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77" r:id="rId2"/>
    <p:sldId id="274" r:id="rId3"/>
    <p:sldId id="258" r:id="rId4"/>
    <p:sldId id="259" r:id="rId5"/>
    <p:sldId id="256" r:id="rId6"/>
    <p:sldId id="261" r:id="rId7"/>
    <p:sldId id="262" r:id="rId8"/>
    <p:sldId id="266" r:id="rId9"/>
    <p:sldId id="276" r:id="rId10"/>
    <p:sldId id="268" r:id="rId11"/>
    <p:sldId id="269" r:id="rId12"/>
    <p:sldId id="263" r:id="rId13"/>
    <p:sldId id="275" r:id="rId14"/>
    <p:sldId id="264" r:id="rId15"/>
    <p:sldId id="271" r:id="rId16"/>
    <p:sldId id="272" r:id="rId17"/>
    <p:sldId id="278" r:id="rId18"/>
    <p:sldId id="279" r:id="rId19"/>
    <p:sldId id="280" r:id="rId20"/>
    <p:sldId id="270" r:id="rId21"/>
    <p:sldId id="273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8" d="100"/>
          <a:sy n="98" d="100"/>
        </p:scale>
        <p:origin x="-6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6DA64-5F4D-C34C-9D3E-5EFA17183D1A}" type="datetimeFigureOut">
              <a:rPr lang="en-US" smtClean="0"/>
              <a:pPr/>
              <a:t>11/13/11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F447-6B99-2E4A-BDEB-5C52A8597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6DA64-5F4D-C34C-9D3E-5EFA17183D1A}" type="datetimeFigureOut">
              <a:rPr lang="en-US" smtClean="0"/>
              <a:pPr/>
              <a:t>11/13/11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F447-6B99-2E4A-BDEB-5C52A8597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6DA64-5F4D-C34C-9D3E-5EFA17183D1A}" type="datetimeFigureOut">
              <a:rPr lang="en-US" smtClean="0"/>
              <a:pPr/>
              <a:t>11/13/11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F447-6B99-2E4A-BDEB-5C52A8597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6DA64-5F4D-C34C-9D3E-5EFA17183D1A}" type="datetimeFigureOut">
              <a:rPr lang="en-US" smtClean="0"/>
              <a:pPr/>
              <a:t>11/13/11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F447-6B99-2E4A-BDEB-5C52A8597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6DA64-5F4D-C34C-9D3E-5EFA17183D1A}" type="datetimeFigureOut">
              <a:rPr lang="en-US" smtClean="0"/>
              <a:pPr/>
              <a:t>11/13/11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F447-6B99-2E4A-BDEB-5C52A8597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6DA64-5F4D-C34C-9D3E-5EFA17183D1A}" type="datetimeFigureOut">
              <a:rPr lang="en-US" smtClean="0"/>
              <a:pPr/>
              <a:t>11/13/11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F447-6B99-2E4A-BDEB-5C52A8597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6DA64-5F4D-C34C-9D3E-5EFA17183D1A}" type="datetimeFigureOut">
              <a:rPr lang="en-US" smtClean="0"/>
              <a:pPr/>
              <a:t>11/13/11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F447-6B99-2E4A-BDEB-5C52A8597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6DA64-5F4D-C34C-9D3E-5EFA17183D1A}" type="datetimeFigureOut">
              <a:rPr lang="en-US" smtClean="0"/>
              <a:pPr/>
              <a:t>11/13/11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F447-6B99-2E4A-BDEB-5C52A8597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6DA64-5F4D-C34C-9D3E-5EFA17183D1A}" type="datetimeFigureOut">
              <a:rPr lang="en-US" smtClean="0"/>
              <a:pPr/>
              <a:t>11/13/11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F447-6B99-2E4A-BDEB-5C52A8597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6DA64-5F4D-C34C-9D3E-5EFA17183D1A}" type="datetimeFigureOut">
              <a:rPr lang="en-US" smtClean="0"/>
              <a:pPr/>
              <a:t>11/13/11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F447-6B99-2E4A-BDEB-5C52A8597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6DA64-5F4D-C34C-9D3E-5EFA17183D1A}" type="datetimeFigureOut">
              <a:rPr lang="en-US" smtClean="0"/>
              <a:pPr/>
              <a:t>11/13/11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F447-6B99-2E4A-BDEB-5C52A8597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6DA64-5F4D-C34C-9D3E-5EFA17183D1A}" type="datetimeFigureOut">
              <a:rPr lang="en-US" smtClean="0"/>
              <a:pPr/>
              <a:t>11/13/11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BF447-6B99-2E4A-BDEB-5C52A8597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One-Cut </a:t>
            </a:r>
            <a:r>
              <a:rPr lang="en-US" dirty="0" smtClean="0">
                <a:solidFill>
                  <a:srgbClr val="FF0000"/>
                </a:solidFill>
              </a:rPr>
              <a:t>Magic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things you can do with paper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>
                <a:solidFill>
                  <a:srgbClr val="0000FF"/>
                </a:solidFill>
              </a:rPr>
              <a:t>Respect to Martin Gardner</a:t>
            </a:r>
          </a:p>
          <a:p>
            <a:pPr algn="ctr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pPr algn="ctr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pPr algn="ctr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pPr algn="ctr">
              <a:buNone/>
            </a:pPr>
            <a:r>
              <a:rPr lang="en-US" sz="2800" i="1" dirty="0" smtClean="0">
                <a:solidFill>
                  <a:srgbClr val="0000FF"/>
                </a:solidFill>
              </a:rPr>
              <a:t>…and my </a:t>
            </a:r>
            <a:r>
              <a:rPr lang="en-US" sz="2800" i="1" dirty="0" err="1" smtClean="0">
                <a:solidFill>
                  <a:srgbClr val="0000FF"/>
                </a:solidFill>
              </a:rPr>
              <a:t>maths</a:t>
            </a:r>
            <a:r>
              <a:rPr lang="en-US" sz="2800" i="1" dirty="0" smtClean="0">
                <a:solidFill>
                  <a:srgbClr val="0000FF"/>
                </a:solidFill>
              </a:rPr>
              <a:t> teacher </a:t>
            </a:r>
            <a:r>
              <a:rPr lang="en-US" sz="2800" i="1" dirty="0" err="1" smtClean="0">
                <a:solidFill>
                  <a:srgbClr val="0000FF"/>
                </a:solidFill>
              </a:rPr>
              <a:t>Mr</a:t>
            </a:r>
            <a:r>
              <a:rPr lang="en-US" sz="2800" i="1" dirty="0" smtClean="0">
                <a:solidFill>
                  <a:srgbClr val="0000FF"/>
                </a:solidFill>
              </a:rPr>
              <a:t> Malcolm Quinn</a:t>
            </a:r>
          </a:p>
          <a:p>
            <a:pPr algn="ctr">
              <a:buNone/>
            </a:pPr>
            <a:r>
              <a:rPr lang="en-US" dirty="0" err="1" smtClean="0">
                <a:solidFill>
                  <a:srgbClr val="660066"/>
                </a:solidFill>
              </a:rPr>
              <a:t>costel.harnasz@gmail.com</a:t>
            </a:r>
            <a:endParaRPr lang="en-US" dirty="0">
              <a:solidFill>
                <a:srgbClr val="66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819" y="274638"/>
            <a:ext cx="4679756" cy="5908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458" y="144463"/>
            <a:ext cx="4991100" cy="5981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SCF52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41" y="396798"/>
            <a:ext cx="7656299" cy="2041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mormoreemore</a:t>
            </a:r>
            <a:endParaRPr lang="en-US" dirty="0"/>
          </a:p>
        </p:txBody>
      </p:sp>
      <p:pic>
        <p:nvPicPr>
          <p:cNvPr id="4" name="Picture 3" descr="DSCF52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41" y="396798"/>
            <a:ext cx="7656299" cy="20416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944" y="3128211"/>
            <a:ext cx="8798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“More complicated designs…present formidable problems.”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F5237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2377" b="-12377"/>
          <a:stretch>
            <a:fillRect/>
          </a:stretch>
        </p:blipFill>
        <p:spPr>
          <a:xfrm>
            <a:off x="457200" y="-175040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SCF498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117" r="-20117"/>
          <a:stretch>
            <a:fillRect/>
          </a:stretch>
        </p:blipFill>
        <p:spPr>
          <a:xfrm>
            <a:off x="256673" y="274638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F497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221" r="-71221"/>
          <a:stretch>
            <a:fillRect/>
          </a:stretch>
        </p:blipFill>
        <p:spPr>
          <a:xfrm>
            <a:off x="457200" y="274638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SCF497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457200" y="274638"/>
            <a:ext cx="8229600" cy="48320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DSCF497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700" y="-183515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F497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457200" y="274638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One-Cut </a:t>
            </a:r>
            <a:r>
              <a:rPr lang="en-US" dirty="0" smtClean="0">
                <a:solidFill>
                  <a:srgbClr val="FF0000"/>
                </a:solidFill>
              </a:rPr>
              <a:t>Magic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things you can do with paper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>
                <a:solidFill>
                  <a:srgbClr val="0000FF"/>
                </a:solidFill>
              </a:rPr>
              <a:t>Respect to Martin Gardner</a:t>
            </a:r>
          </a:p>
          <a:p>
            <a:pPr algn="ctr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pPr algn="ctr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pPr algn="ctr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pPr algn="ctr">
              <a:buNone/>
            </a:pPr>
            <a:r>
              <a:rPr lang="en-US" sz="2800" i="1" dirty="0" smtClean="0">
                <a:solidFill>
                  <a:srgbClr val="0000FF"/>
                </a:solidFill>
              </a:rPr>
              <a:t>…and my </a:t>
            </a:r>
            <a:r>
              <a:rPr lang="en-US" sz="2800" i="1" dirty="0" err="1" smtClean="0">
                <a:solidFill>
                  <a:srgbClr val="0000FF"/>
                </a:solidFill>
              </a:rPr>
              <a:t>maths</a:t>
            </a:r>
            <a:r>
              <a:rPr lang="en-US" sz="2800" i="1" dirty="0" smtClean="0">
                <a:solidFill>
                  <a:srgbClr val="0000FF"/>
                </a:solidFill>
              </a:rPr>
              <a:t> teacher </a:t>
            </a:r>
            <a:r>
              <a:rPr lang="en-US" sz="2800" i="1" dirty="0" err="1" smtClean="0">
                <a:solidFill>
                  <a:srgbClr val="0000FF"/>
                </a:solidFill>
              </a:rPr>
              <a:t>Mr</a:t>
            </a:r>
            <a:r>
              <a:rPr lang="en-US" sz="2800" i="1" dirty="0" smtClean="0">
                <a:solidFill>
                  <a:srgbClr val="0000FF"/>
                </a:solidFill>
              </a:rPr>
              <a:t> Malcolm Quinn</a:t>
            </a:r>
          </a:p>
          <a:p>
            <a:pPr algn="ctr">
              <a:buNone/>
            </a:pPr>
            <a:r>
              <a:rPr lang="en-US" dirty="0" smtClean="0">
                <a:solidFill>
                  <a:srgbClr val="660066"/>
                </a:solidFill>
              </a:rPr>
              <a:t>costel.harnasz@gmail.com</a:t>
            </a:r>
          </a:p>
          <a:p>
            <a:pPr>
              <a:buNone/>
            </a:pPr>
            <a:r>
              <a:rPr lang="en-US" sz="2000" i="1" dirty="0" smtClean="0">
                <a:solidFill>
                  <a:srgbClr val="660066"/>
                </a:solidFill>
              </a:rPr>
              <a:t>                                      ^ </a:t>
            </a:r>
            <a:r>
              <a:rPr lang="en-US" sz="2000" i="1" dirty="0" smtClean="0">
                <a:solidFill>
                  <a:srgbClr val="0000FF"/>
                </a:solidFill>
              </a:rPr>
              <a:t>                  </a:t>
            </a:r>
            <a:r>
              <a:rPr lang="en-US" sz="2000" i="1" dirty="0" smtClean="0">
                <a:solidFill>
                  <a:srgbClr val="660066"/>
                </a:solidFill>
              </a:rPr>
              <a:t>^</a:t>
            </a:r>
            <a:endParaRPr lang="en-US" sz="2000" dirty="0" smtClean="0">
              <a:solidFill>
                <a:srgbClr val="660066"/>
              </a:solidFill>
            </a:endParaRPr>
          </a:p>
          <a:p>
            <a:pPr>
              <a:buNone/>
            </a:pPr>
            <a:r>
              <a:rPr lang="en-US" sz="1800" dirty="0" smtClean="0">
                <a:solidFill>
                  <a:srgbClr val="660066"/>
                </a:solidFill>
              </a:rPr>
              <a:t>                          Mum Romanian    Dad Polish</a:t>
            </a:r>
            <a:endParaRPr lang="en-US" sz="1800" dirty="0">
              <a:solidFill>
                <a:srgbClr val="66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bb</a:t>
            </a:r>
            <a:endParaRPr lang="en-US" dirty="0"/>
          </a:p>
        </p:txBody>
      </p:sp>
      <p:pic>
        <p:nvPicPr>
          <p:cNvPr id="6" name="Content Placeholder 5" descr="DSCF509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457200" y="274638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192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10638" r="-10638"/>
          <a:stretch>
            <a:fillRect/>
          </a:stretch>
        </p:blipFill>
        <p:spPr>
          <a:xfrm>
            <a:off x="1178029" y="641311"/>
            <a:ext cx="7965971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F517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221" r="-71221"/>
          <a:stretch>
            <a:fillRect/>
          </a:stretch>
        </p:blipFill>
        <p:spPr>
          <a:xfrm>
            <a:off x="457200" y="654269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F517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221" r="-71221"/>
          <a:stretch>
            <a:fillRect/>
          </a:stretch>
        </p:blipFill>
        <p:spPr>
          <a:xfrm>
            <a:off x="457200" y="472858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1-11-12 at 22.04.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5801" y="0"/>
            <a:ext cx="9144001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F520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4997" r="-24997"/>
          <a:stretch>
            <a:fillRect/>
          </a:stretch>
        </p:blipFill>
        <p:spPr>
          <a:xfrm>
            <a:off x="288736" y="274638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F523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292" r="-71292"/>
          <a:stretch>
            <a:fillRect/>
          </a:stretch>
        </p:blipFill>
        <p:spPr>
          <a:xfrm>
            <a:off x="457200" y="274638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F523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9904" r="-19904"/>
          <a:stretch>
            <a:fillRect/>
          </a:stretch>
        </p:blipFill>
        <p:spPr>
          <a:xfrm>
            <a:off x="0" y="274638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458" y="144463"/>
            <a:ext cx="4991100" cy="5981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73</Words>
  <Application>Microsoft Macintosh PowerPoint</Application>
  <PresentationFormat>On-screen Show (4:3)</PresentationFormat>
  <Paragraphs>19</Paragraphs>
  <Slides>21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One-Cut Magic things you can do with paper</vt:lpstr>
      <vt:lpstr>One-Cut Magic things you can do with paper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bb</vt:lpstr>
      <vt:lpstr>Slide 21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Costel Harnasz</dc:creator>
  <cp:lastModifiedBy>Costel Harnasz</cp:lastModifiedBy>
  <cp:revision>9</cp:revision>
  <dcterms:created xsi:type="dcterms:W3CDTF">2011-11-13T08:02:18Z</dcterms:created>
  <dcterms:modified xsi:type="dcterms:W3CDTF">2011-11-13T08:16:31Z</dcterms:modified>
</cp:coreProperties>
</file>