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3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ewanleeming@googlemail.co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ewanleeming@google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2½ mile Talk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Ewan </a:t>
            </a:r>
            <a:r>
              <a:rPr lang="en-GB" dirty="0" err="1" smtClean="0">
                <a:solidFill>
                  <a:schemeClr val="tx1"/>
                </a:solidFill>
              </a:rPr>
              <a:t>Leeming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Edinburgh </a:t>
            </a:r>
            <a:r>
              <a:rPr lang="en-GB" dirty="0" err="1" smtClean="0">
                <a:solidFill>
                  <a:schemeClr val="tx1"/>
                </a:solidFill>
              </a:rPr>
              <a:t>Mathsjam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@</a:t>
            </a:r>
            <a:r>
              <a:rPr lang="en-GB" dirty="0" err="1" smtClean="0">
                <a:solidFill>
                  <a:schemeClr val="tx1"/>
                </a:solidFill>
              </a:rPr>
              <a:t>champnav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047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Non-Ex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 are not given some of the target TCs that you are heading to</a:t>
            </a:r>
          </a:p>
          <a:p>
            <a:r>
              <a:rPr lang="en-GB" dirty="0" smtClean="0"/>
              <a:t>2. You must work out each new grid square to go into.</a:t>
            </a:r>
          </a:p>
          <a:p>
            <a:r>
              <a:rPr lang="en-GB" dirty="0" smtClean="0"/>
              <a:t>5. You must split this into junctions yourself</a:t>
            </a:r>
          </a:p>
          <a:p>
            <a:r>
              <a:rPr lang="en-GB" dirty="0" smtClean="0"/>
              <a:t>6. All the ball and arrow junctions have been joined together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2828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2. Cumulative spot height total</a:t>
            </a:r>
          </a:p>
          <a:p>
            <a:r>
              <a:rPr lang="en-GB" dirty="0" smtClean="0"/>
              <a:t>4. refers to grid lines</a:t>
            </a:r>
          </a:p>
          <a:p>
            <a:r>
              <a:rPr lang="en-GB" dirty="0" smtClean="0"/>
              <a:t>5. Colours for junctions</a:t>
            </a:r>
          </a:p>
          <a:p>
            <a:r>
              <a:rPr lang="en-GB" dirty="0" smtClean="0"/>
              <a:t>6. Like the Non-ex clue but the ends have been joined up so you don’t know where to start</a:t>
            </a:r>
          </a:p>
          <a:p>
            <a:r>
              <a:rPr lang="en-GB" dirty="0" smtClean="0"/>
              <a:t>11. grid lines</a:t>
            </a:r>
          </a:p>
          <a:p>
            <a:r>
              <a:rPr lang="en-GB" dirty="0" smtClean="0"/>
              <a:t>12 spot height total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6886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Things I want to Develop: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Interest in both the sport and activity</a:t>
            </a:r>
          </a:p>
          <a:p>
            <a:r>
              <a:rPr lang="en-GB" dirty="0" smtClean="0"/>
              <a:t>Clues for your local area</a:t>
            </a:r>
          </a:p>
          <a:p>
            <a:r>
              <a:rPr lang="en-GB" dirty="0" smtClean="0"/>
              <a:t>Play by email competition?</a:t>
            </a:r>
          </a:p>
          <a:p>
            <a:r>
              <a:rPr lang="en-GB" dirty="0"/>
              <a:t>Twitter @</a:t>
            </a:r>
            <a:r>
              <a:rPr lang="en-GB" dirty="0" err="1"/>
              <a:t>champnav</a:t>
            </a:r>
            <a:endParaRPr lang="en-GB" dirty="0"/>
          </a:p>
          <a:p>
            <a:r>
              <a:rPr lang="en-GB" dirty="0">
                <a:hlinkClick r:id="rId2"/>
              </a:rPr>
              <a:t>ewanleeming@googlemail.com</a:t>
            </a:r>
            <a:endParaRPr lang="en-GB" dirty="0"/>
          </a:p>
          <a:p>
            <a:r>
              <a:rPr lang="en-GB" dirty="0"/>
              <a:t>Facebook: I am in the Edinburgh </a:t>
            </a:r>
            <a:r>
              <a:rPr lang="en-GB" dirty="0" err="1"/>
              <a:t>Mathsjam</a:t>
            </a:r>
            <a:r>
              <a:rPr lang="en-GB"/>
              <a:t> group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6039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Contact 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Twitter @</a:t>
            </a:r>
            <a:r>
              <a:rPr lang="en-GB" dirty="0" err="1" smtClean="0"/>
              <a:t>champnav</a:t>
            </a:r>
            <a:endParaRPr lang="en-GB" dirty="0" smtClean="0"/>
          </a:p>
          <a:p>
            <a:r>
              <a:rPr lang="en-GB" dirty="0" smtClean="0">
                <a:hlinkClick r:id="rId2"/>
              </a:rPr>
              <a:t>ewanleeming@googlemail.com</a:t>
            </a:r>
            <a:endParaRPr lang="en-GB" dirty="0" smtClean="0"/>
          </a:p>
          <a:p>
            <a:r>
              <a:rPr lang="en-GB" dirty="0" smtClean="0"/>
              <a:t>Facebook: I am in the Edinburgh </a:t>
            </a:r>
            <a:r>
              <a:rPr lang="en-GB" dirty="0" err="1" smtClean="0"/>
              <a:t>Mathsjam</a:t>
            </a:r>
            <a:r>
              <a:rPr lang="en-GB" dirty="0" smtClean="0"/>
              <a:t> group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3197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Navigational Rallying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On the open public road, you must solve a cryptic clue to work out the route and then drive it at 30mph</a:t>
            </a:r>
          </a:p>
          <a:p>
            <a:r>
              <a:rPr lang="en-GB" dirty="0" smtClean="0"/>
              <a:t>Solving time and driving time are taken together so the quicker you solve the clue the more time you have to drive each section.</a:t>
            </a:r>
          </a:p>
          <a:p>
            <a:r>
              <a:rPr lang="en-GB" dirty="0" smtClean="0"/>
              <a:t>I’m going to introduce you to some clue solving today</a:t>
            </a:r>
          </a:p>
          <a:p>
            <a:r>
              <a:rPr lang="en-GB" dirty="0" smtClean="0"/>
              <a:t>I’ve previously used activities like this in classrooms, motor sport club meetings, a date and a WRI meeting.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9617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 Levels of Clues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Novice , Non Expert and Expert</a:t>
            </a:r>
          </a:p>
          <a:p>
            <a:r>
              <a:rPr lang="en-GB" dirty="0" smtClean="0"/>
              <a:t>All have the same route.</a:t>
            </a:r>
          </a:p>
          <a:p>
            <a:r>
              <a:rPr lang="en-GB" dirty="0" smtClean="0"/>
              <a:t>Clues get progressively harder</a:t>
            </a:r>
          </a:p>
          <a:p>
            <a:r>
              <a:rPr lang="en-GB" dirty="0" smtClean="0"/>
              <a:t>Time limit stays the same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7584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 Rules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Obey the road traffic act (i.e. roundabouts)</a:t>
            </a:r>
          </a:p>
          <a:p>
            <a:r>
              <a:rPr lang="en-GB" dirty="0" smtClean="0"/>
              <a:t>Never use the same piece of road twice other than at crossroads</a:t>
            </a:r>
          </a:p>
          <a:p>
            <a:r>
              <a:rPr lang="en-GB" dirty="0" smtClean="0"/>
              <a:t>Always use the shortest route that complies with all the instructions given</a:t>
            </a:r>
          </a:p>
        </p:txBody>
      </p:sp>
    </p:spTree>
    <p:extLst>
      <p:ext uri="{BB962C8B-B14F-4D97-AF65-F5344CB8AC3E}">
        <p14:creationId xmlns:p14="http://schemas.microsoft.com/office/powerpoint/2010/main" val="2122173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Map 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Start is at MR 968725</a:t>
            </a:r>
          </a:p>
          <a:p>
            <a:r>
              <a:rPr lang="en-GB" dirty="0" smtClean="0"/>
              <a:t>(96.8, 72.5)</a:t>
            </a:r>
          </a:p>
          <a:p>
            <a:r>
              <a:rPr lang="en-GB" dirty="0" smtClean="0"/>
              <a:t>You methods: guesstimating (quicker but less accurate) or measuring using a </a:t>
            </a:r>
            <a:r>
              <a:rPr lang="en-GB" dirty="0" err="1" smtClean="0"/>
              <a:t>romer</a:t>
            </a:r>
            <a:r>
              <a:rPr lang="en-GB" dirty="0" smtClean="0"/>
              <a:t> (DIY version on </a:t>
            </a:r>
            <a:r>
              <a:rPr lang="en-GB" dirty="0" err="1" smtClean="0"/>
              <a:t>handout</a:t>
            </a:r>
            <a:r>
              <a:rPr lang="en-GB" dirty="0" smtClean="0"/>
              <a:t>, slower but reasonably accurate)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5511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14" y="905063"/>
            <a:ext cx="8229600" cy="504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Isosceles Triangle 3"/>
          <p:cNvSpPr/>
          <p:nvPr/>
        </p:nvSpPr>
        <p:spPr>
          <a:xfrm>
            <a:off x="2389414" y="2209800"/>
            <a:ext cx="381000" cy="3048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004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Novice Clues 1-4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1. Plot these points then pass through them in order.</a:t>
            </a:r>
          </a:p>
          <a:p>
            <a:r>
              <a:rPr lang="en-GB" dirty="0" smtClean="0"/>
              <a:t>2. These are made up from abbreviations on the info sheet.</a:t>
            </a:r>
          </a:p>
          <a:p>
            <a:r>
              <a:rPr lang="en-GB" dirty="0" smtClean="0"/>
              <a:t>3. Grid squares take their names from the numbers on the grid</a:t>
            </a:r>
          </a:p>
          <a:p>
            <a:r>
              <a:rPr lang="en-GB" dirty="0" smtClean="0"/>
              <a:t>4. SH means spot height which is a number next to a dot on the road.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9351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Novice Clues 5-8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5. Colours can be found on the info sheet (Brown roads are actually Orange in colour)</a:t>
            </a:r>
          </a:p>
          <a:p>
            <a:r>
              <a:rPr lang="en-GB" dirty="0" smtClean="0"/>
              <a:t>6. Enter on the ball, leave on the arrow (the last one is wrong)</a:t>
            </a:r>
          </a:p>
          <a:p>
            <a:r>
              <a:rPr lang="en-GB" dirty="0" smtClean="0"/>
              <a:t>7. Imagine a </a:t>
            </a:r>
            <a:r>
              <a:rPr lang="en-GB" dirty="0" err="1" smtClean="0"/>
              <a:t>clockface</a:t>
            </a:r>
            <a:r>
              <a:rPr lang="en-GB" dirty="0" smtClean="0"/>
              <a:t>: you enter the junction driving down the hour hand to the centre, then leave driving up the minute hand.</a:t>
            </a:r>
          </a:p>
          <a:p>
            <a:r>
              <a:rPr lang="en-GB" dirty="0" smtClean="0"/>
              <a:t>8. Remember to use the shortest route without doubling back.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1309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Novice Clues 9-14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9. Abbreviations again</a:t>
            </a:r>
          </a:p>
          <a:p>
            <a:r>
              <a:rPr lang="en-GB" dirty="0" smtClean="0"/>
              <a:t>10. Hunt the bridges again</a:t>
            </a:r>
          </a:p>
          <a:p>
            <a:r>
              <a:rPr lang="en-GB" dirty="0" smtClean="0"/>
              <a:t>11. More abbreviations</a:t>
            </a:r>
          </a:p>
          <a:p>
            <a:r>
              <a:rPr lang="en-GB" dirty="0" smtClean="0"/>
              <a:t>12. More spot heights</a:t>
            </a:r>
          </a:p>
          <a:p>
            <a:r>
              <a:rPr lang="en-GB" dirty="0" smtClean="0"/>
              <a:t>13. Plot these points then don’t pass through any of them</a:t>
            </a:r>
          </a:p>
          <a:p>
            <a:r>
              <a:rPr lang="en-GB" dirty="0" smtClean="0"/>
              <a:t>14. Go to this location (this one is more a driving instruction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522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524</Words>
  <Application>Microsoft Office PowerPoint</Application>
  <PresentationFormat>On-screen Show (4:3)</PresentationFormat>
  <Paragraphs>62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The 2½ mile Talk </vt:lpstr>
      <vt:lpstr>Navigational Rallying</vt:lpstr>
      <vt:lpstr>3 Levels of Clues </vt:lpstr>
      <vt:lpstr>3 Rules</vt:lpstr>
      <vt:lpstr>Map references</vt:lpstr>
      <vt:lpstr>PowerPoint Presentation</vt:lpstr>
      <vt:lpstr>Novice Clues 1-4</vt:lpstr>
      <vt:lpstr>Novice Clues 5-8</vt:lpstr>
      <vt:lpstr>Novice Clues 9-14</vt:lpstr>
      <vt:lpstr>Non-Ex</vt:lpstr>
      <vt:lpstr>Expert</vt:lpstr>
      <vt:lpstr>Things I want to Develop:</vt:lpstr>
      <vt:lpstr>Contact 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2½ mile Talk</dc:title>
  <dc:creator>Ewan Leeming</dc:creator>
  <cp:lastModifiedBy>Ewan Leeming</cp:lastModifiedBy>
  <cp:revision>6</cp:revision>
  <dcterms:created xsi:type="dcterms:W3CDTF">2006-08-16T00:00:00Z</dcterms:created>
  <dcterms:modified xsi:type="dcterms:W3CDTF">2013-10-29T20:41:01Z</dcterms:modified>
</cp:coreProperties>
</file>