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3004800" cy="9753600"/>
  <p:notesSz cx="6858000" cy="9144000"/>
  <p:defaultTextStyle>
    <a:lvl1pPr algn="ctr" defTabSz="584200">
      <a:defRPr sz="4000">
        <a:solidFill>
          <a:srgbClr val="858585"/>
        </a:solidFill>
        <a:latin typeface="+mj-lt"/>
        <a:ea typeface="+mj-ea"/>
        <a:cs typeface="+mj-cs"/>
        <a:sym typeface="Lucida Sans Regular"/>
      </a:defRPr>
    </a:lvl1pPr>
    <a:lvl2pPr indent="228600" algn="ctr" defTabSz="584200">
      <a:defRPr sz="4000">
        <a:solidFill>
          <a:srgbClr val="858585"/>
        </a:solidFill>
        <a:latin typeface="+mj-lt"/>
        <a:ea typeface="+mj-ea"/>
        <a:cs typeface="+mj-cs"/>
        <a:sym typeface="Lucida Sans Regular"/>
      </a:defRPr>
    </a:lvl2pPr>
    <a:lvl3pPr indent="457200" algn="ctr" defTabSz="584200">
      <a:defRPr sz="4000">
        <a:solidFill>
          <a:srgbClr val="858585"/>
        </a:solidFill>
        <a:latin typeface="+mj-lt"/>
        <a:ea typeface="+mj-ea"/>
        <a:cs typeface="+mj-cs"/>
        <a:sym typeface="Lucida Sans Regular"/>
      </a:defRPr>
    </a:lvl3pPr>
    <a:lvl4pPr indent="685800" algn="ctr" defTabSz="584200">
      <a:defRPr sz="4000">
        <a:solidFill>
          <a:srgbClr val="858585"/>
        </a:solidFill>
        <a:latin typeface="+mj-lt"/>
        <a:ea typeface="+mj-ea"/>
        <a:cs typeface="+mj-cs"/>
        <a:sym typeface="Lucida Sans Regular"/>
      </a:defRPr>
    </a:lvl4pPr>
    <a:lvl5pPr indent="914400" algn="ctr" defTabSz="584200">
      <a:defRPr sz="4000">
        <a:solidFill>
          <a:srgbClr val="858585"/>
        </a:solidFill>
        <a:latin typeface="+mj-lt"/>
        <a:ea typeface="+mj-ea"/>
        <a:cs typeface="+mj-cs"/>
        <a:sym typeface="Lucida Sans Regular"/>
      </a:defRPr>
    </a:lvl5pPr>
    <a:lvl6pPr indent="1143000" algn="ctr" defTabSz="584200">
      <a:defRPr sz="4000">
        <a:solidFill>
          <a:srgbClr val="858585"/>
        </a:solidFill>
        <a:latin typeface="+mj-lt"/>
        <a:ea typeface="+mj-ea"/>
        <a:cs typeface="+mj-cs"/>
        <a:sym typeface="Lucida Sans Regular"/>
      </a:defRPr>
    </a:lvl6pPr>
    <a:lvl7pPr indent="1371600" algn="ctr" defTabSz="584200">
      <a:defRPr sz="4000">
        <a:solidFill>
          <a:srgbClr val="858585"/>
        </a:solidFill>
        <a:latin typeface="+mj-lt"/>
        <a:ea typeface="+mj-ea"/>
        <a:cs typeface="+mj-cs"/>
        <a:sym typeface="Lucida Sans Regular"/>
      </a:defRPr>
    </a:lvl7pPr>
    <a:lvl8pPr indent="1600200" algn="ctr" defTabSz="584200">
      <a:defRPr sz="4000">
        <a:solidFill>
          <a:srgbClr val="858585"/>
        </a:solidFill>
        <a:latin typeface="+mj-lt"/>
        <a:ea typeface="+mj-ea"/>
        <a:cs typeface="+mj-cs"/>
        <a:sym typeface="Lucida Sans Regular"/>
      </a:defRPr>
    </a:lvl8pPr>
    <a:lvl9pPr indent="1828800" algn="ctr" defTabSz="584200">
      <a:defRPr sz="4000">
        <a:solidFill>
          <a:srgbClr val="858585"/>
        </a:solidFill>
        <a:latin typeface="+mj-lt"/>
        <a:ea typeface="+mj-ea"/>
        <a:cs typeface="+mj-cs"/>
        <a:sym typeface="Lucida Sans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solidFill>
                <a:srgbClr val="4780AA"/>
              </a:solidFill>
              <a:prstDash val="solid"/>
              <a:miter lim="400000"/>
            </a:ln>
          </a:left>
          <a:right>
            <a:ln w="12700" cap="flat">
              <a:solidFill>
                <a:srgbClr val="4780AA"/>
              </a:solidFill>
              <a:prstDash val="solid"/>
              <a:miter lim="400000"/>
            </a:ln>
          </a:right>
          <a:top>
            <a:ln w="12700" cap="flat">
              <a:solidFill>
                <a:srgbClr val="4780AA"/>
              </a:solidFill>
              <a:prstDash val="solid"/>
              <a:miter lim="400000"/>
            </a:ln>
          </a:top>
          <a:bottom>
            <a:ln w="12700" cap="flat">
              <a:solidFill>
                <a:srgbClr val="4780AA"/>
              </a:solidFill>
              <a:prstDash val="solid"/>
              <a:miter lim="400000"/>
            </a:ln>
          </a:bottom>
          <a:insideH>
            <a:ln w="12700" cap="flat">
              <a:solidFill>
                <a:srgbClr val="4780AA"/>
              </a:solidFill>
              <a:prstDash val="solid"/>
              <a:miter lim="400000"/>
            </a:ln>
          </a:insideH>
          <a:insideV>
            <a:ln w="12700" cap="flat">
              <a:solidFill>
                <a:srgbClr val="4780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B9C4C8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780AA"/>
              </a:solidFill>
              <a:prstDash val="solid"/>
              <a:miter lim="400000"/>
            </a:ln>
          </a:left>
          <a:right>
            <a:ln w="12700" cap="flat">
              <a:solidFill>
                <a:srgbClr val="4780AA"/>
              </a:solidFill>
              <a:prstDash val="solid"/>
              <a:miter lim="400000"/>
            </a:ln>
          </a:right>
          <a:top>
            <a:ln w="12700" cap="flat">
              <a:solidFill>
                <a:srgbClr val="4780AA"/>
              </a:solidFill>
              <a:prstDash val="solid"/>
              <a:miter lim="400000"/>
            </a:ln>
          </a:top>
          <a:bottom>
            <a:ln w="12700" cap="flat">
              <a:solidFill>
                <a:srgbClr val="4780AA"/>
              </a:solidFill>
              <a:prstDash val="solid"/>
              <a:miter lim="400000"/>
            </a:ln>
          </a:bottom>
          <a:insideH>
            <a:ln w="12700" cap="flat">
              <a:solidFill>
                <a:srgbClr val="4780AA"/>
              </a:solidFill>
              <a:prstDash val="solid"/>
              <a:miter lim="400000"/>
            </a:ln>
          </a:insideH>
          <a:insideV>
            <a:ln w="12700" cap="flat">
              <a:solidFill>
                <a:srgbClr val="4780AA"/>
              </a:solidFill>
              <a:prstDash val="solid"/>
              <a:miter lim="400000"/>
            </a:ln>
          </a:insideV>
        </a:tcBdr>
        <a:fill>
          <a:solidFill>
            <a:srgbClr val="0097EB">
              <a:alpha val="62000"/>
            </a:srgbClr>
          </a:solidFill>
        </a:fill>
      </a:tcStyle>
    </a:firstCol>
    <a:lastRow>
      <a:tcTxStyle b="off" i="off">
        <a:fontRef idx="minor">
          <a:srgbClr val="45A7DE"/>
        </a:fontRef>
        <a:srgbClr val="45A7DE"/>
      </a:tcTxStyle>
      <a:tcStyle>
        <a:tcBdr>
          <a:left>
            <a:ln w="12700" cap="flat">
              <a:solidFill>
                <a:srgbClr val="4780AA"/>
              </a:solidFill>
              <a:prstDash val="solid"/>
              <a:miter lim="400000"/>
            </a:ln>
          </a:left>
          <a:right>
            <a:ln w="12700" cap="flat">
              <a:solidFill>
                <a:srgbClr val="4780AA"/>
              </a:solidFill>
              <a:prstDash val="solid"/>
              <a:miter lim="400000"/>
            </a:ln>
          </a:right>
          <a:top>
            <a:ln w="25400" cap="flat">
              <a:solidFill>
                <a:srgbClr val="4780AA"/>
              </a:solidFill>
              <a:prstDash val="solid"/>
              <a:miter lim="400000"/>
            </a:ln>
          </a:top>
          <a:bottom>
            <a:ln w="12700" cap="flat">
              <a:solidFill>
                <a:srgbClr val="4780AA"/>
              </a:solidFill>
              <a:prstDash val="solid"/>
              <a:miter lim="400000"/>
            </a:ln>
          </a:bottom>
          <a:insideH>
            <a:ln w="12700" cap="flat">
              <a:solidFill>
                <a:srgbClr val="4780AA"/>
              </a:solidFill>
              <a:prstDash val="solid"/>
              <a:miter lim="400000"/>
            </a:ln>
          </a:insideH>
          <a:insideV>
            <a:ln w="12700" cap="flat">
              <a:solidFill>
                <a:srgbClr val="4780AA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780AA"/>
              </a:solidFill>
              <a:prstDash val="solid"/>
              <a:miter lim="400000"/>
            </a:ln>
          </a:left>
          <a:right>
            <a:ln w="12700" cap="flat">
              <a:solidFill>
                <a:srgbClr val="4780AA"/>
              </a:solidFill>
              <a:prstDash val="solid"/>
              <a:miter lim="400000"/>
            </a:ln>
          </a:right>
          <a:top>
            <a:ln w="12700" cap="flat">
              <a:solidFill>
                <a:srgbClr val="4780AA"/>
              </a:solidFill>
              <a:prstDash val="solid"/>
              <a:miter lim="400000"/>
            </a:ln>
          </a:top>
          <a:bottom>
            <a:ln w="12700" cap="flat">
              <a:solidFill>
                <a:srgbClr val="4780AA"/>
              </a:solidFill>
              <a:prstDash val="solid"/>
              <a:miter lim="400000"/>
            </a:ln>
          </a:bottom>
          <a:insideH>
            <a:ln w="12700" cap="flat">
              <a:solidFill>
                <a:srgbClr val="4780AA"/>
              </a:solidFill>
              <a:prstDash val="solid"/>
              <a:miter lim="400000"/>
            </a:ln>
          </a:insideH>
          <a:insideV>
            <a:ln w="12700" cap="flat">
              <a:solidFill>
                <a:srgbClr val="4780AA"/>
              </a:solidFill>
              <a:prstDash val="solid"/>
              <a:miter lim="400000"/>
            </a:ln>
          </a:insideV>
        </a:tcBdr>
        <a:fill>
          <a:solidFill>
            <a:srgbClr val="0097EB">
              <a:alpha val="62000"/>
            </a:srgb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97EB">
              <a:alpha val="1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533FF">
              <a:alpha val="62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A1C9C">
              <a:alpha val="8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A1C9C">
              <a:alpha val="80000"/>
            </a:srgb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4C4C4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BABABA">
              <a:alpha val="70000"/>
            </a:srgbClr>
          </a:solidFill>
        </a:fill>
      </a:tcStyle>
    </a:firstCol>
    <a:lastRow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6FBC00">
              <a:alpha val="6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868685"/>
              </a:solidFill>
              <a:prstDash val="solid"/>
              <a:miter lim="400000"/>
            </a:ln>
          </a:top>
          <a:bottom>
            <a:ln w="12700" cap="flat">
              <a:solidFill>
                <a:srgbClr val="868685"/>
              </a:solidFill>
              <a:prstDash val="solid"/>
              <a:miter lim="400000"/>
            </a:ln>
          </a:bottom>
          <a:insideH>
            <a:ln w="12700" cap="flat">
              <a:solidFill>
                <a:srgbClr val="8686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wholeTbl>
    <a:band2H>
      <a:tcTxStyle b="def" i="def"/>
      <a:tcStyle>
        <a:tcBdr/>
        <a:fill>
          <a:solidFill>
            <a:srgbClr val="D5CBC0">
              <a:alpha val="39000"/>
            </a:srgbClr>
          </a:solidFill>
        </a:fill>
      </a:tcStyle>
    </a:band2H>
    <a:firstCo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solidFill>
                <a:srgbClr val="868685"/>
              </a:solidFill>
              <a:prstDash val="solid"/>
              <a:miter lim="400000"/>
            </a:ln>
          </a:left>
          <a:right>
            <a:ln w="12700" cap="flat">
              <a:solidFill>
                <a:srgbClr val="868685"/>
              </a:solidFill>
              <a:prstDash val="solid"/>
              <a:miter lim="400000"/>
            </a:ln>
          </a:right>
          <a:top>
            <a:ln w="12700" cap="flat">
              <a:solidFill>
                <a:srgbClr val="868685"/>
              </a:solidFill>
              <a:prstDash val="solid"/>
              <a:miter lim="400000"/>
            </a:ln>
          </a:top>
          <a:bottom>
            <a:ln w="12700" cap="flat">
              <a:solidFill>
                <a:srgbClr val="868685"/>
              </a:solidFill>
              <a:prstDash val="solid"/>
              <a:miter lim="400000"/>
            </a:ln>
          </a:bottom>
          <a:insideH>
            <a:ln w="12700" cap="flat">
              <a:solidFill>
                <a:srgbClr val="8686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A3C00"/>
              </a:solidFill>
              <a:prstDash val="solid"/>
              <a:miter lim="400000"/>
            </a:ln>
          </a:top>
          <a:bottom>
            <a:ln w="12700" cap="flat">
              <a:solidFill>
                <a:srgbClr val="9A3C00"/>
              </a:solidFill>
              <a:prstDash val="solid"/>
              <a:miter lim="400000"/>
            </a:ln>
          </a:bottom>
          <a:insideH>
            <a:ln w="12700" cap="flat">
              <a:solidFill>
                <a:srgbClr val="9A3C00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E5F00">
              <a:alpha val="8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A3C00"/>
              </a:solidFill>
              <a:prstDash val="solid"/>
              <a:miter lim="400000"/>
            </a:ln>
          </a:top>
          <a:bottom>
            <a:ln w="12700" cap="flat">
              <a:solidFill>
                <a:srgbClr val="9A3C00"/>
              </a:solidFill>
              <a:prstDash val="solid"/>
              <a:miter lim="400000"/>
            </a:ln>
          </a:bottom>
          <a:insideH>
            <a:ln w="12700" cap="flat">
              <a:solidFill>
                <a:srgbClr val="9A3C00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E5F00">
              <a:alpha val="80000"/>
            </a:srgb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685948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160F02">
                  <a:alpha val="70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160F02">
                  <a:alpha val="70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160F02">
                  <a:alpha val="70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160F02">
                  <a:alpha val="70000"/>
                </a:srgbClr>
              </a:solidFill>
              <a:prstDash val="solid"/>
              <a:miter lim="400000"/>
            </a:ln>
          </a:insideV>
        </a:tcBdr>
        <a:fill>
          <a:solidFill>
            <a:srgbClr val="685948">
              <a:alpha val="62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V>
        </a:tcBdr>
        <a:fill>
          <a:solidFill>
            <a:srgbClr val="000000">
              <a:alpha val="7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685948">
                  <a:alpha val="62000"/>
                </a:srgbClr>
              </a:solidFill>
              <a:prstDash val="solid"/>
              <a:miter lim="400000"/>
            </a:ln>
          </a:insideV>
        </a:tcBdr>
        <a:fill>
          <a:solidFill>
            <a:srgbClr val="000000">
              <a:alpha val="7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858585"/>
        </a:fontRef>
        <a:srgbClr val="85858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wholeTbl>
    <a:band2H>
      <a:tcTxStyle b="def" i="def"/>
      <a:tcStyle>
        <a:tcBdr/>
        <a:fill>
          <a:solidFill>
            <a:srgbClr val="FEFEE0">
              <a:alpha val="55000"/>
            </a:srgbClr>
          </a:solidFill>
        </a:fill>
      </a:tcStyle>
    </a:band2H>
    <a:firstCol>
      <a:tcTxStyle b="off" i="off">
        <a:fontRef idx="minor">
          <a:srgbClr val="45A7DE"/>
        </a:fontRef>
        <a:srgbClr val="45A7DE"/>
      </a:tcTxStyle>
      <a:tcStyle>
        <a:tcBdr>
          <a:left>
            <a:ln w="12700" cap="flat">
              <a:noFill/>
              <a:miter lim="400000"/>
            </a:ln>
          </a:left>
          <a:right>
            <a:ln w="31750" cap="flat">
              <a:solidFill>
                <a:srgbClr val="E3266D">
                  <a:alpha val="62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firstCol>
    <a:lastRow>
      <a:tcTxStyle b="off" i="off">
        <a:fontRef idx="minor">
          <a:srgbClr val="45A7DE"/>
        </a:fontRef>
        <a:srgbClr val="45A7D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lastRow>
    <a:firstRow>
      <a:tcTxStyle b="off" i="off">
        <a:fontRef idx="minor">
          <a:srgbClr val="45A7DE"/>
        </a:fontRef>
        <a:srgbClr val="45A7D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0097EB">
                  <a:alpha val="62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>
              <a:alpha val="50000"/>
            </a:srgb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917700"/>
            <a:ext cx="10464800" cy="2794000"/>
          </a:xfrm>
          <a:prstGeom prst="rect">
            <a:avLst/>
          </a:prstGeom>
        </p:spPr>
        <p:txBody>
          <a:bodyPr anchor="b"/>
          <a:lstStyle>
            <a:lvl1pPr>
              <a:defRPr sz="95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500">
                <a:solidFill>
                  <a:srgbClr val="45A7DE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16500"/>
            <a:ext cx="10464800" cy="1270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228600" algn="ctr">
              <a:spcBef>
                <a:spcPts val="0"/>
              </a:spcBef>
              <a:buSzTx/>
              <a:buNone/>
              <a:defRPr sz="4000"/>
            </a:lvl2pPr>
            <a:lvl3pPr marL="0" indent="457200" algn="ctr">
              <a:spcBef>
                <a:spcPts val="0"/>
              </a:spcBef>
              <a:buSzTx/>
              <a:buNone/>
              <a:defRPr sz="4000"/>
            </a:lvl3pPr>
            <a:lvl4pPr marL="0" indent="685800" algn="ctr">
              <a:spcBef>
                <a:spcPts val="0"/>
              </a:spcBef>
              <a:buSzTx/>
              <a:buNone/>
              <a:defRPr sz="4000"/>
            </a:lvl4pPr>
            <a:lvl5pPr marL="0" indent="914400" algn="ctr">
              <a:spcBef>
                <a:spcPts val="0"/>
              </a:spcBef>
              <a:buSzTx/>
              <a:buNone/>
              <a:defRPr sz="40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One</a:t>
            </a:r>
            <a:endParaRPr sz="4000">
              <a:solidFill>
                <a:srgbClr val="858585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Two</a:t>
            </a:r>
            <a:endParaRPr sz="4000">
              <a:solidFill>
                <a:srgbClr val="858585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Three</a:t>
            </a:r>
            <a:endParaRPr sz="4000">
              <a:solidFill>
                <a:srgbClr val="858585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Four</a:t>
            </a:r>
            <a:endParaRPr sz="4000">
              <a:solidFill>
                <a:srgbClr val="858585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604000"/>
            <a:ext cx="10464800" cy="1651000"/>
          </a:xfrm>
          <a:prstGeom prst="rect">
            <a:avLst/>
          </a:prstGeom>
        </p:spPr>
        <p:txBody>
          <a:bodyPr anchor="b"/>
          <a:lstStyle>
            <a:lvl1pPr>
              <a:defRPr sz="95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500">
                <a:solidFill>
                  <a:srgbClr val="45A7DE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331200"/>
            <a:ext cx="10464800" cy="1270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228600" algn="ctr">
              <a:spcBef>
                <a:spcPts val="0"/>
              </a:spcBef>
              <a:buSzTx/>
              <a:buNone/>
              <a:defRPr sz="4000"/>
            </a:lvl2pPr>
            <a:lvl3pPr marL="0" indent="457200" algn="ctr">
              <a:spcBef>
                <a:spcPts val="0"/>
              </a:spcBef>
              <a:buSzTx/>
              <a:buNone/>
              <a:defRPr sz="4000"/>
            </a:lvl3pPr>
            <a:lvl4pPr marL="0" indent="685800" algn="ctr">
              <a:spcBef>
                <a:spcPts val="0"/>
              </a:spcBef>
              <a:buSzTx/>
              <a:buNone/>
              <a:defRPr sz="4000"/>
            </a:lvl4pPr>
            <a:lvl5pPr marL="0" indent="914400" algn="ctr">
              <a:spcBef>
                <a:spcPts val="0"/>
              </a:spcBef>
              <a:buSzTx/>
              <a:buNone/>
              <a:defRPr sz="40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One</a:t>
            </a:r>
            <a:endParaRPr sz="4000">
              <a:solidFill>
                <a:srgbClr val="858585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Two</a:t>
            </a:r>
            <a:endParaRPr sz="4000">
              <a:solidFill>
                <a:srgbClr val="858585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Three</a:t>
            </a:r>
            <a:endParaRPr sz="4000">
              <a:solidFill>
                <a:srgbClr val="858585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Four</a:t>
            </a:r>
            <a:endParaRPr sz="4000">
              <a:solidFill>
                <a:srgbClr val="858585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2844800"/>
            <a:ext cx="10464800" cy="4064000"/>
          </a:xfrm>
          <a:prstGeom prst="rect">
            <a:avLst/>
          </a:prstGeom>
        </p:spPr>
        <p:txBody>
          <a:bodyPr/>
          <a:lstStyle>
            <a:lvl1pPr>
              <a:defRPr sz="95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500">
                <a:solidFill>
                  <a:srgbClr val="45A7DE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381000" y="14097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latin typeface="+mn-lt"/>
                <a:ea typeface="+mn-ea"/>
                <a:cs typeface="+mn-cs"/>
                <a:sym typeface="Marker Fel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381000" y="4787900"/>
            <a:ext cx="5867400" cy="3721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228600" algn="ctr">
              <a:spcBef>
                <a:spcPts val="0"/>
              </a:spcBef>
              <a:buSzTx/>
              <a:buNone/>
              <a:defRPr sz="4000"/>
            </a:lvl2pPr>
            <a:lvl3pPr marL="0" indent="457200" algn="ctr">
              <a:spcBef>
                <a:spcPts val="0"/>
              </a:spcBef>
              <a:buSzTx/>
              <a:buNone/>
              <a:defRPr sz="4000"/>
            </a:lvl3pPr>
            <a:lvl4pPr marL="0" indent="685800" algn="ctr">
              <a:spcBef>
                <a:spcPts val="0"/>
              </a:spcBef>
              <a:buSzTx/>
              <a:buNone/>
              <a:defRPr sz="4000"/>
            </a:lvl4pPr>
            <a:lvl5pPr marL="0" indent="914400" algn="ctr">
              <a:spcBef>
                <a:spcPts val="0"/>
              </a:spcBef>
              <a:buSzTx/>
              <a:buNone/>
              <a:defRPr sz="40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One</a:t>
            </a:r>
            <a:endParaRPr sz="4000">
              <a:solidFill>
                <a:srgbClr val="858585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Two</a:t>
            </a:r>
            <a:endParaRPr sz="4000">
              <a:solidFill>
                <a:srgbClr val="858585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Three</a:t>
            </a:r>
            <a:endParaRPr sz="4000">
              <a:solidFill>
                <a:srgbClr val="858585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Four</a:t>
            </a:r>
            <a:endParaRPr sz="4000">
              <a:solidFill>
                <a:srgbClr val="858585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858585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One</a:t>
            </a:r>
            <a:endParaRPr sz="4600">
              <a:solidFill>
                <a:srgbClr val="858585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Two</a:t>
            </a:r>
            <a:endParaRPr sz="4600">
              <a:solidFill>
                <a:srgbClr val="858585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Three</a:t>
            </a:r>
            <a:endParaRPr sz="4600">
              <a:solidFill>
                <a:srgbClr val="858585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Four</a:t>
            </a:r>
            <a:endParaRPr sz="4600">
              <a:solidFill>
                <a:srgbClr val="858585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768600"/>
            <a:ext cx="5461000" cy="5715000"/>
          </a:xfrm>
          <a:prstGeom prst="rect">
            <a:avLst/>
          </a:prstGeom>
        </p:spPr>
        <p:txBody>
          <a:bodyPr/>
          <a:lstStyle>
            <a:lvl1pPr marL="4445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1pPr>
            <a:lvl2pPr marL="8890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2pPr>
            <a:lvl3pPr marL="13335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3pPr>
            <a:lvl4pPr marL="17780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4pPr>
            <a:lvl5pPr marL="2222500" indent="-444500">
              <a:spcBef>
                <a:spcPts val="3800"/>
              </a:spcBef>
              <a:buSzPct val="50000"/>
              <a:buBlip>
                <a:blip r:embed="rId2"/>
              </a:buBlip>
              <a:defRPr sz="36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Body Level One</a:t>
            </a:r>
            <a:endParaRPr sz="3600">
              <a:solidFill>
                <a:srgbClr val="858585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Body Level Two</a:t>
            </a:r>
            <a:endParaRPr sz="3600">
              <a:solidFill>
                <a:srgbClr val="858585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Body Level Three</a:t>
            </a:r>
            <a:endParaRPr sz="3600">
              <a:solidFill>
                <a:srgbClr val="858585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Body Level Four</a:t>
            </a:r>
            <a:endParaRPr sz="3600">
              <a:solidFill>
                <a:srgbClr val="858585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One</a:t>
            </a:r>
            <a:endParaRPr sz="4600">
              <a:solidFill>
                <a:srgbClr val="858585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Two</a:t>
            </a:r>
            <a:endParaRPr sz="4600">
              <a:solidFill>
                <a:srgbClr val="858585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Three</a:t>
            </a:r>
            <a:endParaRPr sz="4600">
              <a:solidFill>
                <a:srgbClr val="858585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Four</a:t>
            </a:r>
            <a:endParaRPr sz="4600">
              <a:solidFill>
                <a:srgbClr val="858585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One</a:t>
            </a:r>
            <a:endParaRPr sz="4600">
              <a:solidFill>
                <a:srgbClr val="858585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Two</a:t>
            </a:r>
            <a:endParaRPr sz="4600">
              <a:solidFill>
                <a:srgbClr val="858585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Three</a:t>
            </a:r>
            <a:endParaRPr sz="4600">
              <a:solidFill>
                <a:srgbClr val="858585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Four</a:t>
            </a:r>
            <a:endParaRPr sz="4600">
              <a:solidFill>
                <a:srgbClr val="858585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584200">
        <a:defRPr sz="8000">
          <a:solidFill>
            <a:srgbClr val="45A7DE"/>
          </a:solidFill>
          <a:latin typeface="+mj-lt"/>
          <a:ea typeface="+mj-ea"/>
          <a:cs typeface="+mj-cs"/>
          <a:sym typeface="Lucida Sans Regular"/>
        </a:defRPr>
      </a:lvl1pPr>
      <a:lvl2pPr indent="228600" algn="ctr" defTabSz="584200">
        <a:defRPr sz="8000">
          <a:solidFill>
            <a:srgbClr val="45A7DE"/>
          </a:solidFill>
          <a:latin typeface="+mj-lt"/>
          <a:ea typeface="+mj-ea"/>
          <a:cs typeface="+mj-cs"/>
          <a:sym typeface="Lucida Sans Regular"/>
        </a:defRPr>
      </a:lvl2pPr>
      <a:lvl3pPr indent="457200" algn="ctr" defTabSz="584200">
        <a:defRPr sz="8000">
          <a:solidFill>
            <a:srgbClr val="45A7DE"/>
          </a:solidFill>
          <a:latin typeface="+mj-lt"/>
          <a:ea typeface="+mj-ea"/>
          <a:cs typeface="+mj-cs"/>
          <a:sym typeface="Lucida Sans Regular"/>
        </a:defRPr>
      </a:lvl3pPr>
      <a:lvl4pPr indent="685800" algn="ctr" defTabSz="584200">
        <a:defRPr sz="8000">
          <a:solidFill>
            <a:srgbClr val="45A7DE"/>
          </a:solidFill>
          <a:latin typeface="+mj-lt"/>
          <a:ea typeface="+mj-ea"/>
          <a:cs typeface="+mj-cs"/>
          <a:sym typeface="Lucida Sans Regular"/>
        </a:defRPr>
      </a:lvl4pPr>
      <a:lvl5pPr indent="914400" algn="ctr" defTabSz="584200">
        <a:defRPr sz="8000">
          <a:solidFill>
            <a:srgbClr val="45A7DE"/>
          </a:solidFill>
          <a:latin typeface="+mj-lt"/>
          <a:ea typeface="+mj-ea"/>
          <a:cs typeface="+mj-cs"/>
          <a:sym typeface="Lucida Sans Regular"/>
        </a:defRPr>
      </a:lvl5pPr>
      <a:lvl6pPr indent="1143000" algn="ctr" defTabSz="584200">
        <a:defRPr sz="8000">
          <a:solidFill>
            <a:srgbClr val="45A7DE"/>
          </a:solidFill>
          <a:latin typeface="+mj-lt"/>
          <a:ea typeface="+mj-ea"/>
          <a:cs typeface="+mj-cs"/>
          <a:sym typeface="Lucida Sans Regular"/>
        </a:defRPr>
      </a:lvl6pPr>
      <a:lvl7pPr indent="1371600" algn="ctr" defTabSz="584200">
        <a:defRPr sz="8000">
          <a:solidFill>
            <a:srgbClr val="45A7DE"/>
          </a:solidFill>
          <a:latin typeface="+mj-lt"/>
          <a:ea typeface="+mj-ea"/>
          <a:cs typeface="+mj-cs"/>
          <a:sym typeface="Lucida Sans Regular"/>
        </a:defRPr>
      </a:lvl7pPr>
      <a:lvl8pPr indent="1600200" algn="ctr" defTabSz="584200">
        <a:defRPr sz="8000">
          <a:solidFill>
            <a:srgbClr val="45A7DE"/>
          </a:solidFill>
          <a:latin typeface="+mj-lt"/>
          <a:ea typeface="+mj-ea"/>
          <a:cs typeface="+mj-cs"/>
          <a:sym typeface="Lucida Sans Regular"/>
        </a:defRPr>
      </a:lvl8pPr>
      <a:lvl9pPr indent="1828800" algn="ctr" defTabSz="584200">
        <a:defRPr sz="8000">
          <a:solidFill>
            <a:srgbClr val="45A7DE"/>
          </a:solidFill>
          <a:latin typeface="+mj-lt"/>
          <a:ea typeface="+mj-ea"/>
          <a:cs typeface="+mj-cs"/>
          <a:sym typeface="Lucida Sans Regular"/>
        </a:defRPr>
      </a:lvl9pPr>
    </p:titleStyle>
    <p:bodyStyle>
      <a:lvl1pPr marL="635000" indent="-635000" defTabSz="584200">
        <a:spcBef>
          <a:spcPts val="4200"/>
        </a:spcBef>
        <a:buSzPct val="47000"/>
        <a:buBlip>
          <a:blip r:embed="rId3"/>
        </a:buBlip>
        <a:defRPr sz="4600">
          <a:solidFill>
            <a:srgbClr val="858585"/>
          </a:solidFill>
          <a:latin typeface="+mj-lt"/>
          <a:ea typeface="+mj-ea"/>
          <a:cs typeface="+mj-cs"/>
          <a:sym typeface="Lucida Sans Regular"/>
        </a:defRPr>
      </a:lvl1pPr>
      <a:lvl2pPr marL="1270000" indent="-635000" defTabSz="584200">
        <a:spcBef>
          <a:spcPts val="4200"/>
        </a:spcBef>
        <a:buSzPct val="47000"/>
        <a:buBlip>
          <a:blip r:embed="rId3"/>
        </a:buBlip>
        <a:defRPr sz="4600">
          <a:solidFill>
            <a:srgbClr val="858585"/>
          </a:solidFill>
          <a:latin typeface="+mj-lt"/>
          <a:ea typeface="+mj-ea"/>
          <a:cs typeface="+mj-cs"/>
          <a:sym typeface="Lucida Sans Regular"/>
        </a:defRPr>
      </a:lvl2pPr>
      <a:lvl3pPr marL="1905000" indent="-635000" defTabSz="584200">
        <a:spcBef>
          <a:spcPts val="4200"/>
        </a:spcBef>
        <a:buSzPct val="47000"/>
        <a:buBlip>
          <a:blip r:embed="rId3"/>
        </a:buBlip>
        <a:defRPr sz="4600">
          <a:solidFill>
            <a:srgbClr val="858585"/>
          </a:solidFill>
          <a:latin typeface="+mj-lt"/>
          <a:ea typeface="+mj-ea"/>
          <a:cs typeface="+mj-cs"/>
          <a:sym typeface="Lucida Sans Regular"/>
        </a:defRPr>
      </a:lvl3pPr>
      <a:lvl4pPr marL="2540000" indent="-635000" defTabSz="584200">
        <a:spcBef>
          <a:spcPts val="4200"/>
        </a:spcBef>
        <a:buSzPct val="47000"/>
        <a:buBlip>
          <a:blip r:embed="rId3"/>
        </a:buBlip>
        <a:defRPr sz="4600">
          <a:solidFill>
            <a:srgbClr val="858585"/>
          </a:solidFill>
          <a:latin typeface="+mj-lt"/>
          <a:ea typeface="+mj-ea"/>
          <a:cs typeface="+mj-cs"/>
          <a:sym typeface="Lucida Sans Regular"/>
        </a:defRPr>
      </a:lvl4pPr>
      <a:lvl5pPr marL="3175000" indent="-635000" defTabSz="584200">
        <a:spcBef>
          <a:spcPts val="4200"/>
        </a:spcBef>
        <a:buSzPct val="47000"/>
        <a:buBlip>
          <a:blip r:embed="rId3"/>
        </a:buBlip>
        <a:defRPr sz="4600">
          <a:solidFill>
            <a:srgbClr val="858585"/>
          </a:solidFill>
          <a:latin typeface="+mj-lt"/>
          <a:ea typeface="+mj-ea"/>
          <a:cs typeface="+mj-cs"/>
          <a:sym typeface="Lucida Sans Regular"/>
        </a:defRPr>
      </a:lvl5pPr>
      <a:lvl6pPr marL="3810000" indent="-635000" defTabSz="584200">
        <a:spcBef>
          <a:spcPts val="4200"/>
        </a:spcBef>
        <a:buSzPct val="47000"/>
        <a:buBlip>
          <a:blip r:embed="rId3"/>
        </a:buBlip>
        <a:defRPr sz="4600">
          <a:solidFill>
            <a:srgbClr val="858585"/>
          </a:solidFill>
          <a:latin typeface="+mj-lt"/>
          <a:ea typeface="+mj-ea"/>
          <a:cs typeface="+mj-cs"/>
          <a:sym typeface="Lucida Sans Regular"/>
        </a:defRPr>
      </a:lvl6pPr>
      <a:lvl7pPr marL="4445000" indent="-635000" defTabSz="584200">
        <a:spcBef>
          <a:spcPts val="4200"/>
        </a:spcBef>
        <a:buSzPct val="47000"/>
        <a:buBlip>
          <a:blip r:embed="rId3"/>
        </a:buBlip>
        <a:defRPr sz="4600">
          <a:solidFill>
            <a:srgbClr val="858585"/>
          </a:solidFill>
          <a:latin typeface="+mj-lt"/>
          <a:ea typeface="+mj-ea"/>
          <a:cs typeface="+mj-cs"/>
          <a:sym typeface="Lucida Sans Regular"/>
        </a:defRPr>
      </a:lvl7pPr>
      <a:lvl8pPr marL="5080000" indent="-635000" defTabSz="584200">
        <a:spcBef>
          <a:spcPts val="4200"/>
        </a:spcBef>
        <a:buSzPct val="47000"/>
        <a:buBlip>
          <a:blip r:embed="rId3"/>
        </a:buBlip>
        <a:defRPr sz="4600">
          <a:solidFill>
            <a:srgbClr val="858585"/>
          </a:solidFill>
          <a:latin typeface="+mj-lt"/>
          <a:ea typeface="+mj-ea"/>
          <a:cs typeface="+mj-cs"/>
          <a:sym typeface="Lucida Sans Regular"/>
        </a:defRPr>
      </a:lvl8pPr>
      <a:lvl9pPr marL="5715000" indent="-635000" defTabSz="584200">
        <a:spcBef>
          <a:spcPts val="4200"/>
        </a:spcBef>
        <a:buSzPct val="47000"/>
        <a:buBlip>
          <a:blip r:embed="rId3"/>
        </a:buBlip>
        <a:defRPr sz="4600">
          <a:solidFill>
            <a:srgbClr val="858585"/>
          </a:solidFill>
          <a:latin typeface="+mj-lt"/>
          <a:ea typeface="+mj-ea"/>
          <a:cs typeface="+mj-cs"/>
          <a:sym typeface="Lucida Sans Regular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Marker Fel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Marker Fel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Marker Fel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Marker Fel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Marker Fel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Marker Fel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Marker Fel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Marker Fel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Marker Fel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54990">
              <a:defRPr sz="9025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25">
                <a:solidFill>
                  <a:srgbClr val="45A7DE"/>
                </a:solidFill>
              </a:rPr>
              <a:t>Entropy is Your Friend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Not Just Bits</a:t>
            </a:r>
          </a:p>
        </p:txBody>
      </p:sp>
      <p:sp>
        <p:nvSpPr>
          <p:cNvPr id="71" name="Shape 7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Log</a:t>
            </a:r>
            <a:r>
              <a:rPr baseline="-5999" sz="4600">
                <a:solidFill>
                  <a:srgbClr val="858585"/>
                </a:solidFill>
              </a:rPr>
              <a:t>10</a:t>
            </a:r>
            <a:r>
              <a:rPr sz="4600">
                <a:solidFill>
                  <a:srgbClr val="858585"/>
                </a:solidFill>
              </a:rPr>
              <a:t> gives Digits</a:t>
            </a:r>
            <a:endParaRPr sz="4600">
              <a:solidFill>
                <a:srgbClr val="858585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Log</a:t>
            </a:r>
            <a:r>
              <a:rPr baseline="-5999" sz="4500">
                <a:solidFill>
                  <a:srgbClr val="858585"/>
                </a:solidFill>
              </a:rPr>
              <a:t>26</a:t>
            </a:r>
            <a:r>
              <a:rPr sz="4600">
                <a:solidFill>
                  <a:srgbClr val="858585"/>
                </a:solidFill>
              </a:rPr>
              <a:t> shows entropy per letter</a:t>
            </a:r>
            <a:endParaRPr sz="4600">
              <a:solidFill>
                <a:srgbClr val="858585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Log</a:t>
            </a:r>
            <a:r>
              <a:rPr baseline="-5999" sz="4600">
                <a:solidFill>
                  <a:srgbClr val="858585"/>
                </a:solidFill>
              </a:rPr>
              <a:t>?</a:t>
            </a:r>
            <a:r>
              <a:rPr sz="4600">
                <a:solidFill>
                  <a:srgbClr val="858585"/>
                </a:solidFill>
              </a:rPr>
              <a:t> for words in a language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Your Friend Because</a:t>
            </a:r>
          </a:p>
        </p:txBody>
      </p:sp>
      <p:sp>
        <p:nvSpPr>
          <p:cNvPr id="74" name="Shape 7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22300" indent="-622300" defTabSz="572516">
              <a:spcBef>
                <a:spcPts val="4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508">
                <a:solidFill>
                  <a:srgbClr val="858585"/>
                </a:solidFill>
              </a:rPr>
              <a:t>Entropy in passwords is what makes them hard to guess</a:t>
            </a:r>
            <a:endParaRPr sz="4508">
              <a:solidFill>
                <a:srgbClr val="858585"/>
              </a:solidFill>
            </a:endParaRPr>
          </a:p>
          <a:p>
            <a:pPr lvl="0" marL="622300" indent="-622300" defTabSz="572516">
              <a:spcBef>
                <a:spcPts val="4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508">
                <a:solidFill>
                  <a:srgbClr val="858585"/>
                </a:solidFill>
              </a:rPr>
              <a:t>Understanding entropy is key to compression</a:t>
            </a:r>
            <a:endParaRPr sz="4508">
              <a:solidFill>
                <a:srgbClr val="858585"/>
              </a:solidFill>
            </a:endParaRPr>
          </a:p>
          <a:p>
            <a:pPr lvl="0" marL="622300" indent="-622300" defTabSz="572516">
              <a:spcBef>
                <a:spcPts val="4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508">
                <a:solidFill>
                  <a:srgbClr val="858585"/>
                </a:solidFill>
              </a:rPr>
              <a:t>Useful in encryption to understand unpredictability and redundancy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Information Content</a:t>
            </a:r>
          </a:p>
        </p:txBody>
      </p:sp>
      <p:sp>
        <p:nvSpPr>
          <p:cNvPr id="35" name="Shape 3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How much “real” information in a message</a:t>
            </a:r>
            <a:endParaRPr sz="4600">
              <a:solidFill>
                <a:srgbClr val="858585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If you think about receiving a message - how surprised are you by it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3785" y="2008869"/>
            <a:ext cx="3351958" cy="20817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Marker Felt"/>
              </a:defRPr>
            </a:pPr>
          </a:p>
        </p:txBody>
      </p:sp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Example </a:t>
            </a:r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xfrm>
            <a:off x="1308100" y="3325874"/>
            <a:ext cx="4014986" cy="5715001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No Aliens</a:t>
            </a:r>
            <a:endParaRPr sz="3600">
              <a:solidFill>
                <a:srgbClr val="858585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Friendly Aliens</a:t>
            </a:r>
            <a:endParaRPr sz="3600">
              <a:solidFill>
                <a:srgbClr val="858585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Hostile Aliens</a:t>
            </a:r>
            <a:endParaRPr sz="3600">
              <a:solidFill>
                <a:srgbClr val="858585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Aloof Aliens</a:t>
            </a:r>
          </a:p>
        </p:txBody>
      </p:sp>
      <p:sp>
        <p:nvSpPr>
          <p:cNvPr id="40" name="Shape 40"/>
          <p:cNvSpPr/>
          <p:nvPr/>
        </p:nvSpPr>
        <p:spPr>
          <a:xfrm>
            <a:off x="6235700" y="3325874"/>
            <a:ext cx="1926333" cy="571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00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01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11</a:t>
            </a:r>
          </a:p>
        </p:txBody>
      </p:sp>
      <p:sp>
        <p:nvSpPr>
          <p:cNvPr id="41" name="Shape 41"/>
          <p:cNvSpPr/>
          <p:nvPr/>
        </p:nvSpPr>
        <p:spPr>
          <a:xfrm>
            <a:off x="8331200" y="3325874"/>
            <a:ext cx="1926333" cy="571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100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101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110</a:t>
            </a:r>
          </a:p>
        </p:txBody>
      </p:sp>
      <p:pic>
        <p:nvPicPr>
          <p:cNvPr id="42" name="pasted-image.t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03056" y="2287525"/>
            <a:ext cx="1926443" cy="15244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presetClass="entr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1" grpId="2"/>
      <p:bldP build="p" bldLvl="1" animBg="1" rev="0" advAuto="0" spid="4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4573785" y="2008869"/>
            <a:ext cx="3351958" cy="20817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Marker Felt"/>
              </a:defRPr>
            </a:pPr>
          </a:p>
        </p:txBody>
      </p:sp>
      <p:sp>
        <p:nvSpPr>
          <p:cNvPr id="45" name="Shape 4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Example </a:t>
            </a:r>
          </a:p>
        </p:txBody>
      </p:sp>
      <p:sp>
        <p:nvSpPr>
          <p:cNvPr id="46" name="Shape 46"/>
          <p:cNvSpPr/>
          <p:nvPr>
            <p:ph type="body" idx="1"/>
          </p:nvPr>
        </p:nvSpPr>
        <p:spPr>
          <a:xfrm>
            <a:off x="1308100" y="3325874"/>
            <a:ext cx="4014986" cy="5715001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No Aliens</a:t>
            </a:r>
            <a:endParaRPr sz="3600">
              <a:solidFill>
                <a:srgbClr val="858585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Friendly Aliens</a:t>
            </a:r>
            <a:endParaRPr sz="3600">
              <a:solidFill>
                <a:srgbClr val="858585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Hostile Aliens</a:t>
            </a:r>
            <a:endParaRPr sz="3600">
              <a:solidFill>
                <a:srgbClr val="858585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Aloof Aliens</a:t>
            </a:r>
          </a:p>
        </p:txBody>
      </p:sp>
      <p:sp>
        <p:nvSpPr>
          <p:cNvPr id="47" name="Shape 47"/>
          <p:cNvSpPr/>
          <p:nvPr/>
        </p:nvSpPr>
        <p:spPr>
          <a:xfrm>
            <a:off x="6235700" y="3325874"/>
            <a:ext cx="1926333" cy="571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00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01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11</a:t>
            </a:r>
          </a:p>
        </p:txBody>
      </p:sp>
      <p:pic>
        <p:nvPicPr>
          <p:cNvPr id="48" name="pasted-image.t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03056" y="2287525"/>
            <a:ext cx="1926443" cy="15244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>
            <a:off x="4573785" y="2008869"/>
            <a:ext cx="3351958" cy="20817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/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600">
                <a:solidFill>
                  <a:srgbClr val="FFFFFF"/>
                </a:solidFill>
                <a:latin typeface="+mn-lt"/>
                <a:ea typeface="+mn-ea"/>
                <a:cs typeface="+mn-cs"/>
                <a:sym typeface="Marker Felt"/>
              </a:defRPr>
            </a:pPr>
          </a:p>
        </p:txBody>
      </p:sp>
      <p:sp>
        <p:nvSpPr>
          <p:cNvPr id="51" name="Shape 5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Example </a:t>
            </a:r>
          </a:p>
        </p:txBody>
      </p:sp>
      <p:sp>
        <p:nvSpPr>
          <p:cNvPr id="52" name="Shape 52"/>
          <p:cNvSpPr/>
          <p:nvPr>
            <p:ph type="body" idx="1"/>
          </p:nvPr>
        </p:nvSpPr>
        <p:spPr>
          <a:xfrm>
            <a:off x="1308100" y="3325874"/>
            <a:ext cx="4014986" cy="5715001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No Aliens</a:t>
            </a:r>
            <a:endParaRPr sz="3600">
              <a:solidFill>
                <a:srgbClr val="858585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Friendly Aliens</a:t>
            </a:r>
            <a:endParaRPr sz="3600">
              <a:solidFill>
                <a:srgbClr val="858585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Hostile Aliens</a:t>
            </a:r>
            <a:endParaRPr sz="3600">
              <a:solidFill>
                <a:srgbClr val="858585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Aloof Aliens</a:t>
            </a:r>
          </a:p>
        </p:txBody>
      </p:sp>
      <p:sp>
        <p:nvSpPr>
          <p:cNvPr id="53" name="Shape 53"/>
          <p:cNvSpPr/>
          <p:nvPr/>
        </p:nvSpPr>
        <p:spPr>
          <a:xfrm>
            <a:off x="6235700" y="3325874"/>
            <a:ext cx="1926333" cy="571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00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01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11</a:t>
            </a:r>
          </a:p>
        </p:txBody>
      </p:sp>
      <p:sp>
        <p:nvSpPr>
          <p:cNvPr id="54" name="Shape 54"/>
          <p:cNvSpPr/>
          <p:nvPr/>
        </p:nvSpPr>
        <p:spPr>
          <a:xfrm>
            <a:off x="8331200" y="3325874"/>
            <a:ext cx="1926333" cy="571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100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101</a:t>
            </a:r>
            <a:endParaRPr sz="3600">
              <a:solidFill>
                <a:srgbClr val="858585"/>
              </a:solidFill>
            </a:endParaRPr>
          </a:p>
          <a:p>
            <a:pPr lvl="0" algn="r">
              <a:spcBef>
                <a:spcPts val="3800"/>
              </a:spcBef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858585"/>
                </a:solidFill>
              </a:rPr>
              <a:t>110</a:t>
            </a:r>
          </a:p>
        </p:txBody>
      </p:sp>
      <p:pic>
        <p:nvPicPr>
          <p:cNvPr id="55" name="pasted-image.t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03056" y="2287525"/>
            <a:ext cx="1926443" cy="15244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45A7DE"/>
                </a:solidFill>
              </a:rPr>
              <a:t>Entropy</a:t>
            </a:r>
          </a:p>
        </p:txBody>
      </p:sp>
      <p:sp>
        <p:nvSpPr>
          <p:cNvPr id="58" name="Shape 5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Information for a series of messages</a:t>
            </a:r>
            <a:endParaRPr sz="4600">
              <a:solidFill>
                <a:srgbClr val="858585"/>
              </a:solidFill>
            </a:endParaRPr>
          </a:p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 - Σ P(x</a:t>
            </a:r>
            <a:r>
              <a:rPr baseline="-5999" sz="4600">
                <a:solidFill>
                  <a:srgbClr val="858585"/>
                </a:solidFill>
              </a:rPr>
              <a:t>i</a:t>
            </a:r>
            <a:r>
              <a:rPr sz="4600">
                <a:solidFill>
                  <a:srgbClr val="858585"/>
                </a:solidFill>
              </a:rPr>
              <a:t>)Log</a:t>
            </a:r>
            <a:r>
              <a:rPr baseline="-5999" sz="4600">
                <a:solidFill>
                  <a:srgbClr val="858585"/>
                </a:solidFill>
              </a:rPr>
              <a:t>n</a:t>
            </a:r>
            <a:r>
              <a:rPr sz="4600">
                <a:solidFill>
                  <a:srgbClr val="858585"/>
                </a:solidFill>
              </a:rPr>
              <a:t>P(x</a:t>
            </a:r>
            <a:r>
              <a:rPr baseline="-5999" sz="4600">
                <a:solidFill>
                  <a:srgbClr val="858585"/>
                </a:solidFill>
              </a:rPr>
              <a:t>i</a:t>
            </a:r>
            <a:r>
              <a:rPr sz="4600">
                <a:solidFill>
                  <a:srgbClr val="858585"/>
                </a:solidFill>
              </a:rPr>
              <a:t>) </a:t>
            </a:r>
            <a:endParaRPr baseline="-5999" sz="4600">
              <a:solidFill>
                <a:srgbClr val="858585"/>
              </a:solidFill>
            </a:endParaRPr>
          </a:p>
          <a:p>
            <a:pPr lvl="0" marL="0" marR="673100" indent="0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Table 60"/>
          <p:cNvGraphicFramePr/>
          <p:nvPr/>
        </p:nvGraphicFramePr>
        <p:xfrm>
          <a:off x="622300" y="1333500"/>
          <a:ext cx="11277005" cy="584666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3585026"/>
                <a:gridCol w="1534176"/>
                <a:gridCol w="2269250"/>
                <a:gridCol w="1773354"/>
                <a:gridCol w="2102496"/>
              </a:tblGrid>
              <a:tr h="1437834"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Message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Code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Probability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Log</a:t>
                      </a:r>
                      <a:r>
                        <a:rPr baseline="-5999"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2</a:t>
                      </a: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P(x)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P(x)Log</a:t>
                      </a:r>
                      <a:r>
                        <a:rPr baseline="-5999" sz="26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2</a:t>
                      </a:r>
                      <a:r>
                        <a:rPr sz="26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P(x)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No Aliens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0.85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-0.234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-0.199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Friendly Aliens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0.05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-4.321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-0.216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Hostile Aliens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10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0.05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-4.321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-0.216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Aloof Aliens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11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0.05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-4.321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-0.216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sp>
        <p:nvSpPr>
          <p:cNvPr id="61" name="Shape 61"/>
          <p:cNvSpPr/>
          <p:nvPr/>
        </p:nvSpPr>
        <p:spPr>
          <a:xfrm>
            <a:off x="3092218" y="7524749"/>
            <a:ext cx="6324469" cy="200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spcBef>
                <a:spcPts val="4200"/>
              </a:spcBef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P(x</a:t>
            </a:r>
            <a:r>
              <a:rPr baseline="-5999" sz="4600">
                <a:solidFill>
                  <a:srgbClr val="858585"/>
                </a:solidFill>
              </a:rPr>
              <a:t>i</a:t>
            </a:r>
            <a:r>
              <a:rPr sz="4600">
                <a:solidFill>
                  <a:srgbClr val="858585"/>
                </a:solidFill>
              </a:rPr>
              <a:t>)Log</a:t>
            </a:r>
            <a:r>
              <a:rPr baseline="-5999" sz="4600">
                <a:solidFill>
                  <a:srgbClr val="858585"/>
                </a:solidFill>
              </a:rPr>
              <a:t>n</a:t>
            </a:r>
            <a:r>
              <a:rPr sz="4600">
                <a:solidFill>
                  <a:srgbClr val="858585"/>
                </a:solidFill>
              </a:rPr>
              <a:t>P(x</a:t>
            </a:r>
            <a:r>
              <a:rPr baseline="-5999" sz="4600">
                <a:solidFill>
                  <a:srgbClr val="858585"/>
                </a:solidFill>
              </a:rPr>
              <a:t>i</a:t>
            </a:r>
            <a:r>
              <a:rPr sz="4600">
                <a:solidFill>
                  <a:srgbClr val="858585"/>
                </a:solidFill>
              </a:rPr>
              <a:t>) = 0.847</a:t>
            </a:r>
            <a:endParaRPr sz="4600">
              <a:solidFill>
                <a:srgbClr val="858585"/>
              </a:solidFill>
            </a:endParaRPr>
          </a:p>
          <a:p>
            <a:pPr lvl="0" algn="l">
              <a:spcBef>
                <a:spcPts val="4200"/>
              </a:spcBef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Bits per </a:t>
            </a:r>
            <a:r>
              <a:rPr sz="4600">
                <a:solidFill>
                  <a:srgbClr val="858585"/>
                </a:solidFill>
                <a:latin typeface="Lucida Sans Demibold Roman"/>
                <a:ea typeface="Lucida Sans Demibold Roman"/>
                <a:cs typeface="Lucida Sans Demibold Roman"/>
                <a:sym typeface="Lucida Sans Demibold Roman"/>
              </a:rPr>
              <a:t>Message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Table 63"/>
          <p:cNvGraphicFramePr/>
          <p:nvPr/>
        </p:nvGraphicFramePr>
        <p:xfrm>
          <a:off x="622300" y="1333500"/>
          <a:ext cx="11277005" cy="584666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3585026"/>
                <a:gridCol w="1534176"/>
                <a:gridCol w="2269250"/>
                <a:gridCol w="1773354"/>
                <a:gridCol w="2102496"/>
              </a:tblGrid>
              <a:tr h="1437834"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Message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Code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Probability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Bits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P(x) * Bits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No Aliens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0.85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0.85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Friendly Aliens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100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0.05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0.15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Hostile Aliens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101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0.05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0.15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Aloof Aliens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110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0.05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0.15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sp>
        <p:nvSpPr>
          <p:cNvPr id="64" name="Shape 64"/>
          <p:cNvSpPr/>
          <p:nvPr/>
        </p:nvSpPr>
        <p:spPr>
          <a:xfrm>
            <a:off x="3092218" y="8134349"/>
            <a:ext cx="6182507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spcBef>
                <a:spcPts val="4200"/>
              </a:spcBef>
              <a:defRPr sz="4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Mean bits / day = 1.3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Table 66"/>
          <p:cNvGraphicFramePr/>
          <p:nvPr/>
        </p:nvGraphicFramePr>
        <p:xfrm>
          <a:off x="622300" y="1333500"/>
          <a:ext cx="11277005" cy="584666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3585026"/>
                <a:gridCol w="1534176"/>
                <a:gridCol w="2269250"/>
                <a:gridCol w="1773354"/>
                <a:gridCol w="2102496"/>
              </a:tblGrid>
              <a:tr h="1437834"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Message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Code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Probability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Log</a:t>
                      </a:r>
                      <a:r>
                        <a:rPr baseline="-5999"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2</a:t>
                      </a:r>
                      <a:r>
                        <a:rPr sz="30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P(x)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P(x)Log</a:t>
                      </a:r>
                      <a:r>
                        <a:rPr baseline="-5999" sz="26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2</a:t>
                      </a:r>
                      <a:r>
                        <a:rPr sz="2600">
                          <a:solidFill>
                            <a:srgbClr val="FFFFFF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P(x)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Two Heads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0.25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-0.5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Head Tail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0.25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-0.5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Tail Head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10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0.25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-0.5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099032">
                <a:tc>
                  <a:txBody>
                    <a:bodyPr/>
                    <a:lstStyle/>
                    <a:p>
                      <a:pPr lvl="0" algn="l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Tail Tail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3800"/>
                        </a:spcBef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11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0.25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3600">
                          <a:solidFill>
                            <a:srgbClr val="858585"/>
                          </a:solidFill>
                          <a:latin typeface="+mj-lt"/>
                          <a:ea typeface="+mj-ea"/>
                          <a:cs typeface="+mj-cs"/>
                          <a:sym typeface="Lucida Sans Regular"/>
                        </a:rPr>
                        <a:t>-0.5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sp>
        <p:nvSpPr>
          <p:cNvPr id="67" name="Shape 67"/>
          <p:cNvSpPr/>
          <p:nvPr/>
        </p:nvSpPr>
        <p:spPr>
          <a:xfrm>
            <a:off x="3092218" y="7524749"/>
            <a:ext cx="5041777" cy="200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spcBef>
                <a:spcPts val="4200"/>
              </a:spcBef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P(x</a:t>
            </a:r>
            <a:r>
              <a:rPr baseline="-5999" sz="4600">
                <a:solidFill>
                  <a:srgbClr val="858585"/>
                </a:solidFill>
              </a:rPr>
              <a:t>i</a:t>
            </a:r>
            <a:r>
              <a:rPr sz="4600">
                <a:solidFill>
                  <a:srgbClr val="858585"/>
                </a:solidFill>
              </a:rPr>
              <a:t>)Log</a:t>
            </a:r>
            <a:r>
              <a:rPr baseline="-5999" sz="4600">
                <a:solidFill>
                  <a:srgbClr val="858585"/>
                </a:solidFill>
              </a:rPr>
              <a:t>n</a:t>
            </a:r>
            <a:r>
              <a:rPr sz="4600">
                <a:solidFill>
                  <a:srgbClr val="858585"/>
                </a:solidFill>
              </a:rPr>
              <a:t>P(x</a:t>
            </a:r>
            <a:r>
              <a:rPr baseline="-5999" sz="4600">
                <a:solidFill>
                  <a:srgbClr val="858585"/>
                </a:solidFill>
              </a:rPr>
              <a:t>i</a:t>
            </a:r>
            <a:r>
              <a:rPr sz="4600">
                <a:solidFill>
                  <a:srgbClr val="858585"/>
                </a:solidFill>
              </a:rPr>
              <a:t>) = 2</a:t>
            </a:r>
            <a:endParaRPr sz="4600">
              <a:solidFill>
                <a:srgbClr val="858585"/>
              </a:solidFill>
            </a:endParaRPr>
          </a:p>
          <a:p>
            <a:pPr lvl="0" algn="l">
              <a:spcBef>
                <a:spcPts val="4200"/>
              </a:spcBef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858585"/>
                </a:solidFill>
              </a:rPr>
              <a:t>Bits per </a:t>
            </a:r>
            <a:r>
              <a:rPr sz="4600">
                <a:solidFill>
                  <a:srgbClr val="858585"/>
                </a:solidFill>
                <a:latin typeface="Lucida Sans Demibold Roman"/>
                <a:ea typeface="Lucida Sans Demibold Roman"/>
                <a:cs typeface="Lucida Sans Demibold Roman"/>
                <a:sym typeface="Lucida Sans Demibold Roman"/>
              </a:rPr>
              <a:t>Message</a:t>
            </a:r>
          </a:p>
        </p:txBody>
      </p:sp>
      <p:sp>
        <p:nvSpPr>
          <p:cNvPr id="68" name="Shape 68"/>
          <p:cNvSpPr/>
          <p:nvPr>
            <p:ph type="title" idx="4294967295"/>
          </p:nvPr>
        </p:nvSpPr>
        <p:spPr>
          <a:xfrm>
            <a:off x="1022052" y="88900"/>
            <a:ext cx="10464801" cy="1155254"/>
          </a:xfrm>
          <a:prstGeom prst="rect">
            <a:avLst/>
          </a:prstGeom>
        </p:spPr>
        <p:txBody>
          <a:bodyPr/>
          <a:lstStyle>
            <a:lvl1pPr defTabSz="514095">
              <a:defRPr sz="704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040">
                <a:solidFill>
                  <a:srgbClr val="45A7DE"/>
                </a:solidFill>
              </a:rPr>
              <a:t>Toss Two Coins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GraphPaper">
  <a:themeElements>
    <a:clrScheme name="GraphPaper">
      <a:dk1>
        <a:srgbClr val="004385"/>
      </a:dk1>
      <a:lt1>
        <a:srgbClr val="858585"/>
      </a:lt1>
      <a:dk2>
        <a:srgbClr val="5A554C"/>
      </a:dk2>
      <a:lt2>
        <a:srgbClr val="D8D7D7"/>
      </a:lt2>
      <a:accent1>
        <a:srgbClr val="3E93D7"/>
      </a:accent1>
      <a:accent2>
        <a:srgbClr val="67AB3C"/>
      </a:accent2>
      <a:accent3>
        <a:srgbClr val="D5A530"/>
      </a:accent3>
      <a:accent4>
        <a:srgbClr val="E17B2E"/>
      </a:accent4>
      <a:accent5>
        <a:srgbClr val="CC487C"/>
      </a:accent5>
      <a:accent6>
        <a:srgbClr val="4D45AC"/>
      </a:accent6>
      <a:hlink>
        <a:srgbClr val="0000FF"/>
      </a:hlink>
      <a:folHlink>
        <a:srgbClr val="FF00FF"/>
      </a:folHlink>
    </a:clrScheme>
    <a:fontScheme name="GraphPaper">
      <a:majorFont>
        <a:latin typeface="Lucida Sans Regular"/>
        <a:ea typeface="Lucida Sans Regular"/>
        <a:cs typeface="Lucida Sans Regular"/>
      </a:majorFont>
      <a:minorFont>
        <a:latin typeface="Marker Felt"/>
        <a:ea typeface="Marker Felt"/>
        <a:cs typeface="Marker Felt"/>
      </a:minorFont>
    </a:fontScheme>
    <a:fmtScheme name="GraphPap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97EB">
            <a:alpha val="62000"/>
          </a:srgbClr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Marker Fel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75B1D4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858585"/>
            </a:solidFill>
            <a:effectLst/>
            <a:uFillTx/>
            <a:latin typeface="+mj-lt"/>
            <a:ea typeface="+mj-ea"/>
            <a:cs typeface="+mj-cs"/>
            <a:sym typeface="Lucida Sans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GraphPaper">
  <a:themeElements>
    <a:clrScheme name="GraphPaper">
      <a:dk1>
        <a:srgbClr val="000000"/>
      </a:dk1>
      <a:lt1>
        <a:srgbClr val="FFFFFF"/>
      </a:lt1>
      <a:dk2>
        <a:srgbClr val="5A554C"/>
      </a:dk2>
      <a:lt2>
        <a:srgbClr val="D8D7D7"/>
      </a:lt2>
      <a:accent1>
        <a:srgbClr val="3E93D7"/>
      </a:accent1>
      <a:accent2>
        <a:srgbClr val="67AB3C"/>
      </a:accent2>
      <a:accent3>
        <a:srgbClr val="D5A530"/>
      </a:accent3>
      <a:accent4>
        <a:srgbClr val="E17B2E"/>
      </a:accent4>
      <a:accent5>
        <a:srgbClr val="CC487C"/>
      </a:accent5>
      <a:accent6>
        <a:srgbClr val="4D45AC"/>
      </a:accent6>
      <a:hlink>
        <a:srgbClr val="0000FF"/>
      </a:hlink>
      <a:folHlink>
        <a:srgbClr val="FF00FF"/>
      </a:folHlink>
    </a:clrScheme>
    <a:fontScheme name="GraphPaper">
      <a:majorFont>
        <a:latin typeface="Lucida Sans Regular"/>
        <a:ea typeface="Lucida Sans Regular"/>
        <a:cs typeface="Lucida Sans Regular"/>
      </a:majorFont>
      <a:minorFont>
        <a:latin typeface="Marker Felt"/>
        <a:ea typeface="Marker Felt"/>
        <a:cs typeface="Marker Felt"/>
      </a:minorFont>
    </a:fontScheme>
    <a:fmtScheme name="GraphPap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97EB">
            <a:alpha val="62000"/>
          </a:srgbClr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Marker Fel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75B1D4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858585"/>
            </a:solidFill>
            <a:effectLst/>
            <a:uFillTx/>
            <a:latin typeface="+mj-lt"/>
            <a:ea typeface="+mj-ea"/>
            <a:cs typeface="+mj-cs"/>
            <a:sym typeface="Lucida Sans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