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smtClean="0"/>
              <a:t>dVq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5788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Banner Cut</a:t>
            </a:r>
            <a:endParaRPr lang="pt-P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412" y="5410200"/>
            <a:ext cx="8315325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C:\Users\MD\Desktop\Banner Puzz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8874" y="1447800"/>
            <a:ext cx="3962400" cy="2992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715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Squaring a square</a:t>
            </a:r>
            <a:endParaRPr lang="pt-PT" dirty="0"/>
          </a:p>
        </p:txBody>
      </p:sp>
      <p:pic>
        <p:nvPicPr>
          <p:cNvPr id="2050" name="Picture 2" descr="C:\Users\MD\Desktop\Materiais Tese\#5 Images for Thesis\II Part\Parte II of Book\Recreations\f193R-82ºEfeit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32020"/>
            <a:ext cx="2000250" cy="212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MD\Desktop\ScreenShot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532020"/>
            <a:ext cx="4381500" cy="439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91000" y="5923045"/>
            <a:ext cx="438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By N. Morii</a:t>
            </a:r>
          </a:p>
        </p:txBody>
      </p:sp>
    </p:spTree>
    <p:extLst>
      <p:ext uri="{BB962C8B-B14F-4D97-AF65-F5344CB8AC3E}">
        <p14:creationId xmlns:p14="http://schemas.microsoft.com/office/powerpoint/2010/main" val="78214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Borgo Perugia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A fleet of 3 Ships</a:t>
            </a:r>
          </a:p>
          <a:p>
            <a:r>
              <a:rPr lang="pt-PT" dirty="0" smtClean="0"/>
              <a:t>30 tons each</a:t>
            </a:r>
          </a:p>
          <a:p>
            <a:r>
              <a:rPr lang="pt-PT" dirty="0" smtClean="0"/>
              <a:t>30 ports</a:t>
            </a:r>
          </a:p>
          <a:p>
            <a:r>
              <a:rPr lang="pt-PT" dirty="0" smtClean="0"/>
              <a:t>1 ton of taxation per ship</a:t>
            </a:r>
          </a:p>
          <a:p>
            <a:endParaRPr lang="pt-PT" dirty="0"/>
          </a:p>
          <a:p>
            <a:pPr marL="0" indent="0">
              <a:buNone/>
            </a:pPr>
            <a:r>
              <a:rPr lang="pt-PT" dirty="0" smtClean="0"/>
              <a:t>Can bring anything home? What is the best they manage? How do they do it?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4675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String on A Rope</a:t>
            </a:r>
            <a:endParaRPr lang="pt-PT" dirty="0"/>
          </a:p>
        </p:txBody>
      </p:sp>
      <p:pic>
        <p:nvPicPr>
          <p:cNvPr id="1026" name="Picture 2" descr="C:\Users\MD\Desktop\ScreenShot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209800"/>
            <a:ext cx="1704975" cy="202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037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Make an Apple Puzzle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With 2 pieces</a:t>
            </a:r>
          </a:p>
          <a:p>
            <a:pPr lvl="1"/>
            <a:r>
              <a:rPr lang="pt-PT" dirty="0" smtClean="0"/>
              <a:t>Other Propositions?</a:t>
            </a:r>
          </a:p>
          <a:p>
            <a:pPr marL="0" indent="0">
              <a:buNone/>
            </a:pPr>
            <a:endParaRPr lang="pt-PT" dirty="0"/>
          </a:p>
          <a:p>
            <a:endParaRPr lang="pt-PT" dirty="0" smtClean="0"/>
          </a:p>
          <a:p>
            <a:r>
              <a:rPr lang="pt-PT" dirty="0" smtClean="0"/>
              <a:t>With 4 Pieces</a:t>
            </a:r>
          </a:p>
          <a:p>
            <a:pPr lvl="1"/>
            <a:r>
              <a:rPr lang="pt-PT" dirty="0" smtClean="0"/>
              <a:t>Other Propositions?</a:t>
            </a:r>
            <a:endParaRPr lang="pt-PT" dirty="0"/>
          </a:p>
        </p:txBody>
      </p:sp>
      <p:pic>
        <p:nvPicPr>
          <p:cNvPr id="1026" name="Picture 2" descr="C:\Users\MD\Desktop\Arrumar\Fotos and Videos\Fotos Por arrumar\RM Stuff\20140124_16132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916" y="1524000"/>
            <a:ext cx="320040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D\Desktop\Arrumar\Fotos and Videos\Fotos Por arrumar\RM Stuff\20140122_13145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916" y="4017544"/>
            <a:ext cx="3228474" cy="2421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514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66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Banner Cut</vt:lpstr>
      <vt:lpstr>Squaring a square</vt:lpstr>
      <vt:lpstr>Borgo Perugia</vt:lpstr>
      <vt:lpstr>String on A Rope</vt:lpstr>
      <vt:lpstr>Make an Apple Puzzle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</dc:creator>
  <cp:lastModifiedBy>MD</cp:lastModifiedBy>
  <cp:revision>7</cp:revision>
  <dcterms:created xsi:type="dcterms:W3CDTF">2006-08-16T00:00:00Z</dcterms:created>
  <dcterms:modified xsi:type="dcterms:W3CDTF">2014-10-31T23:07:11Z</dcterms:modified>
</cp:coreProperties>
</file>