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6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70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18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8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41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71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227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0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01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60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311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F1D86-92B9-4DE1-81A1-3299F4A92794}" type="datetimeFigureOut">
              <a:rPr lang="en-GB" smtClean="0"/>
              <a:t>04/11/2015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89256-FDA7-4ADF-83A2-8817D13AE3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6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FF0000"/>
                </a:solidFill>
              </a:rPr>
              <a:t>Lyness</a:t>
            </a:r>
            <a:r>
              <a:rPr lang="en-GB" b="1" dirty="0" smtClean="0">
                <a:solidFill>
                  <a:srgbClr val="FF0000"/>
                </a:solidFill>
              </a:rPr>
              <a:t> Cycles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7823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GB" sz="4000" b="1" dirty="0" smtClean="0">
                <a:solidFill>
                  <a:schemeClr val="accent1">
                    <a:lumMod val="50000"/>
                  </a:schemeClr>
                </a:solidFill>
              </a:rPr>
              <a:t>Jonny Griffiths</a:t>
            </a:r>
          </a:p>
          <a:p>
            <a:r>
              <a:rPr lang="en-GB" sz="2600" b="1" dirty="0" smtClean="0">
                <a:solidFill>
                  <a:schemeClr val="accent6">
                    <a:lumMod val="50000"/>
                  </a:schemeClr>
                </a:solidFill>
              </a:rPr>
              <a:t>(Cambridge Mathematics Education Project)</a:t>
            </a:r>
          </a:p>
          <a:p>
            <a:r>
              <a:rPr lang="en-GB" sz="4000" b="1" dirty="0" err="1" smtClean="0">
                <a:solidFill>
                  <a:srgbClr val="7030A0"/>
                </a:solidFill>
              </a:rPr>
              <a:t>Mathsjam</a:t>
            </a:r>
            <a:r>
              <a:rPr lang="en-GB" sz="4000" b="1" dirty="0" smtClean="0">
                <a:solidFill>
                  <a:srgbClr val="7030A0"/>
                </a:solidFill>
              </a:rPr>
              <a:t> 2015</a:t>
            </a:r>
            <a:endParaRPr lang="en-GB" sz="4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82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506" y="103105"/>
            <a:ext cx="8154019" cy="14972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29" y="1489106"/>
            <a:ext cx="10610727" cy="14078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8545" y="2626774"/>
            <a:ext cx="4665920" cy="12208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676" y="3777495"/>
            <a:ext cx="10925233" cy="81825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82881" y="2529112"/>
            <a:ext cx="2209800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4911" y="4618561"/>
            <a:ext cx="1008413" cy="161766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58336" y="4529642"/>
            <a:ext cx="977550" cy="1795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7480" y="4929734"/>
            <a:ext cx="4838803" cy="11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52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80" y="345373"/>
            <a:ext cx="11302446" cy="7590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846" y="1104404"/>
            <a:ext cx="782782" cy="140248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1852" y="1104403"/>
            <a:ext cx="818942" cy="14558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69476" y="1259464"/>
            <a:ext cx="2914650" cy="847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9411" y="2661948"/>
            <a:ext cx="9502115" cy="12631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9974" y="4203603"/>
            <a:ext cx="7256129" cy="80778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0490" y="5156673"/>
            <a:ext cx="637222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17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242" y="171140"/>
            <a:ext cx="2349860" cy="15626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0102" y="268122"/>
            <a:ext cx="2105025" cy="15716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5127" y="525296"/>
            <a:ext cx="1771650" cy="10572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6777" y="171140"/>
            <a:ext cx="2381250" cy="2190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5177" y="772947"/>
            <a:ext cx="1438275" cy="1066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70602" y="952468"/>
            <a:ext cx="1190625" cy="571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3127" y="2458872"/>
            <a:ext cx="8384565" cy="20414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83827" y="4683788"/>
            <a:ext cx="6991350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23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701" y="302016"/>
            <a:ext cx="10766703" cy="17405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9209" y="2129147"/>
            <a:ext cx="6471917" cy="9821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4719" y="5925678"/>
            <a:ext cx="6438666" cy="9917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11" y="3027844"/>
            <a:ext cx="1145857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33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831" y="-155193"/>
            <a:ext cx="9016711" cy="12684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4983" y="3278331"/>
            <a:ext cx="7972425" cy="5810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4119" y="3977440"/>
            <a:ext cx="6534150" cy="1790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4543" y="1113260"/>
            <a:ext cx="72009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95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59" y="373962"/>
            <a:ext cx="6901995" cy="62681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1627" y="373962"/>
            <a:ext cx="3931375" cy="386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35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12</Words>
  <Application>Microsoft Office PowerPoint</Application>
  <PresentationFormat>Widescreen</PresentationFormat>
  <Paragraphs>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Lyness Cycles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Lyness Cycles</dc:title>
  <dc:creator>Jonny Griffiths</dc:creator>
  <cp:lastModifiedBy>Jonny Griffiths</cp:lastModifiedBy>
  <cp:revision>15</cp:revision>
  <dcterms:created xsi:type="dcterms:W3CDTF">2015-11-03T14:02:10Z</dcterms:created>
  <dcterms:modified xsi:type="dcterms:W3CDTF">2015-11-04T19:24:11Z</dcterms:modified>
</cp:coreProperties>
</file>