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64" r:id="rId4"/>
    <p:sldId id="274" r:id="rId5"/>
    <p:sldId id="266" r:id="rId6"/>
    <p:sldId id="269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4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4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4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1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5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0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6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1925-AB3A-44FA-AE6C-63D6BF8D7CBC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4CB9-CB69-4402-B64B-1805DD16F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59308"/>
            <a:ext cx="9677400" cy="57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56" y="620268"/>
            <a:ext cx="9086088" cy="56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72" y="283464"/>
            <a:ext cx="9592056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5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3" y="273290"/>
            <a:ext cx="8191769" cy="64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0" y="1021976"/>
            <a:ext cx="10661740" cy="49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59" y="290942"/>
            <a:ext cx="8663715" cy="62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23" y="199590"/>
            <a:ext cx="7157007" cy="64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5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Labyrinthine Tessellations on the Square Lattice</dc:title>
  <dc:creator>Ruth Mitchell</dc:creator>
  <cp:lastModifiedBy>Ruth Mitchell</cp:lastModifiedBy>
  <cp:revision>39</cp:revision>
  <dcterms:created xsi:type="dcterms:W3CDTF">2016-09-27T08:40:19Z</dcterms:created>
  <dcterms:modified xsi:type="dcterms:W3CDTF">2016-11-11T22:06:26Z</dcterms:modified>
</cp:coreProperties>
</file>