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6" r:id="rId5"/>
    <p:sldId id="283" r:id="rId6"/>
    <p:sldId id="280" r:id="rId7"/>
    <p:sldId id="282" r:id="rId8"/>
    <p:sldId id="281" r:id="rId9"/>
    <p:sldId id="27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008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39297-8AC5-4D73-BCBA-03DCC96EFFC7}" type="datetimeFigureOut">
              <a:rPr lang="en-GB" smtClean="0"/>
              <a:pPr/>
              <a:t>11/11/2016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70E7F-10D2-4F60-9236-DE6E37576BF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39297-8AC5-4D73-BCBA-03DCC96EFFC7}" type="datetimeFigureOut">
              <a:rPr lang="en-GB" smtClean="0"/>
              <a:pPr/>
              <a:t>11/11/2016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70E7F-10D2-4F60-9236-DE6E37576BF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39297-8AC5-4D73-BCBA-03DCC96EFFC7}" type="datetimeFigureOut">
              <a:rPr lang="en-GB" smtClean="0"/>
              <a:pPr/>
              <a:t>11/11/2016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70E7F-10D2-4F60-9236-DE6E37576BF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39297-8AC5-4D73-BCBA-03DCC96EFFC7}" type="datetimeFigureOut">
              <a:rPr lang="en-GB" smtClean="0"/>
              <a:pPr/>
              <a:t>11/11/2016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70E7F-10D2-4F60-9236-DE6E37576BF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39297-8AC5-4D73-BCBA-03DCC96EFFC7}" type="datetimeFigureOut">
              <a:rPr lang="en-GB" smtClean="0"/>
              <a:pPr/>
              <a:t>11/11/2016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70E7F-10D2-4F60-9236-DE6E37576BF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39297-8AC5-4D73-BCBA-03DCC96EFFC7}" type="datetimeFigureOut">
              <a:rPr lang="en-GB" smtClean="0"/>
              <a:pPr/>
              <a:t>11/11/2016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70E7F-10D2-4F60-9236-DE6E37576BF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39297-8AC5-4D73-BCBA-03DCC96EFFC7}" type="datetimeFigureOut">
              <a:rPr lang="en-GB" smtClean="0"/>
              <a:pPr/>
              <a:t>11/11/2016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70E7F-10D2-4F60-9236-DE6E37576BF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39297-8AC5-4D73-BCBA-03DCC96EFFC7}" type="datetimeFigureOut">
              <a:rPr lang="en-GB" smtClean="0"/>
              <a:pPr/>
              <a:t>11/11/2016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70E7F-10D2-4F60-9236-DE6E37576BF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39297-8AC5-4D73-BCBA-03DCC96EFFC7}" type="datetimeFigureOut">
              <a:rPr lang="en-GB" smtClean="0"/>
              <a:pPr/>
              <a:t>11/11/2016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70E7F-10D2-4F60-9236-DE6E37576BF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39297-8AC5-4D73-BCBA-03DCC96EFFC7}" type="datetimeFigureOut">
              <a:rPr lang="en-GB" smtClean="0"/>
              <a:pPr/>
              <a:t>11/11/2016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70E7F-10D2-4F60-9236-DE6E37576BF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39297-8AC5-4D73-BCBA-03DCC96EFFC7}" type="datetimeFigureOut">
              <a:rPr lang="en-GB" smtClean="0"/>
              <a:pPr/>
              <a:t>11/11/2016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70E7F-10D2-4F60-9236-DE6E37576BF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39297-8AC5-4D73-BCBA-03DCC96EFFC7}" type="datetimeFigureOut">
              <a:rPr lang="en-GB" smtClean="0"/>
              <a:pPr/>
              <a:t>11/11/2016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70E7F-10D2-4F60-9236-DE6E37576BF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5400" dirty="0" smtClean="0"/>
              <a:t>Numerical frieze patterns</a:t>
            </a:r>
            <a:endParaRPr lang="en-GB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Martin Whitworth</a:t>
            </a:r>
          </a:p>
          <a:p>
            <a:r>
              <a:rPr lang="en-GB" sz="4000" dirty="0" smtClean="0"/>
              <a:t>@</a:t>
            </a:r>
            <a:r>
              <a:rPr lang="en-GB" sz="4000" dirty="0" err="1" smtClean="0"/>
              <a:t>MB_Whitworth</a:t>
            </a:r>
            <a:endParaRPr lang="en-GB" sz="4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08301"/>
            <a:ext cx="5410944" cy="824955"/>
          </a:xfrm>
        </p:spPr>
        <p:txBody>
          <a:bodyPr>
            <a:noAutofit/>
          </a:bodyPr>
          <a:lstStyle/>
          <a:p>
            <a:r>
              <a:rPr lang="en-GB" sz="4400" dirty="0" smtClean="0"/>
              <a:t>What is the pattern?</a:t>
            </a:r>
          </a:p>
        </p:txBody>
      </p:sp>
      <p:grpSp>
        <p:nvGrpSpPr>
          <p:cNvPr id="205" name="Group 204"/>
          <p:cNvGrpSpPr/>
          <p:nvPr/>
        </p:nvGrpSpPr>
        <p:grpSpPr>
          <a:xfrm>
            <a:off x="179512" y="3573016"/>
            <a:ext cx="9217024" cy="523220"/>
            <a:chOff x="179512" y="4129916"/>
            <a:chExt cx="9217024" cy="523220"/>
          </a:xfrm>
        </p:grpSpPr>
        <p:sp>
          <p:nvSpPr>
            <p:cNvPr id="314" name="TextBox 313"/>
            <p:cNvSpPr txBox="1"/>
            <p:nvPr/>
          </p:nvSpPr>
          <p:spPr>
            <a:xfrm>
              <a:off x="179512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/>
                <a:t>4</a:t>
              </a:r>
            </a:p>
          </p:txBody>
        </p:sp>
        <p:sp>
          <p:nvSpPr>
            <p:cNvPr id="315" name="TextBox 314"/>
            <p:cNvSpPr txBox="1"/>
            <p:nvPr/>
          </p:nvSpPr>
          <p:spPr>
            <a:xfrm>
              <a:off x="755576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316" name="TextBox 315"/>
            <p:cNvSpPr txBox="1"/>
            <p:nvPr/>
          </p:nvSpPr>
          <p:spPr>
            <a:xfrm>
              <a:off x="1331640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317" name="TextBox 316"/>
            <p:cNvSpPr txBox="1"/>
            <p:nvPr/>
          </p:nvSpPr>
          <p:spPr>
            <a:xfrm>
              <a:off x="1907704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318" name="TextBox 317"/>
            <p:cNvSpPr txBox="1"/>
            <p:nvPr/>
          </p:nvSpPr>
          <p:spPr>
            <a:xfrm>
              <a:off x="2483768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/>
                <a:t>4</a:t>
              </a:r>
            </a:p>
          </p:txBody>
        </p:sp>
        <p:sp>
          <p:nvSpPr>
            <p:cNvPr id="319" name="TextBox 318"/>
            <p:cNvSpPr txBox="1"/>
            <p:nvPr/>
          </p:nvSpPr>
          <p:spPr>
            <a:xfrm>
              <a:off x="3059832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4</a:t>
              </a:r>
              <a:endParaRPr lang="en-GB" sz="2800" dirty="0"/>
            </a:p>
          </p:txBody>
        </p:sp>
        <p:sp>
          <p:nvSpPr>
            <p:cNvPr id="320" name="TextBox 319"/>
            <p:cNvSpPr txBox="1"/>
            <p:nvPr/>
          </p:nvSpPr>
          <p:spPr>
            <a:xfrm>
              <a:off x="3635896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321" name="TextBox 320"/>
            <p:cNvSpPr txBox="1"/>
            <p:nvPr/>
          </p:nvSpPr>
          <p:spPr>
            <a:xfrm>
              <a:off x="4211960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323" name="TextBox 322"/>
            <p:cNvSpPr txBox="1"/>
            <p:nvPr/>
          </p:nvSpPr>
          <p:spPr>
            <a:xfrm>
              <a:off x="4788024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/>
                <a:t>2</a:t>
              </a:r>
            </a:p>
          </p:txBody>
        </p:sp>
        <p:sp>
          <p:nvSpPr>
            <p:cNvPr id="324" name="TextBox 323"/>
            <p:cNvSpPr txBox="1"/>
            <p:nvPr/>
          </p:nvSpPr>
          <p:spPr>
            <a:xfrm>
              <a:off x="5364088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</a:t>
              </a:r>
              <a:endParaRPr lang="en-GB" sz="2800" dirty="0"/>
            </a:p>
          </p:txBody>
        </p:sp>
        <p:sp>
          <p:nvSpPr>
            <p:cNvPr id="325" name="TextBox 324"/>
            <p:cNvSpPr txBox="1"/>
            <p:nvPr/>
          </p:nvSpPr>
          <p:spPr>
            <a:xfrm>
              <a:off x="5940152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326" name="TextBox 325"/>
            <p:cNvSpPr txBox="1"/>
            <p:nvPr/>
          </p:nvSpPr>
          <p:spPr>
            <a:xfrm>
              <a:off x="6516216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4</a:t>
              </a:r>
              <a:endParaRPr lang="en-GB" sz="2800" dirty="0"/>
            </a:p>
          </p:txBody>
        </p:sp>
        <p:sp>
          <p:nvSpPr>
            <p:cNvPr id="327" name="TextBox 326"/>
            <p:cNvSpPr txBox="1"/>
            <p:nvPr/>
          </p:nvSpPr>
          <p:spPr>
            <a:xfrm>
              <a:off x="7092280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/>
                <a:t>1</a:t>
              </a:r>
            </a:p>
          </p:txBody>
        </p:sp>
        <p:sp>
          <p:nvSpPr>
            <p:cNvPr id="328" name="TextBox 327"/>
            <p:cNvSpPr txBox="1"/>
            <p:nvPr/>
          </p:nvSpPr>
          <p:spPr>
            <a:xfrm>
              <a:off x="7668344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329" name="TextBox 328"/>
            <p:cNvSpPr txBox="1"/>
            <p:nvPr/>
          </p:nvSpPr>
          <p:spPr>
            <a:xfrm>
              <a:off x="8244408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330" name="TextBox 329"/>
            <p:cNvSpPr txBox="1"/>
            <p:nvPr/>
          </p:nvSpPr>
          <p:spPr>
            <a:xfrm>
              <a:off x="8820472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4</a:t>
              </a:r>
              <a:endParaRPr lang="en-GB" sz="2800" dirty="0"/>
            </a:p>
          </p:txBody>
        </p:sp>
      </p:grpSp>
      <p:grpSp>
        <p:nvGrpSpPr>
          <p:cNvPr id="206" name="Group 205"/>
          <p:cNvGrpSpPr/>
          <p:nvPr/>
        </p:nvGrpSpPr>
        <p:grpSpPr>
          <a:xfrm>
            <a:off x="-108520" y="4005064"/>
            <a:ext cx="9217024" cy="523220"/>
            <a:chOff x="-108520" y="4633972"/>
            <a:chExt cx="9217024" cy="523220"/>
          </a:xfrm>
        </p:grpSpPr>
        <p:sp>
          <p:nvSpPr>
            <p:cNvPr id="364" name="TextBox 363"/>
            <p:cNvSpPr txBox="1"/>
            <p:nvPr/>
          </p:nvSpPr>
          <p:spPr>
            <a:xfrm>
              <a:off x="3923928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365" name="TextBox 364"/>
            <p:cNvSpPr txBox="1"/>
            <p:nvPr/>
          </p:nvSpPr>
          <p:spPr>
            <a:xfrm>
              <a:off x="4499992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366" name="TextBox 365"/>
            <p:cNvSpPr txBox="1"/>
            <p:nvPr/>
          </p:nvSpPr>
          <p:spPr>
            <a:xfrm>
              <a:off x="5076056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367" name="TextBox 366"/>
            <p:cNvSpPr txBox="1"/>
            <p:nvPr/>
          </p:nvSpPr>
          <p:spPr>
            <a:xfrm>
              <a:off x="5652120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368" name="TextBox 367"/>
            <p:cNvSpPr txBox="1"/>
            <p:nvPr/>
          </p:nvSpPr>
          <p:spPr>
            <a:xfrm>
              <a:off x="6228184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369" name="TextBox 368"/>
            <p:cNvSpPr txBox="1"/>
            <p:nvPr/>
          </p:nvSpPr>
          <p:spPr>
            <a:xfrm>
              <a:off x="6804248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370" name="TextBox 369"/>
            <p:cNvSpPr txBox="1"/>
            <p:nvPr/>
          </p:nvSpPr>
          <p:spPr>
            <a:xfrm>
              <a:off x="7380312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371" name="TextBox 370"/>
            <p:cNvSpPr txBox="1"/>
            <p:nvPr/>
          </p:nvSpPr>
          <p:spPr>
            <a:xfrm>
              <a:off x="7956376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372" name="TextBox 371"/>
            <p:cNvSpPr txBox="1"/>
            <p:nvPr/>
          </p:nvSpPr>
          <p:spPr>
            <a:xfrm>
              <a:off x="8532440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384" name="TextBox 383"/>
            <p:cNvSpPr txBox="1"/>
            <p:nvPr/>
          </p:nvSpPr>
          <p:spPr>
            <a:xfrm>
              <a:off x="-108520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385" name="TextBox 384"/>
            <p:cNvSpPr txBox="1"/>
            <p:nvPr/>
          </p:nvSpPr>
          <p:spPr>
            <a:xfrm>
              <a:off x="467544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386" name="TextBox 385"/>
            <p:cNvSpPr txBox="1"/>
            <p:nvPr/>
          </p:nvSpPr>
          <p:spPr>
            <a:xfrm>
              <a:off x="1043608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/>
                <a:t>1</a:t>
              </a:r>
            </a:p>
          </p:txBody>
        </p:sp>
        <p:sp>
          <p:nvSpPr>
            <p:cNvPr id="387" name="TextBox 386"/>
            <p:cNvSpPr txBox="1"/>
            <p:nvPr/>
          </p:nvSpPr>
          <p:spPr>
            <a:xfrm>
              <a:off x="1619672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388" name="TextBox 387"/>
            <p:cNvSpPr txBox="1"/>
            <p:nvPr/>
          </p:nvSpPr>
          <p:spPr>
            <a:xfrm>
              <a:off x="2195736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/>
                <a:t>1</a:t>
              </a:r>
            </a:p>
          </p:txBody>
        </p:sp>
        <p:sp>
          <p:nvSpPr>
            <p:cNvPr id="389" name="TextBox 388"/>
            <p:cNvSpPr txBox="1"/>
            <p:nvPr/>
          </p:nvSpPr>
          <p:spPr>
            <a:xfrm>
              <a:off x="2771800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/>
                <a:t>1</a:t>
              </a:r>
            </a:p>
          </p:txBody>
        </p:sp>
        <p:sp>
          <p:nvSpPr>
            <p:cNvPr id="390" name="TextBox 389"/>
            <p:cNvSpPr txBox="1"/>
            <p:nvPr/>
          </p:nvSpPr>
          <p:spPr>
            <a:xfrm>
              <a:off x="3347864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-108520" y="548680"/>
            <a:ext cx="9217024" cy="523220"/>
            <a:chOff x="-108520" y="601524"/>
            <a:chExt cx="9217024" cy="523220"/>
          </a:xfrm>
        </p:grpSpPr>
        <p:sp>
          <p:nvSpPr>
            <p:cNvPr id="16" name="TextBox 15"/>
            <p:cNvSpPr txBox="1"/>
            <p:nvPr/>
          </p:nvSpPr>
          <p:spPr>
            <a:xfrm>
              <a:off x="467544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043608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619672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195736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</a:t>
              </a:r>
              <a:endParaRPr lang="en-GB" sz="28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771800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347864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4</a:t>
              </a:r>
              <a:endParaRPr lang="en-GB" sz="28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923928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499992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076056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652120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/>
                <a:t>4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228184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4</a:t>
              </a:r>
              <a:endParaRPr lang="en-GB" sz="28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804248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7380312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7956376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459" name="TextBox 458"/>
            <p:cNvSpPr txBox="1"/>
            <p:nvPr/>
          </p:nvSpPr>
          <p:spPr>
            <a:xfrm>
              <a:off x="8532440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</a:t>
              </a:r>
              <a:endParaRPr lang="en-GB" sz="2800" dirty="0"/>
            </a:p>
          </p:txBody>
        </p:sp>
        <p:sp>
          <p:nvSpPr>
            <p:cNvPr id="470" name="TextBox 469"/>
            <p:cNvSpPr txBox="1"/>
            <p:nvPr/>
          </p:nvSpPr>
          <p:spPr>
            <a:xfrm>
              <a:off x="-108520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4</a:t>
              </a:r>
              <a:endParaRPr lang="en-GB" sz="2800" dirty="0"/>
            </a:p>
          </p:txBody>
        </p:sp>
      </p:grpSp>
      <p:grpSp>
        <p:nvGrpSpPr>
          <p:cNvPr id="199" name="Group 198"/>
          <p:cNvGrpSpPr/>
          <p:nvPr/>
        </p:nvGrpSpPr>
        <p:grpSpPr>
          <a:xfrm>
            <a:off x="179512" y="980728"/>
            <a:ext cx="9217024" cy="523220"/>
            <a:chOff x="179512" y="1105580"/>
            <a:chExt cx="9217024" cy="523220"/>
          </a:xfrm>
        </p:grpSpPr>
        <p:sp>
          <p:nvSpPr>
            <p:cNvPr id="208" name="TextBox 207"/>
            <p:cNvSpPr txBox="1"/>
            <p:nvPr/>
          </p:nvSpPr>
          <p:spPr>
            <a:xfrm>
              <a:off x="179512" y="11055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</a:t>
              </a:r>
              <a:endParaRPr lang="en-GB" sz="2800" dirty="0"/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755576" y="11055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331640" y="11055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</a:t>
              </a:r>
              <a:endParaRPr lang="en-GB" sz="2800" dirty="0"/>
            </a:p>
          </p:txBody>
        </p:sp>
        <p:sp>
          <p:nvSpPr>
            <p:cNvPr id="211" name="TextBox 210"/>
            <p:cNvSpPr txBox="1"/>
            <p:nvPr/>
          </p:nvSpPr>
          <p:spPr>
            <a:xfrm>
              <a:off x="1907704" y="11055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5</a:t>
              </a:r>
              <a:endParaRPr lang="en-GB" sz="2800" dirty="0"/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2483768" y="11055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5</a:t>
              </a:r>
              <a:endParaRPr lang="en-GB" sz="2800" dirty="0"/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3059832" y="11055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7</a:t>
              </a:r>
              <a:endParaRPr lang="en-GB" sz="2800" dirty="0"/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3635896" y="11055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</a:t>
              </a:r>
              <a:endParaRPr lang="en-GB" sz="2800" dirty="0"/>
            </a:p>
          </p:txBody>
        </p:sp>
        <p:sp>
          <p:nvSpPr>
            <p:cNvPr id="215" name="TextBox 214"/>
            <p:cNvSpPr txBox="1"/>
            <p:nvPr/>
          </p:nvSpPr>
          <p:spPr>
            <a:xfrm>
              <a:off x="4211960" y="11055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16" name="TextBox 215"/>
            <p:cNvSpPr txBox="1"/>
            <p:nvPr/>
          </p:nvSpPr>
          <p:spPr>
            <a:xfrm>
              <a:off x="4788024" y="11055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</a:t>
              </a:r>
              <a:endParaRPr lang="en-GB" sz="2800" dirty="0"/>
            </a:p>
          </p:txBody>
        </p:sp>
        <p:sp>
          <p:nvSpPr>
            <p:cNvPr id="217" name="TextBox 216"/>
            <p:cNvSpPr txBox="1"/>
            <p:nvPr/>
          </p:nvSpPr>
          <p:spPr>
            <a:xfrm>
              <a:off x="5364088" y="11055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7</a:t>
              </a:r>
              <a:endParaRPr lang="en-GB" sz="2800" dirty="0"/>
            </a:p>
          </p:txBody>
        </p:sp>
        <p:sp>
          <p:nvSpPr>
            <p:cNvPr id="218" name="TextBox 217"/>
            <p:cNvSpPr txBox="1"/>
            <p:nvPr/>
          </p:nvSpPr>
          <p:spPr>
            <a:xfrm>
              <a:off x="5940152" y="11055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15</a:t>
              </a:r>
              <a:endParaRPr lang="en-GB" sz="2800" dirty="0"/>
            </a:p>
          </p:txBody>
        </p:sp>
        <p:sp>
          <p:nvSpPr>
            <p:cNvPr id="219" name="TextBox 218"/>
            <p:cNvSpPr txBox="1"/>
            <p:nvPr/>
          </p:nvSpPr>
          <p:spPr>
            <a:xfrm>
              <a:off x="6516216" y="11055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</a:t>
              </a:r>
              <a:endParaRPr lang="en-GB" sz="2800" dirty="0"/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7092280" y="11055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21" name="TextBox 220"/>
            <p:cNvSpPr txBox="1"/>
            <p:nvPr/>
          </p:nvSpPr>
          <p:spPr>
            <a:xfrm>
              <a:off x="7668344" y="11055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</a:t>
              </a:r>
              <a:endParaRPr lang="en-GB" sz="2800" dirty="0"/>
            </a:p>
          </p:txBody>
        </p:sp>
        <p:sp>
          <p:nvSpPr>
            <p:cNvPr id="473" name="TextBox 472"/>
            <p:cNvSpPr txBox="1"/>
            <p:nvPr/>
          </p:nvSpPr>
          <p:spPr>
            <a:xfrm>
              <a:off x="8244408" y="11055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/>
                <a:t>5</a:t>
              </a:r>
            </a:p>
          </p:txBody>
        </p:sp>
        <p:sp>
          <p:nvSpPr>
            <p:cNvPr id="474" name="TextBox 473"/>
            <p:cNvSpPr txBox="1"/>
            <p:nvPr/>
          </p:nvSpPr>
          <p:spPr>
            <a:xfrm>
              <a:off x="8820472" y="11055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5</a:t>
              </a:r>
              <a:endParaRPr lang="en-GB" sz="2800" dirty="0"/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-108520" y="1412776"/>
            <a:ext cx="9217024" cy="523220"/>
            <a:chOff x="-108520" y="1609636"/>
            <a:chExt cx="9217024" cy="523220"/>
          </a:xfrm>
        </p:grpSpPr>
        <p:sp>
          <p:nvSpPr>
            <p:cNvPr id="222" name="TextBox 221"/>
            <p:cNvSpPr txBox="1"/>
            <p:nvPr/>
          </p:nvSpPr>
          <p:spPr>
            <a:xfrm>
              <a:off x="467544" y="160963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1043608" y="160963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24" name="TextBox 223"/>
            <p:cNvSpPr txBox="1"/>
            <p:nvPr/>
          </p:nvSpPr>
          <p:spPr>
            <a:xfrm>
              <a:off x="1619672" y="160963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7</a:t>
              </a:r>
              <a:endParaRPr lang="en-GB" sz="2800" dirty="0"/>
            </a:p>
          </p:txBody>
        </p:sp>
        <p:sp>
          <p:nvSpPr>
            <p:cNvPr id="225" name="TextBox 224"/>
            <p:cNvSpPr txBox="1"/>
            <p:nvPr/>
          </p:nvSpPr>
          <p:spPr>
            <a:xfrm>
              <a:off x="2195736" y="160963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8</a:t>
              </a:r>
              <a:endParaRPr lang="en-GB" sz="2800" dirty="0"/>
            </a:p>
          </p:txBody>
        </p:sp>
        <p:sp>
          <p:nvSpPr>
            <p:cNvPr id="226" name="TextBox 225"/>
            <p:cNvSpPr txBox="1"/>
            <p:nvPr/>
          </p:nvSpPr>
          <p:spPr>
            <a:xfrm>
              <a:off x="2771800" y="160963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17</a:t>
              </a:r>
              <a:endParaRPr lang="en-GB" sz="2800" dirty="0"/>
            </a:p>
          </p:txBody>
        </p:sp>
        <p:sp>
          <p:nvSpPr>
            <p:cNvPr id="227" name="TextBox 226"/>
            <p:cNvSpPr txBox="1"/>
            <p:nvPr/>
          </p:nvSpPr>
          <p:spPr>
            <a:xfrm>
              <a:off x="3347864" y="160963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5</a:t>
              </a:r>
              <a:endParaRPr lang="en-GB" sz="2800" dirty="0"/>
            </a:p>
          </p:txBody>
        </p:sp>
        <p:sp>
          <p:nvSpPr>
            <p:cNvPr id="228" name="TextBox 227"/>
            <p:cNvSpPr txBox="1"/>
            <p:nvPr/>
          </p:nvSpPr>
          <p:spPr>
            <a:xfrm>
              <a:off x="3923928" y="160963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229" name="TextBox 228"/>
            <p:cNvSpPr txBox="1"/>
            <p:nvPr/>
          </p:nvSpPr>
          <p:spPr>
            <a:xfrm>
              <a:off x="4499992" y="160963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30" name="TextBox 229"/>
            <p:cNvSpPr txBox="1"/>
            <p:nvPr/>
          </p:nvSpPr>
          <p:spPr>
            <a:xfrm>
              <a:off x="5076056" y="160963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10</a:t>
              </a:r>
              <a:endParaRPr lang="en-GB" sz="2800" dirty="0"/>
            </a:p>
          </p:txBody>
        </p:sp>
        <p:sp>
          <p:nvSpPr>
            <p:cNvPr id="231" name="TextBox 230"/>
            <p:cNvSpPr txBox="1"/>
            <p:nvPr/>
          </p:nvSpPr>
          <p:spPr>
            <a:xfrm>
              <a:off x="5652120" y="160963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26</a:t>
              </a:r>
              <a:endParaRPr lang="en-GB" sz="2800" dirty="0"/>
            </a:p>
          </p:txBody>
        </p:sp>
        <p:sp>
          <p:nvSpPr>
            <p:cNvPr id="232" name="TextBox 231"/>
            <p:cNvSpPr txBox="1"/>
            <p:nvPr/>
          </p:nvSpPr>
          <p:spPr>
            <a:xfrm>
              <a:off x="6228184" y="160963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11</a:t>
              </a:r>
              <a:endParaRPr lang="en-GB" sz="2800" dirty="0"/>
            </a:p>
          </p:txBody>
        </p:sp>
        <p:sp>
          <p:nvSpPr>
            <p:cNvPr id="233" name="TextBox 232"/>
            <p:cNvSpPr txBox="1"/>
            <p:nvPr/>
          </p:nvSpPr>
          <p:spPr>
            <a:xfrm>
              <a:off x="6804248" y="160963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234" name="TextBox 233"/>
            <p:cNvSpPr txBox="1"/>
            <p:nvPr/>
          </p:nvSpPr>
          <p:spPr>
            <a:xfrm>
              <a:off x="7380312" y="160963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7956376" y="160963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7</a:t>
              </a:r>
              <a:endParaRPr lang="en-GB" sz="2800" dirty="0"/>
            </a:p>
          </p:txBody>
        </p:sp>
        <p:sp>
          <p:nvSpPr>
            <p:cNvPr id="487" name="TextBox 486"/>
            <p:cNvSpPr txBox="1"/>
            <p:nvPr/>
          </p:nvSpPr>
          <p:spPr>
            <a:xfrm>
              <a:off x="8532440" y="160963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8</a:t>
              </a:r>
              <a:endParaRPr lang="en-GB" sz="2800" dirty="0"/>
            </a:p>
          </p:txBody>
        </p:sp>
        <p:sp>
          <p:nvSpPr>
            <p:cNvPr id="498" name="TextBox 497"/>
            <p:cNvSpPr txBox="1"/>
            <p:nvPr/>
          </p:nvSpPr>
          <p:spPr>
            <a:xfrm>
              <a:off x="-108520" y="160963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11</a:t>
              </a:r>
              <a:endParaRPr lang="en-GB" sz="2800" dirty="0"/>
            </a:p>
          </p:txBody>
        </p:sp>
      </p:grpSp>
      <p:grpSp>
        <p:nvGrpSpPr>
          <p:cNvPr id="201" name="Group 200"/>
          <p:cNvGrpSpPr/>
          <p:nvPr/>
        </p:nvGrpSpPr>
        <p:grpSpPr>
          <a:xfrm>
            <a:off x="179512" y="1844824"/>
            <a:ext cx="9217024" cy="523220"/>
            <a:chOff x="179512" y="2113692"/>
            <a:chExt cx="9217024" cy="523220"/>
          </a:xfrm>
        </p:grpSpPr>
        <p:sp>
          <p:nvSpPr>
            <p:cNvPr id="236" name="TextBox 235"/>
            <p:cNvSpPr txBox="1"/>
            <p:nvPr/>
          </p:nvSpPr>
          <p:spPr>
            <a:xfrm>
              <a:off x="179512" y="211369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7</a:t>
              </a:r>
              <a:endParaRPr lang="en-GB" sz="2800" dirty="0"/>
            </a:p>
          </p:txBody>
        </p:sp>
        <p:sp>
          <p:nvSpPr>
            <p:cNvPr id="237" name="TextBox 236"/>
            <p:cNvSpPr txBox="1"/>
            <p:nvPr/>
          </p:nvSpPr>
          <p:spPr>
            <a:xfrm>
              <a:off x="755576" y="211369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38" name="TextBox 237"/>
            <p:cNvSpPr txBox="1"/>
            <p:nvPr/>
          </p:nvSpPr>
          <p:spPr>
            <a:xfrm>
              <a:off x="1331640" y="211369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239" name="TextBox 238"/>
            <p:cNvSpPr txBox="1"/>
            <p:nvPr/>
          </p:nvSpPr>
          <p:spPr>
            <a:xfrm>
              <a:off x="1907704" y="211369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11</a:t>
              </a:r>
              <a:endParaRPr lang="en-GB" sz="2800" dirty="0"/>
            </a:p>
          </p:txBody>
        </p:sp>
        <p:sp>
          <p:nvSpPr>
            <p:cNvPr id="240" name="TextBox 239"/>
            <p:cNvSpPr txBox="1"/>
            <p:nvPr/>
          </p:nvSpPr>
          <p:spPr>
            <a:xfrm>
              <a:off x="2483768" y="211369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27</a:t>
              </a:r>
              <a:endParaRPr lang="en-GB" sz="2800" dirty="0"/>
            </a:p>
          </p:txBody>
        </p:sp>
        <p:sp>
          <p:nvSpPr>
            <p:cNvPr id="241" name="TextBox 240"/>
            <p:cNvSpPr txBox="1"/>
            <p:nvPr/>
          </p:nvSpPr>
          <p:spPr>
            <a:xfrm>
              <a:off x="3059832" y="211369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12</a:t>
              </a:r>
              <a:endParaRPr lang="en-GB" sz="2800" dirty="0"/>
            </a:p>
          </p:txBody>
        </p:sp>
        <p:sp>
          <p:nvSpPr>
            <p:cNvPr id="242" name="TextBox 241"/>
            <p:cNvSpPr txBox="1"/>
            <p:nvPr/>
          </p:nvSpPr>
          <p:spPr>
            <a:xfrm>
              <a:off x="3635896" y="211369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</a:t>
              </a:r>
              <a:endParaRPr lang="en-GB" sz="2800" dirty="0"/>
            </a:p>
          </p:txBody>
        </p:sp>
        <p:sp>
          <p:nvSpPr>
            <p:cNvPr id="243" name="TextBox 242"/>
            <p:cNvSpPr txBox="1"/>
            <p:nvPr/>
          </p:nvSpPr>
          <p:spPr>
            <a:xfrm>
              <a:off x="4211960" y="211369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44" name="TextBox 243"/>
            <p:cNvSpPr txBox="1"/>
            <p:nvPr/>
          </p:nvSpPr>
          <p:spPr>
            <a:xfrm>
              <a:off x="4788024" y="211369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</a:t>
              </a:r>
              <a:endParaRPr lang="en-GB" sz="2800" dirty="0"/>
            </a:p>
          </p:txBody>
        </p:sp>
        <p:sp>
          <p:nvSpPr>
            <p:cNvPr id="245" name="TextBox 244"/>
            <p:cNvSpPr txBox="1"/>
            <p:nvPr/>
          </p:nvSpPr>
          <p:spPr>
            <a:xfrm>
              <a:off x="5364088" y="211369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37</a:t>
              </a:r>
              <a:endParaRPr lang="en-GB" sz="2800" dirty="0"/>
            </a:p>
          </p:txBody>
        </p:sp>
        <p:sp>
          <p:nvSpPr>
            <p:cNvPr id="246" name="TextBox 245"/>
            <p:cNvSpPr txBox="1"/>
            <p:nvPr/>
          </p:nvSpPr>
          <p:spPr>
            <a:xfrm>
              <a:off x="5940152" y="211369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19</a:t>
              </a:r>
              <a:endParaRPr lang="en-GB" sz="2800" dirty="0"/>
            </a:p>
          </p:txBody>
        </p:sp>
        <p:sp>
          <p:nvSpPr>
            <p:cNvPr id="247" name="TextBox 246"/>
            <p:cNvSpPr txBox="1"/>
            <p:nvPr/>
          </p:nvSpPr>
          <p:spPr>
            <a:xfrm>
              <a:off x="6516216" y="211369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7</a:t>
              </a:r>
              <a:endParaRPr lang="en-GB" sz="2800" dirty="0"/>
            </a:p>
          </p:txBody>
        </p:sp>
        <p:sp>
          <p:nvSpPr>
            <p:cNvPr id="248" name="TextBox 247"/>
            <p:cNvSpPr txBox="1"/>
            <p:nvPr/>
          </p:nvSpPr>
          <p:spPr>
            <a:xfrm>
              <a:off x="7092280" y="211369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49" name="TextBox 248"/>
            <p:cNvSpPr txBox="1"/>
            <p:nvPr/>
          </p:nvSpPr>
          <p:spPr>
            <a:xfrm>
              <a:off x="7668344" y="211369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501" name="TextBox 500"/>
            <p:cNvSpPr txBox="1"/>
            <p:nvPr/>
          </p:nvSpPr>
          <p:spPr>
            <a:xfrm>
              <a:off x="8244408" y="211369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11</a:t>
              </a:r>
              <a:endParaRPr lang="en-GB" sz="2800" dirty="0"/>
            </a:p>
          </p:txBody>
        </p:sp>
        <p:sp>
          <p:nvSpPr>
            <p:cNvPr id="502" name="TextBox 501"/>
            <p:cNvSpPr txBox="1"/>
            <p:nvPr/>
          </p:nvSpPr>
          <p:spPr>
            <a:xfrm>
              <a:off x="8820472" y="211369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27</a:t>
              </a:r>
              <a:endParaRPr lang="en-GB" sz="2800" dirty="0"/>
            </a:p>
          </p:txBody>
        </p:sp>
      </p:grpSp>
      <p:grpSp>
        <p:nvGrpSpPr>
          <p:cNvPr id="202" name="Group 201"/>
          <p:cNvGrpSpPr/>
          <p:nvPr/>
        </p:nvGrpSpPr>
        <p:grpSpPr>
          <a:xfrm>
            <a:off x="-108520" y="2276872"/>
            <a:ext cx="9217024" cy="523220"/>
            <a:chOff x="-108520" y="2617748"/>
            <a:chExt cx="9217024" cy="523220"/>
          </a:xfrm>
        </p:grpSpPr>
        <p:sp>
          <p:nvSpPr>
            <p:cNvPr id="250" name="TextBox 249"/>
            <p:cNvSpPr txBox="1"/>
            <p:nvPr/>
          </p:nvSpPr>
          <p:spPr>
            <a:xfrm>
              <a:off x="467544" y="261774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</a:t>
              </a:r>
              <a:endParaRPr lang="en-GB" sz="2800" dirty="0"/>
            </a:p>
          </p:txBody>
        </p:sp>
        <p:sp>
          <p:nvSpPr>
            <p:cNvPr id="251" name="TextBox 250"/>
            <p:cNvSpPr txBox="1"/>
            <p:nvPr/>
          </p:nvSpPr>
          <p:spPr>
            <a:xfrm>
              <a:off x="1043608" y="261774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52" name="TextBox 251"/>
            <p:cNvSpPr txBox="1"/>
            <p:nvPr/>
          </p:nvSpPr>
          <p:spPr>
            <a:xfrm>
              <a:off x="1619672" y="261774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</a:t>
              </a:r>
              <a:endParaRPr lang="en-GB" sz="2800" dirty="0"/>
            </a:p>
          </p:txBody>
        </p:sp>
        <p:sp>
          <p:nvSpPr>
            <p:cNvPr id="253" name="TextBox 252"/>
            <p:cNvSpPr txBox="1"/>
            <p:nvPr/>
          </p:nvSpPr>
          <p:spPr>
            <a:xfrm>
              <a:off x="2195736" y="261774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37</a:t>
              </a:r>
              <a:endParaRPr lang="en-GB" sz="2800" dirty="0"/>
            </a:p>
          </p:txBody>
        </p:sp>
        <p:sp>
          <p:nvSpPr>
            <p:cNvPr id="254" name="TextBox 253"/>
            <p:cNvSpPr txBox="1"/>
            <p:nvPr/>
          </p:nvSpPr>
          <p:spPr>
            <a:xfrm>
              <a:off x="2771800" y="261774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19</a:t>
              </a:r>
              <a:endParaRPr lang="en-GB" sz="2800" dirty="0"/>
            </a:p>
          </p:txBody>
        </p:sp>
        <p:sp>
          <p:nvSpPr>
            <p:cNvPr id="255" name="TextBox 254"/>
            <p:cNvSpPr txBox="1"/>
            <p:nvPr/>
          </p:nvSpPr>
          <p:spPr>
            <a:xfrm>
              <a:off x="3347864" y="261774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7</a:t>
              </a:r>
              <a:endParaRPr lang="en-GB" sz="2800" dirty="0"/>
            </a:p>
          </p:txBody>
        </p:sp>
        <p:sp>
          <p:nvSpPr>
            <p:cNvPr id="256" name="TextBox 255"/>
            <p:cNvSpPr txBox="1"/>
            <p:nvPr/>
          </p:nvSpPr>
          <p:spPr>
            <a:xfrm>
              <a:off x="3923928" y="261774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57" name="TextBox 256"/>
            <p:cNvSpPr txBox="1"/>
            <p:nvPr/>
          </p:nvSpPr>
          <p:spPr>
            <a:xfrm>
              <a:off x="4499992" y="261774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258" name="TextBox 257"/>
            <p:cNvSpPr txBox="1"/>
            <p:nvPr/>
          </p:nvSpPr>
          <p:spPr>
            <a:xfrm>
              <a:off x="5076056" y="261774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11</a:t>
              </a:r>
              <a:endParaRPr lang="en-GB" sz="2800" dirty="0"/>
            </a:p>
          </p:txBody>
        </p:sp>
        <p:sp>
          <p:nvSpPr>
            <p:cNvPr id="259" name="TextBox 258"/>
            <p:cNvSpPr txBox="1"/>
            <p:nvPr/>
          </p:nvSpPr>
          <p:spPr>
            <a:xfrm>
              <a:off x="5652120" y="261774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27</a:t>
              </a:r>
              <a:endParaRPr lang="en-GB" sz="2800" dirty="0"/>
            </a:p>
          </p:txBody>
        </p:sp>
        <p:sp>
          <p:nvSpPr>
            <p:cNvPr id="260" name="TextBox 259"/>
            <p:cNvSpPr txBox="1"/>
            <p:nvPr/>
          </p:nvSpPr>
          <p:spPr>
            <a:xfrm>
              <a:off x="6228184" y="261774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12</a:t>
              </a:r>
              <a:endParaRPr lang="en-GB" sz="2800" dirty="0"/>
            </a:p>
          </p:txBody>
        </p:sp>
        <p:sp>
          <p:nvSpPr>
            <p:cNvPr id="261" name="TextBox 260"/>
            <p:cNvSpPr txBox="1"/>
            <p:nvPr/>
          </p:nvSpPr>
          <p:spPr>
            <a:xfrm>
              <a:off x="6804248" y="261774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</a:t>
              </a:r>
              <a:endParaRPr lang="en-GB" sz="2800" dirty="0"/>
            </a:p>
          </p:txBody>
        </p:sp>
        <p:sp>
          <p:nvSpPr>
            <p:cNvPr id="262" name="TextBox 261"/>
            <p:cNvSpPr txBox="1"/>
            <p:nvPr/>
          </p:nvSpPr>
          <p:spPr>
            <a:xfrm>
              <a:off x="7380312" y="261774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63" name="TextBox 262"/>
            <p:cNvSpPr txBox="1"/>
            <p:nvPr/>
          </p:nvSpPr>
          <p:spPr>
            <a:xfrm>
              <a:off x="7956376" y="261774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</a:t>
              </a:r>
              <a:endParaRPr lang="en-GB" sz="2800" dirty="0"/>
            </a:p>
          </p:txBody>
        </p:sp>
        <p:sp>
          <p:nvSpPr>
            <p:cNvPr id="515" name="TextBox 514"/>
            <p:cNvSpPr txBox="1"/>
            <p:nvPr/>
          </p:nvSpPr>
          <p:spPr>
            <a:xfrm>
              <a:off x="8532440" y="261774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37</a:t>
              </a:r>
              <a:endParaRPr lang="en-GB" sz="2800" dirty="0"/>
            </a:p>
          </p:txBody>
        </p:sp>
        <p:sp>
          <p:nvSpPr>
            <p:cNvPr id="526" name="TextBox 525"/>
            <p:cNvSpPr txBox="1"/>
            <p:nvPr/>
          </p:nvSpPr>
          <p:spPr>
            <a:xfrm>
              <a:off x="-108520" y="261774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12</a:t>
              </a:r>
              <a:endParaRPr lang="en-GB" sz="2800" dirty="0"/>
            </a:p>
          </p:txBody>
        </p:sp>
      </p:grpSp>
      <p:grpSp>
        <p:nvGrpSpPr>
          <p:cNvPr id="203" name="Group 202"/>
          <p:cNvGrpSpPr/>
          <p:nvPr/>
        </p:nvGrpSpPr>
        <p:grpSpPr>
          <a:xfrm>
            <a:off x="179512" y="2708920"/>
            <a:ext cx="9217024" cy="523220"/>
            <a:chOff x="179512" y="3121804"/>
            <a:chExt cx="9217024" cy="523220"/>
          </a:xfrm>
        </p:grpSpPr>
        <p:sp>
          <p:nvSpPr>
            <p:cNvPr id="264" name="TextBox 263"/>
            <p:cNvSpPr txBox="1"/>
            <p:nvPr/>
          </p:nvSpPr>
          <p:spPr>
            <a:xfrm>
              <a:off x="179512" y="312180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5</a:t>
              </a:r>
              <a:endParaRPr lang="en-GB" sz="2800" dirty="0"/>
            </a:p>
          </p:txBody>
        </p:sp>
        <p:sp>
          <p:nvSpPr>
            <p:cNvPr id="265" name="TextBox 264"/>
            <p:cNvSpPr txBox="1"/>
            <p:nvPr/>
          </p:nvSpPr>
          <p:spPr>
            <a:xfrm>
              <a:off x="755576" y="312180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266" name="TextBox 265"/>
            <p:cNvSpPr txBox="1"/>
            <p:nvPr/>
          </p:nvSpPr>
          <p:spPr>
            <a:xfrm>
              <a:off x="1331640" y="312180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67" name="TextBox 266"/>
            <p:cNvSpPr txBox="1"/>
            <p:nvPr/>
          </p:nvSpPr>
          <p:spPr>
            <a:xfrm>
              <a:off x="1907704" y="312180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10</a:t>
              </a:r>
              <a:endParaRPr lang="en-GB" sz="2800" dirty="0"/>
            </a:p>
          </p:txBody>
        </p:sp>
        <p:sp>
          <p:nvSpPr>
            <p:cNvPr id="268" name="TextBox 267"/>
            <p:cNvSpPr txBox="1"/>
            <p:nvPr/>
          </p:nvSpPr>
          <p:spPr>
            <a:xfrm>
              <a:off x="2483768" y="312180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26</a:t>
              </a:r>
              <a:endParaRPr lang="en-GB" sz="2800" dirty="0"/>
            </a:p>
          </p:txBody>
        </p:sp>
        <p:sp>
          <p:nvSpPr>
            <p:cNvPr id="269" name="TextBox 268"/>
            <p:cNvSpPr txBox="1"/>
            <p:nvPr/>
          </p:nvSpPr>
          <p:spPr>
            <a:xfrm>
              <a:off x="3059832" y="312180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11</a:t>
              </a:r>
              <a:endParaRPr lang="en-GB" sz="2800" dirty="0"/>
            </a:p>
          </p:txBody>
        </p:sp>
        <p:sp>
          <p:nvSpPr>
            <p:cNvPr id="270" name="TextBox 269"/>
            <p:cNvSpPr txBox="1"/>
            <p:nvPr/>
          </p:nvSpPr>
          <p:spPr>
            <a:xfrm>
              <a:off x="3635896" y="312180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271" name="TextBox 270"/>
            <p:cNvSpPr txBox="1"/>
            <p:nvPr/>
          </p:nvSpPr>
          <p:spPr>
            <a:xfrm>
              <a:off x="4211960" y="312180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72" name="TextBox 271"/>
            <p:cNvSpPr txBox="1"/>
            <p:nvPr/>
          </p:nvSpPr>
          <p:spPr>
            <a:xfrm>
              <a:off x="4788024" y="312180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7</a:t>
              </a:r>
              <a:endParaRPr lang="en-GB" sz="2800" dirty="0"/>
            </a:p>
          </p:txBody>
        </p:sp>
        <p:sp>
          <p:nvSpPr>
            <p:cNvPr id="273" name="TextBox 272"/>
            <p:cNvSpPr txBox="1"/>
            <p:nvPr/>
          </p:nvSpPr>
          <p:spPr>
            <a:xfrm>
              <a:off x="5364088" y="312180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8</a:t>
              </a:r>
              <a:endParaRPr lang="en-GB" sz="2800" dirty="0"/>
            </a:p>
          </p:txBody>
        </p:sp>
        <p:sp>
          <p:nvSpPr>
            <p:cNvPr id="274" name="TextBox 273"/>
            <p:cNvSpPr txBox="1"/>
            <p:nvPr/>
          </p:nvSpPr>
          <p:spPr>
            <a:xfrm>
              <a:off x="5940152" y="312180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17</a:t>
              </a:r>
              <a:endParaRPr lang="en-GB" sz="2800" dirty="0"/>
            </a:p>
          </p:txBody>
        </p:sp>
        <p:sp>
          <p:nvSpPr>
            <p:cNvPr id="275" name="TextBox 274"/>
            <p:cNvSpPr txBox="1"/>
            <p:nvPr/>
          </p:nvSpPr>
          <p:spPr>
            <a:xfrm>
              <a:off x="6516216" y="312180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5</a:t>
              </a:r>
              <a:endParaRPr lang="en-GB" sz="2800" dirty="0"/>
            </a:p>
          </p:txBody>
        </p:sp>
        <p:sp>
          <p:nvSpPr>
            <p:cNvPr id="276" name="TextBox 275"/>
            <p:cNvSpPr txBox="1"/>
            <p:nvPr/>
          </p:nvSpPr>
          <p:spPr>
            <a:xfrm>
              <a:off x="7092280" y="312180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277" name="TextBox 276"/>
            <p:cNvSpPr txBox="1"/>
            <p:nvPr/>
          </p:nvSpPr>
          <p:spPr>
            <a:xfrm>
              <a:off x="7668344" y="312180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529" name="TextBox 528"/>
            <p:cNvSpPr txBox="1"/>
            <p:nvPr/>
          </p:nvSpPr>
          <p:spPr>
            <a:xfrm>
              <a:off x="8244408" y="312180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10</a:t>
              </a:r>
              <a:endParaRPr lang="en-GB" sz="2800" dirty="0"/>
            </a:p>
          </p:txBody>
        </p:sp>
        <p:sp>
          <p:nvSpPr>
            <p:cNvPr id="530" name="TextBox 529"/>
            <p:cNvSpPr txBox="1"/>
            <p:nvPr/>
          </p:nvSpPr>
          <p:spPr>
            <a:xfrm>
              <a:off x="8820472" y="312180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26</a:t>
              </a:r>
              <a:endParaRPr lang="en-GB" sz="2800" dirty="0"/>
            </a:p>
          </p:txBody>
        </p:sp>
      </p:grpSp>
      <p:grpSp>
        <p:nvGrpSpPr>
          <p:cNvPr id="204" name="Group 203"/>
          <p:cNvGrpSpPr/>
          <p:nvPr/>
        </p:nvGrpSpPr>
        <p:grpSpPr>
          <a:xfrm>
            <a:off x="-108520" y="3140968"/>
            <a:ext cx="9217024" cy="523220"/>
            <a:chOff x="-108520" y="3625860"/>
            <a:chExt cx="9217024" cy="523220"/>
          </a:xfrm>
        </p:grpSpPr>
        <p:sp>
          <p:nvSpPr>
            <p:cNvPr id="278" name="TextBox 277"/>
            <p:cNvSpPr txBox="1"/>
            <p:nvPr/>
          </p:nvSpPr>
          <p:spPr>
            <a:xfrm>
              <a:off x="467544" y="362586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</a:t>
              </a:r>
              <a:endParaRPr lang="en-GB" sz="2800" dirty="0"/>
            </a:p>
          </p:txBody>
        </p:sp>
        <p:sp>
          <p:nvSpPr>
            <p:cNvPr id="279" name="TextBox 278"/>
            <p:cNvSpPr txBox="1"/>
            <p:nvPr/>
          </p:nvSpPr>
          <p:spPr>
            <a:xfrm>
              <a:off x="1043608" y="362586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80" name="TextBox 279"/>
            <p:cNvSpPr txBox="1"/>
            <p:nvPr/>
          </p:nvSpPr>
          <p:spPr>
            <a:xfrm>
              <a:off x="1619672" y="362586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</a:t>
              </a:r>
              <a:endParaRPr lang="en-GB" sz="2800" dirty="0"/>
            </a:p>
          </p:txBody>
        </p:sp>
        <p:sp>
          <p:nvSpPr>
            <p:cNvPr id="281" name="TextBox 280"/>
            <p:cNvSpPr txBox="1"/>
            <p:nvPr/>
          </p:nvSpPr>
          <p:spPr>
            <a:xfrm>
              <a:off x="2195736" y="362586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7</a:t>
              </a:r>
              <a:endParaRPr lang="en-GB" sz="2800" dirty="0"/>
            </a:p>
          </p:txBody>
        </p:sp>
        <p:sp>
          <p:nvSpPr>
            <p:cNvPr id="282" name="TextBox 281"/>
            <p:cNvSpPr txBox="1"/>
            <p:nvPr/>
          </p:nvSpPr>
          <p:spPr>
            <a:xfrm>
              <a:off x="2771800" y="362586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15</a:t>
              </a:r>
              <a:endParaRPr lang="en-GB" sz="2800" dirty="0"/>
            </a:p>
          </p:txBody>
        </p:sp>
        <p:sp>
          <p:nvSpPr>
            <p:cNvPr id="283" name="TextBox 282"/>
            <p:cNvSpPr txBox="1"/>
            <p:nvPr/>
          </p:nvSpPr>
          <p:spPr>
            <a:xfrm>
              <a:off x="3347864" y="362586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</a:t>
              </a:r>
              <a:endParaRPr lang="en-GB" sz="2800" dirty="0"/>
            </a:p>
          </p:txBody>
        </p:sp>
        <p:sp>
          <p:nvSpPr>
            <p:cNvPr id="284" name="TextBox 283"/>
            <p:cNvSpPr txBox="1"/>
            <p:nvPr/>
          </p:nvSpPr>
          <p:spPr>
            <a:xfrm>
              <a:off x="3923928" y="362586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85" name="TextBox 284"/>
            <p:cNvSpPr txBox="1"/>
            <p:nvPr/>
          </p:nvSpPr>
          <p:spPr>
            <a:xfrm>
              <a:off x="4499992" y="362586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</a:t>
              </a:r>
              <a:endParaRPr lang="en-GB" sz="2800" dirty="0"/>
            </a:p>
          </p:txBody>
        </p:sp>
        <p:sp>
          <p:nvSpPr>
            <p:cNvPr id="286" name="TextBox 285"/>
            <p:cNvSpPr txBox="1"/>
            <p:nvPr/>
          </p:nvSpPr>
          <p:spPr>
            <a:xfrm>
              <a:off x="5076056" y="362586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5</a:t>
              </a:r>
              <a:endParaRPr lang="en-GB" sz="2800" dirty="0"/>
            </a:p>
          </p:txBody>
        </p:sp>
        <p:sp>
          <p:nvSpPr>
            <p:cNvPr id="287" name="TextBox 286"/>
            <p:cNvSpPr txBox="1"/>
            <p:nvPr/>
          </p:nvSpPr>
          <p:spPr>
            <a:xfrm>
              <a:off x="5652120" y="362586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5</a:t>
              </a:r>
              <a:endParaRPr lang="en-GB" sz="2800" dirty="0"/>
            </a:p>
          </p:txBody>
        </p:sp>
        <p:sp>
          <p:nvSpPr>
            <p:cNvPr id="288" name="TextBox 287"/>
            <p:cNvSpPr txBox="1"/>
            <p:nvPr/>
          </p:nvSpPr>
          <p:spPr>
            <a:xfrm>
              <a:off x="6228184" y="362586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7</a:t>
              </a:r>
              <a:endParaRPr lang="en-GB" sz="2800" dirty="0"/>
            </a:p>
          </p:txBody>
        </p:sp>
        <p:sp>
          <p:nvSpPr>
            <p:cNvPr id="289" name="TextBox 288"/>
            <p:cNvSpPr txBox="1"/>
            <p:nvPr/>
          </p:nvSpPr>
          <p:spPr>
            <a:xfrm>
              <a:off x="6804248" y="362586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</a:t>
              </a:r>
              <a:endParaRPr lang="en-GB" sz="2800" dirty="0"/>
            </a:p>
          </p:txBody>
        </p:sp>
        <p:sp>
          <p:nvSpPr>
            <p:cNvPr id="290" name="TextBox 289"/>
            <p:cNvSpPr txBox="1"/>
            <p:nvPr/>
          </p:nvSpPr>
          <p:spPr>
            <a:xfrm>
              <a:off x="7380312" y="362586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91" name="TextBox 290"/>
            <p:cNvSpPr txBox="1"/>
            <p:nvPr/>
          </p:nvSpPr>
          <p:spPr>
            <a:xfrm>
              <a:off x="7956376" y="362586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</a:t>
              </a:r>
              <a:endParaRPr lang="en-GB" sz="2800" dirty="0"/>
            </a:p>
          </p:txBody>
        </p:sp>
        <p:sp>
          <p:nvSpPr>
            <p:cNvPr id="543" name="TextBox 542"/>
            <p:cNvSpPr txBox="1"/>
            <p:nvPr/>
          </p:nvSpPr>
          <p:spPr>
            <a:xfrm>
              <a:off x="8532440" y="362586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7</a:t>
              </a:r>
              <a:endParaRPr lang="en-GB" sz="2800" dirty="0"/>
            </a:p>
          </p:txBody>
        </p:sp>
        <p:sp>
          <p:nvSpPr>
            <p:cNvPr id="554" name="TextBox 553"/>
            <p:cNvSpPr txBox="1"/>
            <p:nvPr/>
          </p:nvSpPr>
          <p:spPr>
            <a:xfrm>
              <a:off x="-108520" y="362586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/>
                <a:t>7</a:t>
              </a:r>
            </a:p>
          </p:txBody>
        </p:sp>
      </p:grpSp>
      <p:grpSp>
        <p:nvGrpSpPr>
          <p:cNvPr id="198" name="Group 197"/>
          <p:cNvGrpSpPr/>
          <p:nvPr/>
        </p:nvGrpSpPr>
        <p:grpSpPr>
          <a:xfrm>
            <a:off x="179512" y="97468"/>
            <a:ext cx="9217024" cy="523220"/>
            <a:chOff x="179512" y="97468"/>
            <a:chExt cx="9217024" cy="523220"/>
          </a:xfrm>
        </p:grpSpPr>
        <p:sp>
          <p:nvSpPr>
            <p:cNvPr id="4" name="TextBox 3"/>
            <p:cNvSpPr txBox="1"/>
            <p:nvPr/>
          </p:nvSpPr>
          <p:spPr>
            <a:xfrm>
              <a:off x="755576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331640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907704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483768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059832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635896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211960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788024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364088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940152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516216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092280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92" name="TextBox 291"/>
            <p:cNvSpPr txBox="1"/>
            <p:nvPr/>
          </p:nvSpPr>
          <p:spPr>
            <a:xfrm>
              <a:off x="7668344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446" name="TextBox 445"/>
            <p:cNvSpPr txBox="1"/>
            <p:nvPr/>
          </p:nvSpPr>
          <p:spPr>
            <a:xfrm>
              <a:off x="8244408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447" name="TextBox 446"/>
            <p:cNvSpPr txBox="1"/>
            <p:nvPr/>
          </p:nvSpPr>
          <p:spPr>
            <a:xfrm>
              <a:off x="8820472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556" name="TextBox 555"/>
            <p:cNvSpPr txBox="1"/>
            <p:nvPr/>
          </p:nvSpPr>
          <p:spPr>
            <a:xfrm>
              <a:off x="179512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</p:grpSp>
      <p:grpSp>
        <p:nvGrpSpPr>
          <p:cNvPr id="207" name="Group 206"/>
          <p:cNvGrpSpPr/>
          <p:nvPr/>
        </p:nvGrpSpPr>
        <p:grpSpPr>
          <a:xfrm>
            <a:off x="6804248" y="4653136"/>
            <a:ext cx="1296144" cy="1529591"/>
            <a:chOff x="7020272" y="5013176"/>
            <a:chExt cx="1296144" cy="1529591"/>
          </a:xfrm>
        </p:grpSpPr>
        <p:sp>
          <p:nvSpPr>
            <p:cNvPr id="309" name="TextBox 308"/>
            <p:cNvSpPr txBox="1"/>
            <p:nvPr/>
          </p:nvSpPr>
          <p:spPr>
            <a:xfrm>
              <a:off x="7020272" y="5445224"/>
              <a:ext cx="5760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i="1" dirty="0" smtClean="0"/>
                <a:t>b</a:t>
              </a:r>
              <a:endParaRPr lang="en-GB" sz="3600" i="1" dirty="0"/>
            </a:p>
          </p:txBody>
        </p:sp>
        <p:sp>
          <p:nvSpPr>
            <p:cNvPr id="310" name="TextBox 309"/>
            <p:cNvSpPr txBox="1"/>
            <p:nvPr/>
          </p:nvSpPr>
          <p:spPr>
            <a:xfrm>
              <a:off x="7740352" y="5445224"/>
              <a:ext cx="5760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i="1" dirty="0" smtClean="0"/>
                <a:t>c</a:t>
              </a:r>
              <a:endParaRPr lang="en-GB" sz="3600" i="1" dirty="0"/>
            </a:p>
          </p:txBody>
        </p:sp>
        <p:sp>
          <p:nvSpPr>
            <p:cNvPr id="347" name="TextBox 346"/>
            <p:cNvSpPr txBox="1"/>
            <p:nvPr/>
          </p:nvSpPr>
          <p:spPr>
            <a:xfrm>
              <a:off x="7380312" y="5896436"/>
              <a:ext cx="5760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i="1" dirty="0" smtClean="0"/>
                <a:t>d</a:t>
              </a:r>
              <a:endParaRPr lang="en-GB" sz="3600" i="1" dirty="0"/>
            </a:p>
          </p:txBody>
        </p:sp>
        <p:sp>
          <p:nvSpPr>
            <p:cNvPr id="374" name="TextBox 373"/>
            <p:cNvSpPr txBox="1"/>
            <p:nvPr/>
          </p:nvSpPr>
          <p:spPr>
            <a:xfrm>
              <a:off x="7380312" y="5013176"/>
              <a:ext cx="5760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i="1" dirty="0" smtClean="0"/>
                <a:t>a</a:t>
              </a:r>
              <a:endParaRPr lang="en-GB" sz="3600" i="1" dirty="0"/>
            </a:p>
          </p:txBody>
        </p:sp>
      </p:grpSp>
      <p:sp>
        <p:nvSpPr>
          <p:cNvPr id="293" name="Oval 292"/>
          <p:cNvSpPr/>
          <p:nvPr/>
        </p:nvSpPr>
        <p:spPr>
          <a:xfrm>
            <a:off x="3131840" y="1412776"/>
            <a:ext cx="1008112" cy="14401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" name="TextBox 178"/>
          <p:cNvSpPr txBox="1"/>
          <p:nvPr/>
        </p:nvSpPr>
        <p:spPr>
          <a:xfrm>
            <a:off x="6012160" y="6105490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i="1" dirty="0" err="1" smtClean="0"/>
              <a:t>bc</a:t>
            </a:r>
            <a:r>
              <a:rPr lang="en-GB" sz="4000" dirty="0" smtClean="0"/>
              <a:t> = </a:t>
            </a:r>
            <a:r>
              <a:rPr lang="en-GB" sz="4000" i="1" dirty="0" smtClean="0"/>
              <a:t>ad</a:t>
            </a:r>
            <a:r>
              <a:rPr lang="en-GB" sz="4000" dirty="0" smtClean="0"/>
              <a:t> + 1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93" grpId="0" animBg="1"/>
      <p:bldP spid="17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7" name="Group 526"/>
          <p:cNvGrpSpPr/>
          <p:nvPr/>
        </p:nvGrpSpPr>
        <p:grpSpPr>
          <a:xfrm>
            <a:off x="-108520" y="980728"/>
            <a:ext cx="9505056" cy="2683460"/>
            <a:chOff x="-108520" y="980728"/>
            <a:chExt cx="9505056" cy="2683460"/>
          </a:xfrm>
          <a:noFill/>
        </p:grpSpPr>
        <p:sp>
          <p:nvSpPr>
            <p:cNvPr id="208" name="TextBox 207"/>
            <p:cNvSpPr txBox="1"/>
            <p:nvPr/>
          </p:nvSpPr>
          <p:spPr>
            <a:xfrm>
              <a:off x="179512" y="98072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222" name="TextBox 221"/>
            <p:cNvSpPr txBox="1"/>
            <p:nvPr/>
          </p:nvSpPr>
          <p:spPr>
            <a:xfrm>
              <a:off x="467544" y="141277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755576" y="18448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467544" y="2276872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04" name="TextBox 203"/>
            <p:cNvSpPr txBox="1"/>
            <p:nvPr/>
          </p:nvSpPr>
          <p:spPr>
            <a:xfrm>
              <a:off x="179512" y="2708920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05" name="TextBox 304"/>
            <p:cNvSpPr txBox="1"/>
            <p:nvPr/>
          </p:nvSpPr>
          <p:spPr>
            <a:xfrm>
              <a:off x="467544" y="314096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755576" y="98072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331640" y="98072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11" name="TextBox 210"/>
            <p:cNvSpPr txBox="1"/>
            <p:nvPr/>
          </p:nvSpPr>
          <p:spPr>
            <a:xfrm>
              <a:off x="1907704" y="98072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2483768" y="98072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3059832" y="98072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3635896" y="98072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15" name="TextBox 214"/>
            <p:cNvSpPr txBox="1"/>
            <p:nvPr/>
          </p:nvSpPr>
          <p:spPr>
            <a:xfrm>
              <a:off x="4211960" y="98072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16" name="TextBox 215"/>
            <p:cNvSpPr txBox="1"/>
            <p:nvPr/>
          </p:nvSpPr>
          <p:spPr>
            <a:xfrm>
              <a:off x="4788024" y="98072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17" name="TextBox 216"/>
            <p:cNvSpPr txBox="1"/>
            <p:nvPr/>
          </p:nvSpPr>
          <p:spPr>
            <a:xfrm>
              <a:off x="5364088" y="98072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18" name="TextBox 217"/>
            <p:cNvSpPr txBox="1"/>
            <p:nvPr/>
          </p:nvSpPr>
          <p:spPr>
            <a:xfrm>
              <a:off x="5940152" y="98072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219" name="TextBox 218"/>
            <p:cNvSpPr txBox="1"/>
            <p:nvPr/>
          </p:nvSpPr>
          <p:spPr>
            <a:xfrm>
              <a:off x="6516216" y="98072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7092280" y="98072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221" name="TextBox 220"/>
            <p:cNvSpPr txBox="1"/>
            <p:nvPr/>
          </p:nvSpPr>
          <p:spPr>
            <a:xfrm>
              <a:off x="7668344" y="98072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473" name="TextBox 472"/>
            <p:cNvSpPr txBox="1"/>
            <p:nvPr/>
          </p:nvSpPr>
          <p:spPr>
            <a:xfrm>
              <a:off x="8244408" y="98072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474" name="TextBox 473"/>
            <p:cNvSpPr txBox="1"/>
            <p:nvPr/>
          </p:nvSpPr>
          <p:spPr>
            <a:xfrm>
              <a:off x="8820472" y="98072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1043608" y="141277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24" name="TextBox 223"/>
            <p:cNvSpPr txBox="1"/>
            <p:nvPr/>
          </p:nvSpPr>
          <p:spPr>
            <a:xfrm>
              <a:off x="1619672" y="141277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25" name="TextBox 224"/>
            <p:cNvSpPr txBox="1"/>
            <p:nvPr/>
          </p:nvSpPr>
          <p:spPr>
            <a:xfrm>
              <a:off x="2195736" y="141277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26" name="TextBox 225"/>
            <p:cNvSpPr txBox="1"/>
            <p:nvPr/>
          </p:nvSpPr>
          <p:spPr>
            <a:xfrm>
              <a:off x="2771800" y="141277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27" name="TextBox 226"/>
            <p:cNvSpPr txBox="1"/>
            <p:nvPr/>
          </p:nvSpPr>
          <p:spPr>
            <a:xfrm>
              <a:off x="3347864" y="141277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28" name="TextBox 227"/>
            <p:cNvSpPr txBox="1"/>
            <p:nvPr/>
          </p:nvSpPr>
          <p:spPr>
            <a:xfrm>
              <a:off x="3923928" y="141277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29" name="TextBox 228"/>
            <p:cNvSpPr txBox="1"/>
            <p:nvPr/>
          </p:nvSpPr>
          <p:spPr>
            <a:xfrm>
              <a:off x="4499992" y="141277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 </a:t>
              </a:r>
              <a:endParaRPr lang="en-GB" sz="2800" dirty="0"/>
            </a:p>
          </p:txBody>
        </p:sp>
        <p:sp>
          <p:nvSpPr>
            <p:cNvPr id="230" name="TextBox 229"/>
            <p:cNvSpPr txBox="1"/>
            <p:nvPr/>
          </p:nvSpPr>
          <p:spPr>
            <a:xfrm>
              <a:off x="5076056" y="141277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31" name="TextBox 230"/>
            <p:cNvSpPr txBox="1"/>
            <p:nvPr/>
          </p:nvSpPr>
          <p:spPr>
            <a:xfrm>
              <a:off x="5652120" y="141277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32" name="TextBox 231"/>
            <p:cNvSpPr txBox="1"/>
            <p:nvPr/>
          </p:nvSpPr>
          <p:spPr>
            <a:xfrm>
              <a:off x="6228184" y="141277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33" name="TextBox 232"/>
            <p:cNvSpPr txBox="1"/>
            <p:nvPr/>
          </p:nvSpPr>
          <p:spPr>
            <a:xfrm>
              <a:off x="6804248" y="141277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34" name="TextBox 233"/>
            <p:cNvSpPr txBox="1"/>
            <p:nvPr/>
          </p:nvSpPr>
          <p:spPr>
            <a:xfrm>
              <a:off x="7380312" y="141277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7956376" y="141277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487" name="TextBox 486"/>
            <p:cNvSpPr txBox="1"/>
            <p:nvPr/>
          </p:nvSpPr>
          <p:spPr>
            <a:xfrm>
              <a:off x="8532440" y="141277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498" name="TextBox 497"/>
            <p:cNvSpPr txBox="1"/>
            <p:nvPr/>
          </p:nvSpPr>
          <p:spPr>
            <a:xfrm>
              <a:off x="-108520" y="141277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179512" y="18448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1331640" y="18448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1907704" y="18448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2483768" y="18448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3059832" y="18448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3635896" y="18448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76" name="TextBox 175"/>
            <p:cNvSpPr txBox="1"/>
            <p:nvPr/>
          </p:nvSpPr>
          <p:spPr>
            <a:xfrm>
              <a:off x="4211960" y="18448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4788024" y="18448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5364088" y="18448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5940152" y="18448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6516216" y="18448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7092280" y="18448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7668344" y="18448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8244408" y="18448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186" name="TextBox 185"/>
            <p:cNvSpPr txBox="1"/>
            <p:nvPr/>
          </p:nvSpPr>
          <p:spPr>
            <a:xfrm>
              <a:off x="8820472" y="18448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043608" y="2276872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1619672" y="2276872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2195736" y="2276872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91" name="TextBox 190"/>
            <p:cNvSpPr txBox="1"/>
            <p:nvPr/>
          </p:nvSpPr>
          <p:spPr>
            <a:xfrm>
              <a:off x="2771800" y="2276872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347864" y="2276872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3923928" y="2276872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4499992" y="2276872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 </a:t>
              </a:r>
              <a:endParaRPr lang="en-GB" sz="2800" dirty="0"/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5076056" y="2276872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5652120" y="2276872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6228184" y="2276872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6804248" y="2276872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99" name="TextBox 198"/>
            <p:cNvSpPr txBox="1"/>
            <p:nvPr/>
          </p:nvSpPr>
          <p:spPr>
            <a:xfrm>
              <a:off x="7380312" y="2276872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00" name="TextBox 199"/>
            <p:cNvSpPr txBox="1"/>
            <p:nvPr/>
          </p:nvSpPr>
          <p:spPr>
            <a:xfrm>
              <a:off x="7956376" y="2276872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01" name="TextBox 200"/>
            <p:cNvSpPr txBox="1"/>
            <p:nvPr/>
          </p:nvSpPr>
          <p:spPr>
            <a:xfrm>
              <a:off x="8532440" y="2276872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-108520" y="2276872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755576" y="2708920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1331640" y="2708920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1907704" y="2708920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93" name="TextBox 292"/>
            <p:cNvSpPr txBox="1"/>
            <p:nvPr/>
          </p:nvSpPr>
          <p:spPr>
            <a:xfrm>
              <a:off x="2483768" y="2708920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94" name="TextBox 293"/>
            <p:cNvSpPr txBox="1"/>
            <p:nvPr/>
          </p:nvSpPr>
          <p:spPr>
            <a:xfrm>
              <a:off x="3059832" y="2708920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95" name="TextBox 294"/>
            <p:cNvSpPr txBox="1"/>
            <p:nvPr/>
          </p:nvSpPr>
          <p:spPr>
            <a:xfrm>
              <a:off x="3635896" y="2708920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96" name="TextBox 295"/>
            <p:cNvSpPr txBox="1"/>
            <p:nvPr/>
          </p:nvSpPr>
          <p:spPr>
            <a:xfrm>
              <a:off x="4211960" y="2708920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97" name="TextBox 296"/>
            <p:cNvSpPr txBox="1"/>
            <p:nvPr/>
          </p:nvSpPr>
          <p:spPr>
            <a:xfrm>
              <a:off x="4788024" y="2708920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98" name="TextBox 297"/>
            <p:cNvSpPr txBox="1"/>
            <p:nvPr/>
          </p:nvSpPr>
          <p:spPr>
            <a:xfrm>
              <a:off x="5364088" y="2708920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99" name="TextBox 298"/>
            <p:cNvSpPr txBox="1"/>
            <p:nvPr/>
          </p:nvSpPr>
          <p:spPr>
            <a:xfrm>
              <a:off x="5940152" y="2708920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300" name="TextBox 299"/>
            <p:cNvSpPr txBox="1"/>
            <p:nvPr/>
          </p:nvSpPr>
          <p:spPr>
            <a:xfrm>
              <a:off x="6516216" y="2708920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301" name="TextBox 300"/>
            <p:cNvSpPr txBox="1"/>
            <p:nvPr/>
          </p:nvSpPr>
          <p:spPr>
            <a:xfrm>
              <a:off x="7092280" y="2708920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302" name="TextBox 301"/>
            <p:cNvSpPr txBox="1"/>
            <p:nvPr/>
          </p:nvSpPr>
          <p:spPr>
            <a:xfrm>
              <a:off x="7668344" y="2708920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303" name="TextBox 302"/>
            <p:cNvSpPr txBox="1"/>
            <p:nvPr/>
          </p:nvSpPr>
          <p:spPr>
            <a:xfrm>
              <a:off x="8244408" y="2708920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304" name="TextBox 303"/>
            <p:cNvSpPr txBox="1"/>
            <p:nvPr/>
          </p:nvSpPr>
          <p:spPr>
            <a:xfrm>
              <a:off x="8820472" y="2708920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306" name="TextBox 305"/>
            <p:cNvSpPr txBox="1"/>
            <p:nvPr/>
          </p:nvSpPr>
          <p:spPr>
            <a:xfrm>
              <a:off x="1043608" y="314096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07" name="TextBox 306"/>
            <p:cNvSpPr txBox="1"/>
            <p:nvPr/>
          </p:nvSpPr>
          <p:spPr>
            <a:xfrm>
              <a:off x="1619672" y="314096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08" name="TextBox 307"/>
            <p:cNvSpPr txBox="1"/>
            <p:nvPr/>
          </p:nvSpPr>
          <p:spPr>
            <a:xfrm>
              <a:off x="2195736" y="314096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11" name="TextBox 310"/>
            <p:cNvSpPr txBox="1"/>
            <p:nvPr/>
          </p:nvSpPr>
          <p:spPr>
            <a:xfrm>
              <a:off x="2771800" y="314096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12" name="TextBox 311"/>
            <p:cNvSpPr txBox="1"/>
            <p:nvPr/>
          </p:nvSpPr>
          <p:spPr>
            <a:xfrm>
              <a:off x="3347864" y="314096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13" name="TextBox 312"/>
            <p:cNvSpPr txBox="1"/>
            <p:nvPr/>
          </p:nvSpPr>
          <p:spPr>
            <a:xfrm>
              <a:off x="3923928" y="314096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4499992" y="314096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 </a:t>
              </a:r>
              <a:endParaRPr lang="en-GB" sz="2800" dirty="0"/>
            </a:p>
          </p:txBody>
        </p:sp>
        <p:sp>
          <p:nvSpPr>
            <p:cNvPr id="331" name="TextBox 330"/>
            <p:cNvSpPr txBox="1"/>
            <p:nvPr/>
          </p:nvSpPr>
          <p:spPr>
            <a:xfrm>
              <a:off x="5076056" y="314096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32" name="TextBox 331"/>
            <p:cNvSpPr txBox="1"/>
            <p:nvPr/>
          </p:nvSpPr>
          <p:spPr>
            <a:xfrm>
              <a:off x="5652120" y="314096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33" name="TextBox 332"/>
            <p:cNvSpPr txBox="1"/>
            <p:nvPr/>
          </p:nvSpPr>
          <p:spPr>
            <a:xfrm>
              <a:off x="6228184" y="314096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34" name="TextBox 333"/>
            <p:cNvSpPr txBox="1"/>
            <p:nvPr/>
          </p:nvSpPr>
          <p:spPr>
            <a:xfrm>
              <a:off x="6804248" y="314096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35" name="TextBox 334"/>
            <p:cNvSpPr txBox="1"/>
            <p:nvPr/>
          </p:nvSpPr>
          <p:spPr>
            <a:xfrm>
              <a:off x="7380312" y="314096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36" name="TextBox 335"/>
            <p:cNvSpPr txBox="1"/>
            <p:nvPr/>
          </p:nvSpPr>
          <p:spPr>
            <a:xfrm>
              <a:off x="7956376" y="314096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37" name="TextBox 336"/>
            <p:cNvSpPr txBox="1"/>
            <p:nvPr/>
          </p:nvSpPr>
          <p:spPr>
            <a:xfrm>
              <a:off x="8532440" y="314096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38" name="TextBox 337"/>
            <p:cNvSpPr txBox="1"/>
            <p:nvPr/>
          </p:nvSpPr>
          <p:spPr>
            <a:xfrm>
              <a:off x="-108520" y="314096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</p:grpSp>
      <p:sp>
        <p:nvSpPr>
          <p:cNvPr id="439" name="TextBox 438"/>
          <p:cNvSpPr txBox="1"/>
          <p:nvPr/>
        </p:nvSpPr>
        <p:spPr>
          <a:xfrm>
            <a:off x="-108520" y="1393612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 smtClean="0"/>
          </a:p>
        </p:txBody>
      </p:sp>
      <p:sp>
        <p:nvSpPr>
          <p:cNvPr id="440" name="TextBox 439"/>
          <p:cNvSpPr txBox="1"/>
          <p:nvPr/>
        </p:nvSpPr>
        <p:spPr>
          <a:xfrm>
            <a:off x="179512" y="1825660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475" name="TextBox 474"/>
          <p:cNvSpPr txBox="1"/>
          <p:nvPr/>
        </p:nvSpPr>
        <p:spPr>
          <a:xfrm>
            <a:off x="-108520" y="2257708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460" name="TextBox 459"/>
          <p:cNvSpPr txBox="1"/>
          <p:nvPr/>
        </p:nvSpPr>
        <p:spPr>
          <a:xfrm>
            <a:off x="2195736" y="2257708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5</a:t>
            </a:r>
            <a:endParaRPr lang="en-GB" sz="2800" dirty="0"/>
          </a:p>
        </p:txBody>
      </p:sp>
      <p:grpSp>
        <p:nvGrpSpPr>
          <p:cNvPr id="534" name="Group 533"/>
          <p:cNvGrpSpPr/>
          <p:nvPr/>
        </p:nvGrpSpPr>
        <p:grpSpPr>
          <a:xfrm>
            <a:off x="5940152" y="961564"/>
            <a:ext cx="3456384" cy="2683460"/>
            <a:chOff x="5940152" y="961564"/>
            <a:chExt cx="3456384" cy="2683460"/>
          </a:xfrm>
        </p:grpSpPr>
        <p:sp>
          <p:nvSpPr>
            <p:cNvPr id="419" name="TextBox 418"/>
            <p:cNvSpPr txBox="1"/>
            <p:nvPr/>
          </p:nvSpPr>
          <p:spPr>
            <a:xfrm>
              <a:off x="5940152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420" name="TextBox 419"/>
            <p:cNvSpPr txBox="1"/>
            <p:nvPr/>
          </p:nvSpPr>
          <p:spPr>
            <a:xfrm>
              <a:off x="6516216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421" name="TextBox 420"/>
            <p:cNvSpPr txBox="1"/>
            <p:nvPr/>
          </p:nvSpPr>
          <p:spPr>
            <a:xfrm>
              <a:off x="7092280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422" name="TextBox 421"/>
            <p:cNvSpPr txBox="1"/>
            <p:nvPr/>
          </p:nvSpPr>
          <p:spPr>
            <a:xfrm>
              <a:off x="7668344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423" name="TextBox 422"/>
            <p:cNvSpPr txBox="1"/>
            <p:nvPr/>
          </p:nvSpPr>
          <p:spPr>
            <a:xfrm>
              <a:off x="8244408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424" name="TextBox 423"/>
            <p:cNvSpPr txBox="1"/>
            <p:nvPr/>
          </p:nvSpPr>
          <p:spPr>
            <a:xfrm>
              <a:off x="8820472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434" name="TextBox 433"/>
            <p:cNvSpPr txBox="1"/>
            <p:nvPr/>
          </p:nvSpPr>
          <p:spPr>
            <a:xfrm>
              <a:off x="6228184" y="139361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435" name="TextBox 434"/>
            <p:cNvSpPr txBox="1"/>
            <p:nvPr/>
          </p:nvSpPr>
          <p:spPr>
            <a:xfrm>
              <a:off x="6804248" y="139361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436" name="TextBox 435"/>
            <p:cNvSpPr txBox="1"/>
            <p:nvPr/>
          </p:nvSpPr>
          <p:spPr>
            <a:xfrm>
              <a:off x="7380312" y="139361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437" name="TextBox 436"/>
            <p:cNvSpPr txBox="1"/>
            <p:nvPr/>
          </p:nvSpPr>
          <p:spPr>
            <a:xfrm>
              <a:off x="7956376" y="139361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438" name="TextBox 437"/>
            <p:cNvSpPr txBox="1"/>
            <p:nvPr/>
          </p:nvSpPr>
          <p:spPr>
            <a:xfrm>
              <a:off x="8532440" y="139361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452" name="TextBox 451"/>
            <p:cNvSpPr txBox="1"/>
            <p:nvPr/>
          </p:nvSpPr>
          <p:spPr>
            <a:xfrm>
              <a:off x="6516216" y="1825660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453" name="TextBox 452"/>
            <p:cNvSpPr txBox="1"/>
            <p:nvPr/>
          </p:nvSpPr>
          <p:spPr>
            <a:xfrm>
              <a:off x="7092280" y="1825660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454" name="TextBox 453"/>
            <p:cNvSpPr txBox="1"/>
            <p:nvPr/>
          </p:nvSpPr>
          <p:spPr>
            <a:xfrm>
              <a:off x="7668344" y="1825660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455" name="TextBox 454"/>
            <p:cNvSpPr txBox="1"/>
            <p:nvPr/>
          </p:nvSpPr>
          <p:spPr>
            <a:xfrm>
              <a:off x="8244408" y="1825660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456" name="TextBox 455"/>
            <p:cNvSpPr txBox="1"/>
            <p:nvPr/>
          </p:nvSpPr>
          <p:spPr>
            <a:xfrm>
              <a:off x="8820472" y="1825660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467" name="TextBox 466"/>
            <p:cNvSpPr txBox="1"/>
            <p:nvPr/>
          </p:nvSpPr>
          <p:spPr>
            <a:xfrm>
              <a:off x="6228184" y="225770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468" name="TextBox 467"/>
            <p:cNvSpPr txBox="1"/>
            <p:nvPr/>
          </p:nvSpPr>
          <p:spPr>
            <a:xfrm>
              <a:off x="6804248" y="225770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469" name="TextBox 468"/>
            <p:cNvSpPr txBox="1"/>
            <p:nvPr/>
          </p:nvSpPr>
          <p:spPr>
            <a:xfrm>
              <a:off x="7380312" y="225770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471" name="TextBox 470"/>
            <p:cNvSpPr txBox="1"/>
            <p:nvPr/>
          </p:nvSpPr>
          <p:spPr>
            <a:xfrm>
              <a:off x="7956376" y="225770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472" name="TextBox 471"/>
            <p:cNvSpPr txBox="1"/>
            <p:nvPr/>
          </p:nvSpPr>
          <p:spPr>
            <a:xfrm>
              <a:off x="8532440" y="225770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485" name="TextBox 484"/>
            <p:cNvSpPr txBox="1"/>
            <p:nvPr/>
          </p:nvSpPr>
          <p:spPr>
            <a:xfrm>
              <a:off x="5940152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486" name="TextBox 485"/>
            <p:cNvSpPr txBox="1"/>
            <p:nvPr/>
          </p:nvSpPr>
          <p:spPr>
            <a:xfrm>
              <a:off x="6516216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488" name="TextBox 487"/>
            <p:cNvSpPr txBox="1"/>
            <p:nvPr/>
          </p:nvSpPr>
          <p:spPr>
            <a:xfrm>
              <a:off x="7092280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489" name="TextBox 488"/>
            <p:cNvSpPr txBox="1"/>
            <p:nvPr/>
          </p:nvSpPr>
          <p:spPr>
            <a:xfrm>
              <a:off x="7668344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490" name="TextBox 489"/>
            <p:cNvSpPr txBox="1"/>
            <p:nvPr/>
          </p:nvSpPr>
          <p:spPr>
            <a:xfrm>
              <a:off x="8244408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491" name="TextBox 490"/>
            <p:cNvSpPr txBox="1"/>
            <p:nvPr/>
          </p:nvSpPr>
          <p:spPr>
            <a:xfrm>
              <a:off x="8820472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504" name="TextBox 503"/>
            <p:cNvSpPr txBox="1"/>
            <p:nvPr/>
          </p:nvSpPr>
          <p:spPr>
            <a:xfrm>
              <a:off x="6228184" y="312180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505" name="TextBox 504"/>
            <p:cNvSpPr txBox="1"/>
            <p:nvPr/>
          </p:nvSpPr>
          <p:spPr>
            <a:xfrm>
              <a:off x="6804248" y="312180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506" name="TextBox 505"/>
            <p:cNvSpPr txBox="1"/>
            <p:nvPr/>
          </p:nvSpPr>
          <p:spPr>
            <a:xfrm>
              <a:off x="7380312" y="312180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507" name="TextBox 506"/>
            <p:cNvSpPr txBox="1"/>
            <p:nvPr/>
          </p:nvSpPr>
          <p:spPr>
            <a:xfrm>
              <a:off x="7956376" y="312180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508" name="TextBox 507"/>
            <p:cNvSpPr txBox="1"/>
            <p:nvPr/>
          </p:nvSpPr>
          <p:spPr>
            <a:xfrm>
              <a:off x="8532440" y="312180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</p:grpSp>
      <p:sp>
        <p:nvSpPr>
          <p:cNvPr id="509" name="TextBox 508"/>
          <p:cNvSpPr txBox="1"/>
          <p:nvPr/>
        </p:nvSpPr>
        <p:spPr>
          <a:xfrm>
            <a:off x="-108520" y="3121804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grpSp>
        <p:nvGrpSpPr>
          <p:cNvPr id="532" name="Group 531"/>
          <p:cNvGrpSpPr/>
          <p:nvPr/>
        </p:nvGrpSpPr>
        <p:grpSpPr>
          <a:xfrm>
            <a:off x="2195736" y="961564"/>
            <a:ext cx="1728192" cy="2683460"/>
            <a:chOff x="2195736" y="961564"/>
            <a:chExt cx="1728192" cy="2683460"/>
          </a:xfrm>
        </p:grpSpPr>
        <p:sp>
          <p:nvSpPr>
            <p:cNvPr id="413" name="TextBox 412"/>
            <p:cNvSpPr txBox="1"/>
            <p:nvPr/>
          </p:nvSpPr>
          <p:spPr>
            <a:xfrm>
              <a:off x="2483768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427" name="TextBox 426"/>
            <p:cNvSpPr txBox="1"/>
            <p:nvPr/>
          </p:nvSpPr>
          <p:spPr>
            <a:xfrm>
              <a:off x="2195736" y="139361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7</a:t>
              </a:r>
              <a:endParaRPr lang="en-GB" sz="2800" dirty="0"/>
            </a:p>
          </p:txBody>
        </p:sp>
        <p:sp>
          <p:nvSpPr>
            <p:cNvPr id="494" name="TextBox 493"/>
            <p:cNvSpPr txBox="1"/>
            <p:nvPr/>
          </p:nvSpPr>
          <p:spPr>
            <a:xfrm>
              <a:off x="2195736" y="312180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4</a:t>
              </a:r>
              <a:endParaRPr lang="en-GB" sz="2800" dirty="0"/>
            </a:p>
          </p:txBody>
        </p:sp>
        <p:sp>
          <p:nvSpPr>
            <p:cNvPr id="414" name="TextBox 413"/>
            <p:cNvSpPr txBox="1"/>
            <p:nvPr/>
          </p:nvSpPr>
          <p:spPr>
            <a:xfrm>
              <a:off x="3059832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428" name="TextBox 427"/>
            <p:cNvSpPr txBox="1"/>
            <p:nvPr/>
          </p:nvSpPr>
          <p:spPr>
            <a:xfrm>
              <a:off x="2771800" y="139361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443" name="TextBox 442"/>
            <p:cNvSpPr txBox="1"/>
            <p:nvPr/>
          </p:nvSpPr>
          <p:spPr>
            <a:xfrm>
              <a:off x="2483768" y="1825660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3</a:t>
              </a:r>
              <a:endParaRPr lang="en-GB" sz="2800" dirty="0"/>
            </a:p>
          </p:txBody>
        </p:sp>
        <p:sp>
          <p:nvSpPr>
            <p:cNvPr id="444" name="TextBox 443"/>
            <p:cNvSpPr txBox="1"/>
            <p:nvPr/>
          </p:nvSpPr>
          <p:spPr>
            <a:xfrm>
              <a:off x="3059832" y="1825660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461" name="TextBox 460"/>
            <p:cNvSpPr txBox="1"/>
            <p:nvPr/>
          </p:nvSpPr>
          <p:spPr>
            <a:xfrm>
              <a:off x="2771800" y="225770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2</a:t>
              </a:r>
              <a:endParaRPr lang="en-GB" sz="2800" dirty="0"/>
            </a:p>
          </p:txBody>
        </p:sp>
        <p:sp>
          <p:nvSpPr>
            <p:cNvPr id="462" name="TextBox 461"/>
            <p:cNvSpPr txBox="1"/>
            <p:nvPr/>
          </p:nvSpPr>
          <p:spPr>
            <a:xfrm>
              <a:off x="3347864" y="225770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479" name="TextBox 478"/>
            <p:cNvSpPr txBox="1"/>
            <p:nvPr/>
          </p:nvSpPr>
          <p:spPr>
            <a:xfrm>
              <a:off x="2483768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3</a:t>
              </a:r>
              <a:endParaRPr lang="en-GB" sz="2800" dirty="0"/>
            </a:p>
          </p:txBody>
        </p:sp>
        <p:sp>
          <p:nvSpPr>
            <p:cNvPr id="480" name="TextBox 479"/>
            <p:cNvSpPr txBox="1"/>
            <p:nvPr/>
          </p:nvSpPr>
          <p:spPr>
            <a:xfrm>
              <a:off x="3059832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495" name="TextBox 494"/>
            <p:cNvSpPr txBox="1"/>
            <p:nvPr/>
          </p:nvSpPr>
          <p:spPr>
            <a:xfrm>
              <a:off x="2771800" y="312180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33" name="Group 532"/>
          <p:cNvGrpSpPr/>
          <p:nvPr/>
        </p:nvGrpSpPr>
        <p:grpSpPr>
          <a:xfrm>
            <a:off x="3347864" y="961564"/>
            <a:ext cx="3168352" cy="2683460"/>
            <a:chOff x="3347864" y="961564"/>
            <a:chExt cx="3168352" cy="2683460"/>
          </a:xfrm>
        </p:grpSpPr>
        <p:sp>
          <p:nvSpPr>
            <p:cNvPr id="415" name="TextBox 414"/>
            <p:cNvSpPr txBox="1"/>
            <p:nvPr/>
          </p:nvSpPr>
          <p:spPr>
            <a:xfrm>
              <a:off x="3635896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3</a:t>
              </a:r>
              <a:endParaRPr lang="en-GB" sz="2800" dirty="0"/>
            </a:p>
          </p:txBody>
        </p:sp>
        <p:sp>
          <p:nvSpPr>
            <p:cNvPr id="416" name="TextBox 415"/>
            <p:cNvSpPr txBox="1"/>
            <p:nvPr/>
          </p:nvSpPr>
          <p:spPr>
            <a:xfrm>
              <a:off x="4211960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417" name="TextBox 416"/>
            <p:cNvSpPr txBox="1"/>
            <p:nvPr/>
          </p:nvSpPr>
          <p:spPr>
            <a:xfrm>
              <a:off x="4788024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4</a:t>
              </a:r>
              <a:endParaRPr lang="en-GB" sz="2800" dirty="0"/>
            </a:p>
          </p:txBody>
        </p:sp>
        <p:sp>
          <p:nvSpPr>
            <p:cNvPr id="418" name="TextBox 417"/>
            <p:cNvSpPr txBox="1"/>
            <p:nvPr/>
          </p:nvSpPr>
          <p:spPr>
            <a:xfrm>
              <a:off x="5364088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429" name="TextBox 428"/>
            <p:cNvSpPr txBox="1"/>
            <p:nvPr/>
          </p:nvSpPr>
          <p:spPr>
            <a:xfrm>
              <a:off x="3347864" y="139361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2</a:t>
              </a:r>
              <a:endParaRPr lang="en-GB" sz="2800" dirty="0"/>
            </a:p>
          </p:txBody>
        </p:sp>
        <p:sp>
          <p:nvSpPr>
            <p:cNvPr id="430" name="TextBox 429"/>
            <p:cNvSpPr txBox="1"/>
            <p:nvPr/>
          </p:nvSpPr>
          <p:spPr>
            <a:xfrm>
              <a:off x="3923928" y="139361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5</a:t>
              </a:r>
              <a:endParaRPr lang="en-GB" sz="2800" dirty="0"/>
            </a:p>
          </p:txBody>
        </p:sp>
        <p:sp>
          <p:nvSpPr>
            <p:cNvPr id="431" name="TextBox 430"/>
            <p:cNvSpPr txBox="1"/>
            <p:nvPr/>
          </p:nvSpPr>
          <p:spPr>
            <a:xfrm>
              <a:off x="4499992" y="139361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7 </a:t>
              </a:r>
              <a:endParaRPr lang="en-GB" sz="2800" dirty="0"/>
            </a:p>
          </p:txBody>
        </p:sp>
        <p:sp>
          <p:nvSpPr>
            <p:cNvPr id="432" name="TextBox 431"/>
            <p:cNvSpPr txBox="1"/>
            <p:nvPr/>
          </p:nvSpPr>
          <p:spPr>
            <a:xfrm>
              <a:off x="5076056" y="139361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3</a:t>
              </a:r>
              <a:endParaRPr lang="en-GB" sz="2800" dirty="0"/>
            </a:p>
          </p:txBody>
        </p:sp>
        <p:sp>
          <p:nvSpPr>
            <p:cNvPr id="433" name="TextBox 432"/>
            <p:cNvSpPr txBox="1"/>
            <p:nvPr/>
          </p:nvSpPr>
          <p:spPr>
            <a:xfrm>
              <a:off x="5652120" y="139361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445" name="TextBox 444"/>
            <p:cNvSpPr txBox="1"/>
            <p:nvPr/>
          </p:nvSpPr>
          <p:spPr>
            <a:xfrm>
              <a:off x="3635896" y="1825660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3</a:t>
              </a:r>
              <a:endParaRPr lang="en-GB" sz="2800" dirty="0"/>
            </a:p>
          </p:txBody>
        </p:sp>
        <p:sp>
          <p:nvSpPr>
            <p:cNvPr id="448" name="TextBox 447"/>
            <p:cNvSpPr txBox="1"/>
            <p:nvPr/>
          </p:nvSpPr>
          <p:spPr>
            <a:xfrm>
              <a:off x="4211960" y="1825660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17</a:t>
              </a:r>
              <a:endParaRPr lang="en-GB" sz="2800" dirty="0"/>
            </a:p>
          </p:txBody>
        </p:sp>
        <p:sp>
          <p:nvSpPr>
            <p:cNvPr id="449" name="TextBox 448"/>
            <p:cNvSpPr txBox="1"/>
            <p:nvPr/>
          </p:nvSpPr>
          <p:spPr>
            <a:xfrm>
              <a:off x="4788024" y="1825660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5</a:t>
              </a:r>
              <a:endParaRPr lang="en-GB" sz="2800" dirty="0"/>
            </a:p>
          </p:txBody>
        </p:sp>
        <p:sp>
          <p:nvSpPr>
            <p:cNvPr id="450" name="TextBox 449"/>
            <p:cNvSpPr txBox="1"/>
            <p:nvPr/>
          </p:nvSpPr>
          <p:spPr>
            <a:xfrm>
              <a:off x="5364088" y="1825660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451" name="TextBox 450"/>
            <p:cNvSpPr txBox="1"/>
            <p:nvPr/>
          </p:nvSpPr>
          <p:spPr>
            <a:xfrm>
              <a:off x="5940152" y="1825660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463" name="TextBox 462"/>
            <p:cNvSpPr txBox="1"/>
            <p:nvPr/>
          </p:nvSpPr>
          <p:spPr>
            <a:xfrm>
              <a:off x="3923928" y="225770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10</a:t>
              </a:r>
              <a:endParaRPr lang="en-GB" sz="2800" dirty="0"/>
            </a:p>
          </p:txBody>
        </p:sp>
        <p:sp>
          <p:nvSpPr>
            <p:cNvPr id="464" name="TextBox 463"/>
            <p:cNvSpPr txBox="1"/>
            <p:nvPr/>
          </p:nvSpPr>
          <p:spPr>
            <a:xfrm>
              <a:off x="4499992" y="225770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12 </a:t>
              </a:r>
              <a:endParaRPr lang="en-GB" sz="2800" dirty="0"/>
            </a:p>
          </p:txBody>
        </p:sp>
        <p:sp>
          <p:nvSpPr>
            <p:cNvPr id="465" name="TextBox 464"/>
            <p:cNvSpPr txBox="1"/>
            <p:nvPr/>
          </p:nvSpPr>
          <p:spPr>
            <a:xfrm>
              <a:off x="5076056" y="225770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3</a:t>
              </a:r>
              <a:endParaRPr lang="en-GB" sz="2800" dirty="0"/>
            </a:p>
          </p:txBody>
        </p:sp>
        <p:sp>
          <p:nvSpPr>
            <p:cNvPr id="466" name="TextBox 465"/>
            <p:cNvSpPr txBox="1"/>
            <p:nvPr/>
          </p:nvSpPr>
          <p:spPr>
            <a:xfrm>
              <a:off x="5652120" y="225770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481" name="TextBox 480"/>
            <p:cNvSpPr txBox="1"/>
            <p:nvPr/>
          </p:nvSpPr>
          <p:spPr>
            <a:xfrm>
              <a:off x="3635896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3</a:t>
              </a:r>
              <a:endParaRPr lang="en-GB" sz="2800" dirty="0"/>
            </a:p>
          </p:txBody>
        </p:sp>
        <p:sp>
          <p:nvSpPr>
            <p:cNvPr id="482" name="TextBox 481"/>
            <p:cNvSpPr txBox="1"/>
            <p:nvPr/>
          </p:nvSpPr>
          <p:spPr>
            <a:xfrm>
              <a:off x="4211960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7</a:t>
              </a:r>
              <a:endParaRPr lang="en-GB" sz="2800" dirty="0"/>
            </a:p>
          </p:txBody>
        </p:sp>
        <p:sp>
          <p:nvSpPr>
            <p:cNvPr id="483" name="TextBox 482"/>
            <p:cNvSpPr txBox="1"/>
            <p:nvPr/>
          </p:nvSpPr>
          <p:spPr>
            <a:xfrm>
              <a:off x="4788024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7</a:t>
              </a:r>
              <a:endParaRPr lang="en-GB" sz="2800" dirty="0"/>
            </a:p>
          </p:txBody>
        </p:sp>
        <p:sp>
          <p:nvSpPr>
            <p:cNvPr id="484" name="TextBox 483"/>
            <p:cNvSpPr txBox="1"/>
            <p:nvPr/>
          </p:nvSpPr>
          <p:spPr>
            <a:xfrm>
              <a:off x="5364088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496" name="TextBox 495"/>
            <p:cNvSpPr txBox="1"/>
            <p:nvPr/>
          </p:nvSpPr>
          <p:spPr>
            <a:xfrm>
              <a:off x="3347864" y="312180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2</a:t>
              </a:r>
              <a:endParaRPr lang="en-GB" sz="2800" dirty="0"/>
            </a:p>
          </p:txBody>
        </p:sp>
        <p:sp>
          <p:nvSpPr>
            <p:cNvPr id="497" name="TextBox 496"/>
            <p:cNvSpPr txBox="1"/>
            <p:nvPr/>
          </p:nvSpPr>
          <p:spPr>
            <a:xfrm>
              <a:off x="3923928" y="312180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499" name="TextBox 498"/>
            <p:cNvSpPr txBox="1"/>
            <p:nvPr/>
          </p:nvSpPr>
          <p:spPr>
            <a:xfrm>
              <a:off x="4499992" y="312180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4 </a:t>
              </a:r>
              <a:endParaRPr lang="en-GB" sz="2800" dirty="0"/>
            </a:p>
          </p:txBody>
        </p:sp>
        <p:sp>
          <p:nvSpPr>
            <p:cNvPr id="500" name="TextBox 499"/>
            <p:cNvSpPr txBox="1"/>
            <p:nvPr/>
          </p:nvSpPr>
          <p:spPr>
            <a:xfrm>
              <a:off x="5076056" y="312180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503" name="TextBox 502"/>
            <p:cNvSpPr txBox="1"/>
            <p:nvPr/>
          </p:nvSpPr>
          <p:spPr>
            <a:xfrm>
              <a:off x="5652120" y="312180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71" name="Group 270"/>
          <p:cNvGrpSpPr/>
          <p:nvPr/>
        </p:nvGrpSpPr>
        <p:grpSpPr>
          <a:xfrm>
            <a:off x="755576" y="961564"/>
            <a:ext cx="1728192" cy="2683460"/>
            <a:chOff x="755576" y="961564"/>
            <a:chExt cx="1728192" cy="2683460"/>
          </a:xfrm>
        </p:grpSpPr>
        <p:sp>
          <p:nvSpPr>
            <p:cNvPr id="478" name="TextBox 477"/>
            <p:cNvSpPr txBox="1"/>
            <p:nvPr/>
          </p:nvSpPr>
          <p:spPr>
            <a:xfrm>
              <a:off x="1907704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7</a:t>
              </a:r>
              <a:endParaRPr lang="en-GB" sz="2800" dirty="0"/>
            </a:p>
          </p:txBody>
        </p:sp>
        <p:sp>
          <p:nvSpPr>
            <p:cNvPr id="410" name="TextBox 409"/>
            <p:cNvSpPr txBox="1"/>
            <p:nvPr/>
          </p:nvSpPr>
          <p:spPr>
            <a:xfrm>
              <a:off x="755576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2</a:t>
              </a:r>
              <a:endParaRPr lang="en-GB" sz="2800" dirty="0"/>
            </a:p>
          </p:txBody>
        </p:sp>
        <p:sp>
          <p:nvSpPr>
            <p:cNvPr id="411" name="TextBox 410"/>
            <p:cNvSpPr txBox="1"/>
            <p:nvPr/>
          </p:nvSpPr>
          <p:spPr>
            <a:xfrm>
              <a:off x="1331640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2</a:t>
              </a:r>
              <a:endParaRPr lang="en-GB" sz="2800" dirty="0"/>
            </a:p>
          </p:txBody>
        </p:sp>
        <p:sp>
          <p:nvSpPr>
            <p:cNvPr id="412" name="TextBox 411"/>
            <p:cNvSpPr txBox="1"/>
            <p:nvPr/>
          </p:nvSpPr>
          <p:spPr>
            <a:xfrm>
              <a:off x="1907704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4</a:t>
              </a:r>
              <a:endParaRPr lang="en-GB" sz="2800" dirty="0"/>
            </a:p>
          </p:txBody>
        </p:sp>
        <p:sp>
          <p:nvSpPr>
            <p:cNvPr id="425" name="TextBox 424"/>
            <p:cNvSpPr txBox="1"/>
            <p:nvPr/>
          </p:nvSpPr>
          <p:spPr>
            <a:xfrm>
              <a:off x="1043608" y="139361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3</a:t>
              </a:r>
              <a:endParaRPr lang="en-GB" sz="2800" dirty="0"/>
            </a:p>
          </p:txBody>
        </p:sp>
        <p:sp>
          <p:nvSpPr>
            <p:cNvPr id="426" name="TextBox 425"/>
            <p:cNvSpPr txBox="1"/>
            <p:nvPr/>
          </p:nvSpPr>
          <p:spPr>
            <a:xfrm>
              <a:off x="1619672" y="139361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7</a:t>
              </a:r>
              <a:endParaRPr lang="en-GB" sz="2800" dirty="0"/>
            </a:p>
          </p:txBody>
        </p:sp>
        <p:sp>
          <p:nvSpPr>
            <p:cNvPr id="441" name="TextBox 440"/>
            <p:cNvSpPr txBox="1"/>
            <p:nvPr/>
          </p:nvSpPr>
          <p:spPr>
            <a:xfrm>
              <a:off x="1331640" y="1825660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10</a:t>
              </a:r>
              <a:endParaRPr lang="en-GB" sz="2800" dirty="0"/>
            </a:p>
          </p:txBody>
        </p:sp>
        <p:sp>
          <p:nvSpPr>
            <p:cNvPr id="442" name="TextBox 441"/>
            <p:cNvSpPr txBox="1"/>
            <p:nvPr/>
          </p:nvSpPr>
          <p:spPr>
            <a:xfrm>
              <a:off x="1907704" y="1825660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12</a:t>
              </a:r>
              <a:endParaRPr lang="en-GB" sz="2800" dirty="0"/>
            </a:p>
          </p:txBody>
        </p:sp>
        <p:sp>
          <p:nvSpPr>
            <p:cNvPr id="457" name="TextBox 456"/>
            <p:cNvSpPr txBox="1"/>
            <p:nvPr/>
          </p:nvSpPr>
          <p:spPr>
            <a:xfrm>
              <a:off x="1043608" y="225770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3</a:t>
              </a:r>
              <a:endParaRPr lang="en-GB" sz="2800" dirty="0"/>
            </a:p>
          </p:txBody>
        </p:sp>
        <p:sp>
          <p:nvSpPr>
            <p:cNvPr id="458" name="TextBox 457"/>
            <p:cNvSpPr txBox="1"/>
            <p:nvPr/>
          </p:nvSpPr>
          <p:spPr>
            <a:xfrm>
              <a:off x="1619672" y="225770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17</a:t>
              </a:r>
              <a:endParaRPr lang="en-GB" sz="2800" dirty="0"/>
            </a:p>
          </p:txBody>
        </p:sp>
        <p:sp>
          <p:nvSpPr>
            <p:cNvPr id="476" name="TextBox 475"/>
            <p:cNvSpPr txBox="1"/>
            <p:nvPr/>
          </p:nvSpPr>
          <p:spPr>
            <a:xfrm>
              <a:off x="755576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2</a:t>
              </a:r>
              <a:endParaRPr lang="en-GB" sz="2800" dirty="0"/>
            </a:p>
          </p:txBody>
        </p:sp>
        <p:sp>
          <p:nvSpPr>
            <p:cNvPr id="477" name="TextBox 476"/>
            <p:cNvSpPr txBox="1"/>
            <p:nvPr/>
          </p:nvSpPr>
          <p:spPr>
            <a:xfrm>
              <a:off x="1331640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5</a:t>
              </a:r>
              <a:endParaRPr lang="en-GB" sz="2800" dirty="0"/>
            </a:p>
          </p:txBody>
        </p:sp>
        <p:sp>
          <p:nvSpPr>
            <p:cNvPr id="492" name="TextBox 491"/>
            <p:cNvSpPr txBox="1"/>
            <p:nvPr/>
          </p:nvSpPr>
          <p:spPr>
            <a:xfrm>
              <a:off x="1043608" y="312180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3</a:t>
              </a:r>
              <a:endParaRPr lang="en-GB" sz="2800" dirty="0"/>
            </a:p>
          </p:txBody>
        </p:sp>
        <p:sp>
          <p:nvSpPr>
            <p:cNvPr id="493" name="TextBox 492"/>
            <p:cNvSpPr txBox="1"/>
            <p:nvPr/>
          </p:nvSpPr>
          <p:spPr>
            <a:xfrm>
              <a:off x="1619672" y="312180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2</a:t>
              </a:r>
              <a:endParaRPr lang="en-GB" sz="2800" dirty="0"/>
            </a:p>
          </p:txBody>
        </p:sp>
      </p:grpSp>
      <p:grpSp>
        <p:nvGrpSpPr>
          <p:cNvPr id="528" name="Group 527"/>
          <p:cNvGrpSpPr/>
          <p:nvPr/>
        </p:nvGrpSpPr>
        <p:grpSpPr>
          <a:xfrm>
            <a:off x="179512" y="961564"/>
            <a:ext cx="1152128" cy="2683460"/>
            <a:chOff x="179512" y="961564"/>
            <a:chExt cx="1152128" cy="2683460"/>
          </a:xfrm>
        </p:grpSpPr>
        <p:sp>
          <p:nvSpPr>
            <p:cNvPr id="396" name="TextBox 395"/>
            <p:cNvSpPr txBox="1"/>
            <p:nvPr/>
          </p:nvSpPr>
          <p:spPr>
            <a:xfrm>
              <a:off x="179512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97" name="TextBox 396"/>
            <p:cNvSpPr txBox="1"/>
            <p:nvPr/>
          </p:nvSpPr>
          <p:spPr>
            <a:xfrm>
              <a:off x="467544" y="139361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98" name="TextBox 397"/>
            <p:cNvSpPr txBox="1"/>
            <p:nvPr/>
          </p:nvSpPr>
          <p:spPr>
            <a:xfrm>
              <a:off x="755576" y="1825660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99" name="TextBox 398"/>
            <p:cNvSpPr txBox="1"/>
            <p:nvPr/>
          </p:nvSpPr>
          <p:spPr>
            <a:xfrm>
              <a:off x="467544" y="225770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400" name="TextBox 399"/>
            <p:cNvSpPr txBox="1"/>
            <p:nvPr/>
          </p:nvSpPr>
          <p:spPr>
            <a:xfrm>
              <a:off x="179512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401" name="TextBox 400"/>
            <p:cNvSpPr txBox="1"/>
            <p:nvPr/>
          </p:nvSpPr>
          <p:spPr>
            <a:xfrm>
              <a:off x="467544" y="312180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81128"/>
            <a:ext cx="5410944" cy="752947"/>
          </a:xfrm>
        </p:spPr>
        <p:txBody>
          <a:bodyPr>
            <a:noAutofit/>
          </a:bodyPr>
          <a:lstStyle/>
          <a:p>
            <a:r>
              <a:rPr lang="en-GB" sz="4400" dirty="0" smtClean="0"/>
              <a:t>Frieze pattern with glide symmetry</a:t>
            </a:r>
            <a:endParaRPr lang="en-GB" sz="4400" dirty="0"/>
          </a:p>
        </p:txBody>
      </p:sp>
      <p:grpSp>
        <p:nvGrpSpPr>
          <p:cNvPr id="383" name="Group 382"/>
          <p:cNvGrpSpPr/>
          <p:nvPr/>
        </p:nvGrpSpPr>
        <p:grpSpPr>
          <a:xfrm>
            <a:off x="-108520" y="529516"/>
            <a:ext cx="9217024" cy="523220"/>
            <a:chOff x="-108520" y="601524"/>
            <a:chExt cx="9217024" cy="523220"/>
          </a:xfrm>
        </p:grpSpPr>
        <p:sp>
          <p:nvSpPr>
            <p:cNvPr id="16" name="TextBox 15"/>
            <p:cNvSpPr txBox="1"/>
            <p:nvPr/>
          </p:nvSpPr>
          <p:spPr>
            <a:xfrm>
              <a:off x="467544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043608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619672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195736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771800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347864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923928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499992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076056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652120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228184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804248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7380312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7956376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459" name="TextBox 458"/>
            <p:cNvSpPr txBox="1"/>
            <p:nvPr/>
          </p:nvSpPr>
          <p:spPr>
            <a:xfrm>
              <a:off x="8532440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470" name="TextBox 469"/>
            <p:cNvSpPr txBox="1"/>
            <p:nvPr/>
          </p:nvSpPr>
          <p:spPr>
            <a:xfrm>
              <a:off x="-108520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91" name="Group 390"/>
          <p:cNvGrpSpPr/>
          <p:nvPr/>
        </p:nvGrpSpPr>
        <p:grpSpPr>
          <a:xfrm>
            <a:off x="179512" y="3573016"/>
            <a:ext cx="9217024" cy="523220"/>
            <a:chOff x="179512" y="4129916"/>
            <a:chExt cx="9217024" cy="523220"/>
          </a:xfrm>
        </p:grpSpPr>
        <p:sp>
          <p:nvSpPr>
            <p:cNvPr id="340" name="TextBox 339"/>
            <p:cNvSpPr txBox="1"/>
            <p:nvPr/>
          </p:nvSpPr>
          <p:spPr>
            <a:xfrm>
              <a:off x="179512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41" name="TextBox 340"/>
            <p:cNvSpPr txBox="1"/>
            <p:nvPr/>
          </p:nvSpPr>
          <p:spPr>
            <a:xfrm>
              <a:off x="755576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42" name="TextBox 341"/>
            <p:cNvSpPr txBox="1"/>
            <p:nvPr/>
          </p:nvSpPr>
          <p:spPr>
            <a:xfrm>
              <a:off x="1331640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43" name="TextBox 342"/>
            <p:cNvSpPr txBox="1"/>
            <p:nvPr/>
          </p:nvSpPr>
          <p:spPr>
            <a:xfrm>
              <a:off x="1907704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44" name="TextBox 343"/>
            <p:cNvSpPr txBox="1"/>
            <p:nvPr/>
          </p:nvSpPr>
          <p:spPr>
            <a:xfrm>
              <a:off x="2483768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45" name="TextBox 344"/>
            <p:cNvSpPr txBox="1"/>
            <p:nvPr/>
          </p:nvSpPr>
          <p:spPr>
            <a:xfrm>
              <a:off x="3059832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46" name="TextBox 345"/>
            <p:cNvSpPr txBox="1"/>
            <p:nvPr/>
          </p:nvSpPr>
          <p:spPr>
            <a:xfrm>
              <a:off x="3635896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48" name="TextBox 347"/>
            <p:cNvSpPr txBox="1"/>
            <p:nvPr/>
          </p:nvSpPr>
          <p:spPr>
            <a:xfrm>
              <a:off x="4211960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49" name="TextBox 348"/>
            <p:cNvSpPr txBox="1"/>
            <p:nvPr/>
          </p:nvSpPr>
          <p:spPr>
            <a:xfrm>
              <a:off x="4788024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50" name="TextBox 349"/>
            <p:cNvSpPr txBox="1"/>
            <p:nvPr/>
          </p:nvSpPr>
          <p:spPr>
            <a:xfrm>
              <a:off x="5364088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51" name="TextBox 350"/>
            <p:cNvSpPr txBox="1"/>
            <p:nvPr/>
          </p:nvSpPr>
          <p:spPr>
            <a:xfrm>
              <a:off x="5940152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352" name="TextBox 351"/>
            <p:cNvSpPr txBox="1"/>
            <p:nvPr/>
          </p:nvSpPr>
          <p:spPr>
            <a:xfrm>
              <a:off x="6516216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353" name="TextBox 352"/>
            <p:cNvSpPr txBox="1"/>
            <p:nvPr/>
          </p:nvSpPr>
          <p:spPr>
            <a:xfrm>
              <a:off x="7092280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354" name="TextBox 353"/>
            <p:cNvSpPr txBox="1"/>
            <p:nvPr/>
          </p:nvSpPr>
          <p:spPr>
            <a:xfrm>
              <a:off x="7668344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355" name="TextBox 354"/>
            <p:cNvSpPr txBox="1"/>
            <p:nvPr/>
          </p:nvSpPr>
          <p:spPr>
            <a:xfrm>
              <a:off x="8244408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356" name="TextBox 355"/>
            <p:cNvSpPr txBox="1"/>
            <p:nvPr/>
          </p:nvSpPr>
          <p:spPr>
            <a:xfrm>
              <a:off x="8820472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518" name="Oval 517"/>
          <p:cNvSpPr/>
          <p:nvPr/>
        </p:nvSpPr>
        <p:spPr>
          <a:xfrm>
            <a:off x="2195736" y="2204864"/>
            <a:ext cx="576064" cy="576064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35" name="Group 534"/>
          <p:cNvGrpSpPr/>
          <p:nvPr/>
        </p:nvGrpSpPr>
        <p:grpSpPr>
          <a:xfrm>
            <a:off x="5940152" y="961564"/>
            <a:ext cx="3456384" cy="2683460"/>
            <a:chOff x="5940152" y="961564"/>
            <a:chExt cx="3456384" cy="2683460"/>
          </a:xfrm>
        </p:grpSpPr>
        <p:sp>
          <p:nvSpPr>
            <p:cNvPr id="536" name="TextBox 535"/>
            <p:cNvSpPr txBox="1"/>
            <p:nvPr/>
          </p:nvSpPr>
          <p:spPr>
            <a:xfrm>
              <a:off x="5940152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2</a:t>
              </a:r>
              <a:endParaRPr lang="en-GB" sz="2800" dirty="0" smtClean="0"/>
            </a:p>
          </p:txBody>
        </p:sp>
        <p:sp>
          <p:nvSpPr>
            <p:cNvPr id="537" name="TextBox 536"/>
            <p:cNvSpPr txBox="1"/>
            <p:nvPr/>
          </p:nvSpPr>
          <p:spPr>
            <a:xfrm>
              <a:off x="6516216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2</a:t>
              </a:r>
              <a:endParaRPr lang="en-GB" sz="2800" dirty="0" smtClean="0"/>
            </a:p>
          </p:txBody>
        </p:sp>
        <p:sp>
          <p:nvSpPr>
            <p:cNvPr id="538" name="TextBox 537"/>
            <p:cNvSpPr txBox="1"/>
            <p:nvPr/>
          </p:nvSpPr>
          <p:spPr>
            <a:xfrm>
              <a:off x="7092280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4</a:t>
              </a:r>
            </a:p>
          </p:txBody>
        </p:sp>
        <p:sp>
          <p:nvSpPr>
            <p:cNvPr id="539" name="TextBox 538"/>
            <p:cNvSpPr txBox="1"/>
            <p:nvPr/>
          </p:nvSpPr>
          <p:spPr>
            <a:xfrm>
              <a:off x="7668344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2</a:t>
              </a:r>
              <a:endParaRPr lang="en-GB" sz="2800" dirty="0" smtClean="0"/>
            </a:p>
          </p:txBody>
        </p:sp>
        <p:sp>
          <p:nvSpPr>
            <p:cNvPr id="540" name="TextBox 539"/>
            <p:cNvSpPr txBox="1"/>
            <p:nvPr/>
          </p:nvSpPr>
          <p:spPr>
            <a:xfrm>
              <a:off x="8244408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541" name="TextBox 540"/>
            <p:cNvSpPr txBox="1"/>
            <p:nvPr/>
          </p:nvSpPr>
          <p:spPr>
            <a:xfrm>
              <a:off x="8820472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3</a:t>
              </a:r>
              <a:endParaRPr lang="en-GB" sz="2800" dirty="0" smtClean="0"/>
            </a:p>
          </p:txBody>
        </p:sp>
        <p:sp>
          <p:nvSpPr>
            <p:cNvPr id="542" name="TextBox 541"/>
            <p:cNvSpPr txBox="1"/>
            <p:nvPr/>
          </p:nvSpPr>
          <p:spPr>
            <a:xfrm>
              <a:off x="6228184" y="139361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3</a:t>
              </a:r>
              <a:endParaRPr lang="en-GB" sz="2800" dirty="0"/>
            </a:p>
          </p:txBody>
        </p:sp>
        <p:sp>
          <p:nvSpPr>
            <p:cNvPr id="544" name="TextBox 543"/>
            <p:cNvSpPr txBox="1"/>
            <p:nvPr/>
          </p:nvSpPr>
          <p:spPr>
            <a:xfrm>
              <a:off x="6804248" y="139361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7</a:t>
              </a:r>
              <a:endParaRPr lang="en-GB" sz="2800" dirty="0"/>
            </a:p>
          </p:txBody>
        </p:sp>
        <p:sp>
          <p:nvSpPr>
            <p:cNvPr id="545" name="TextBox 544"/>
            <p:cNvSpPr txBox="1"/>
            <p:nvPr/>
          </p:nvSpPr>
          <p:spPr>
            <a:xfrm>
              <a:off x="7380312" y="139361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7</a:t>
              </a:r>
              <a:endParaRPr lang="en-GB" sz="2800" dirty="0"/>
            </a:p>
          </p:txBody>
        </p:sp>
        <p:sp>
          <p:nvSpPr>
            <p:cNvPr id="546" name="TextBox 545"/>
            <p:cNvSpPr txBox="1"/>
            <p:nvPr/>
          </p:nvSpPr>
          <p:spPr>
            <a:xfrm>
              <a:off x="7956376" y="139361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547" name="TextBox 546"/>
            <p:cNvSpPr txBox="1"/>
            <p:nvPr/>
          </p:nvSpPr>
          <p:spPr>
            <a:xfrm>
              <a:off x="8532440" y="139361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2</a:t>
              </a:r>
              <a:endParaRPr lang="en-GB" sz="2800" dirty="0"/>
            </a:p>
          </p:txBody>
        </p:sp>
        <p:sp>
          <p:nvSpPr>
            <p:cNvPr id="548" name="TextBox 547"/>
            <p:cNvSpPr txBox="1"/>
            <p:nvPr/>
          </p:nvSpPr>
          <p:spPr>
            <a:xfrm>
              <a:off x="6516216" y="1825660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10</a:t>
              </a:r>
              <a:endParaRPr lang="en-GB" sz="2800" dirty="0" smtClean="0"/>
            </a:p>
          </p:txBody>
        </p:sp>
        <p:sp>
          <p:nvSpPr>
            <p:cNvPr id="549" name="TextBox 548"/>
            <p:cNvSpPr txBox="1"/>
            <p:nvPr/>
          </p:nvSpPr>
          <p:spPr>
            <a:xfrm>
              <a:off x="7092280" y="1825660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12</a:t>
              </a:r>
              <a:endParaRPr lang="en-GB" sz="2800" dirty="0" smtClean="0"/>
            </a:p>
          </p:txBody>
        </p:sp>
        <p:sp>
          <p:nvSpPr>
            <p:cNvPr id="550" name="TextBox 549"/>
            <p:cNvSpPr txBox="1"/>
            <p:nvPr/>
          </p:nvSpPr>
          <p:spPr>
            <a:xfrm>
              <a:off x="7668344" y="1825660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3</a:t>
              </a:r>
              <a:endParaRPr lang="en-GB" sz="2800" dirty="0" smtClean="0"/>
            </a:p>
          </p:txBody>
        </p:sp>
        <p:sp>
          <p:nvSpPr>
            <p:cNvPr id="551" name="TextBox 550"/>
            <p:cNvSpPr txBox="1"/>
            <p:nvPr/>
          </p:nvSpPr>
          <p:spPr>
            <a:xfrm>
              <a:off x="8244408" y="1825660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552" name="TextBox 551"/>
            <p:cNvSpPr txBox="1"/>
            <p:nvPr/>
          </p:nvSpPr>
          <p:spPr>
            <a:xfrm>
              <a:off x="8820472" y="1825660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3</a:t>
              </a:r>
              <a:endParaRPr lang="en-GB" sz="2800" dirty="0" smtClean="0"/>
            </a:p>
          </p:txBody>
        </p:sp>
        <p:sp>
          <p:nvSpPr>
            <p:cNvPr id="553" name="TextBox 552"/>
            <p:cNvSpPr txBox="1"/>
            <p:nvPr/>
          </p:nvSpPr>
          <p:spPr>
            <a:xfrm>
              <a:off x="6228184" y="225770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3</a:t>
              </a:r>
              <a:endParaRPr lang="en-GB" sz="2800" dirty="0"/>
            </a:p>
          </p:txBody>
        </p:sp>
        <p:sp>
          <p:nvSpPr>
            <p:cNvPr id="555" name="TextBox 554"/>
            <p:cNvSpPr txBox="1"/>
            <p:nvPr/>
          </p:nvSpPr>
          <p:spPr>
            <a:xfrm>
              <a:off x="6804248" y="225770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17</a:t>
              </a:r>
              <a:endParaRPr lang="en-GB" sz="2800" dirty="0"/>
            </a:p>
          </p:txBody>
        </p:sp>
        <p:sp>
          <p:nvSpPr>
            <p:cNvPr id="557" name="TextBox 556"/>
            <p:cNvSpPr txBox="1"/>
            <p:nvPr/>
          </p:nvSpPr>
          <p:spPr>
            <a:xfrm>
              <a:off x="7380312" y="225770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5</a:t>
              </a:r>
              <a:endParaRPr lang="en-GB" sz="2800" dirty="0"/>
            </a:p>
          </p:txBody>
        </p:sp>
        <p:sp>
          <p:nvSpPr>
            <p:cNvPr id="558" name="TextBox 557"/>
            <p:cNvSpPr txBox="1"/>
            <p:nvPr/>
          </p:nvSpPr>
          <p:spPr>
            <a:xfrm>
              <a:off x="7956376" y="225770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2</a:t>
              </a:r>
              <a:endParaRPr lang="en-GB" sz="2800" dirty="0"/>
            </a:p>
          </p:txBody>
        </p:sp>
        <p:sp>
          <p:nvSpPr>
            <p:cNvPr id="559" name="TextBox 558"/>
            <p:cNvSpPr txBox="1"/>
            <p:nvPr/>
          </p:nvSpPr>
          <p:spPr>
            <a:xfrm>
              <a:off x="8532440" y="225770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560" name="TextBox 559"/>
            <p:cNvSpPr txBox="1"/>
            <p:nvPr/>
          </p:nvSpPr>
          <p:spPr>
            <a:xfrm>
              <a:off x="5940152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2</a:t>
              </a:r>
              <a:endParaRPr lang="en-GB" sz="2800" dirty="0" smtClean="0"/>
            </a:p>
          </p:txBody>
        </p:sp>
        <p:sp>
          <p:nvSpPr>
            <p:cNvPr id="561" name="TextBox 560"/>
            <p:cNvSpPr txBox="1"/>
            <p:nvPr/>
          </p:nvSpPr>
          <p:spPr>
            <a:xfrm>
              <a:off x="6516216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5</a:t>
              </a:r>
              <a:endParaRPr lang="en-GB" sz="2800" dirty="0" smtClean="0"/>
            </a:p>
          </p:txBody>
        </p:sp>
        <p:sp>
          <p:nvSpPr>
            <p:cNvPr id="562" name="TextBox 561"/>
            <p:cNvSpPr txBox="1"/>
            <p:nvPr/>
          </p:nvSpPr>
          <p:spPr>
            <a:xfrm>
              <a:off x="7092280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7</a:t>
              </a:r>
              <a:endParaRPr lang="en-GB" sz="2800" dirty="0" smtClean="0"/>
            </a:p>
          </p:txBody>
        </p:sp>
        <p:sp>
          <p:nvSpPr>
            <p:cNvPr id="563" name="TextBox 562"/>
            <p:cNvSpPr txBox="1"/>
            <p:nvPr/>
          </p:nvSpPr>
          <p:spPr>
            <a:xfrm>
              <a:off x="7668344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3</a:t>
              </a:r>
              <a:endParaRPr lang="en-GB" sz="2800" dirty="0" smtClean="0"/>
            </a:p>
          </p:txBody>
        </p:sp>
        <p:sp>
          <p:nvSpPr>
            <p:cNvPr id="564" name="TextBox 563"/>
            <p:cNvSpPr txBox="1"/>
            <p:nvPr/>
          </p:nvSpPr>
          <p:spPr>
            <a:xfrm>
              <a:off x="8244408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565" name="TextBox 564"/>
            <p:cNvSpPr txBox="1"/>
            <p:nvPr/>
          </p:nvSpPr>
          <p:spPr>
            <a:xfrm>
              <a:off x="8820472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3</a:t>
              </a:r>
              <a:endParaRPr lang="en-GB" sz="2800" dirty="0" smtClean="0"/>
            </a:p>
          </p:txBody>
        </p:sp>
        <p:sp>
          <p:nvSpPr>
            <p:cNvPr id="566" name="TextBox 565"/>
            <p:cNvSpPr txBox="1"/>
            <p:nvPr/>
          </p:nvSpPr>
          <p:spPr>
            <a:xfrm>
              <a:off x="6228184" y="312180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3</a:t>
              </a:r>
              <a:endParaRPr lang="en-GB" sz="2800" dirty="0"/>
            </a:p>
          </p:txBody>
        </p:sp>
        <p:sp>
          <p:nvSpPr>
            <p:cNvPr id="567" name="TextBox 566"/>
            <p:cNvSpPr txBox="1"/>
            <p:nvPr/>
          </p:nvSpPr>
          <p:spPr>
            <a:xfrm>
              <a:off x="6804248" y="312180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2</a:t>
              </a:r>
              <a:endParaRPr lang="en-GB" sz="2800" dirty="0"/>
            </a:p>
          </p:txBody>
        </p:sp>
        <p:sp>
          <p:nvSpPr>
            <p:cNvPr id="568" name="TextBox 567"/>
            <p:cNvSpPr txBox="1"/>
            <p:nvPr/>
          </p:nvSpPr>
          <p:spPr>
            <a:xfrm>
              <a:off x="7380312" y="312180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4</a:t>
              </a:r>
              <a:endParaRPr lang="en-GB" sz="2800" dirty="0"/>
            </a:p>
          </p:txBody>
        </p:sp>
        <p:sp>
          <p:nvSpPr>
            <p:cNvPr id="569" name="TextBox 568"/>
            <p:cNvSpPr txBox="1"/>
            <p:nvPr/>
          </p:nvSpPr>
          <p:spPr>
            <a:xfrm>
              <a:off x="7956376" y="312180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570" name="TextBox 569"/>
            <p:cNvSpPr txBox="1"/>
            <p:nvPr/>
          </p:nvSpPr>
          <p:spPr>
            <a:xfrm>
              <a:off x="8532440" y="312180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2</a:t>
              </a:r>
              <a:endParaRPr lang="en-GB" sz="2800" dirty="0"/>
            </a:p>
          </p:txBody>
        </p:sp>
      </p:grpSp>
      <p:grpSp>
        <p:nvGrpSpPr>
          <p:cNvPr id="276" name="Group 275"/>
          <p:cNvGrpSpPr/>
          <p:nvPr/>
        </p:nvGrpSpPr>
        <p:grpSpPr>
          <a:xfrm>
            <a:off x="6804248" y="4653136"/>
            <a:ext cx="1296144" cy="1529591"/>
            <a:chOff x="7020272" y="5013176"/>
            <a:chExt cx="1296144" cy="1529591"/>
          </a:xfrm>
        </p:grpSpPr>
        <p:sp>
          <p:nvSpPr>
            <p:cNvPr id="277" name="TextBox 276"/>
            <p:cNvSpPr txBox="1"/>
            <p:nvPr/>
          </p:nvSpPr>
          <p:spPr>
            <a:xfrm>
              <a:off x="7020272" y="5445224"/>
              <a:ext cx="5760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i="1" dirty="0" smtClean="0"/>
                <a:t>b</a:t>
              </a:r>
              <a:endParaRPr lang="en-GB" sz="3600" i="1" dirty="0"/>
            </a:p>
          </p:txBody>
        </p:sp>
        <p:sp>
          <p:nvSpPr>
            <p:cNvPr id="278" name="TextBox 277"/>
            <p:cNvSpPr txBox="1"/>
            <p:nvPr/>
          </p:nvSpPr>
          <p:spPr>
            <a:xfrm>
              <a:off x="7740352" y="5445224"/>
              <a:ext cx="5760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i="1" dirty="0" smtClean="0"/>
                <a:t>c</a:t>
              </a:r>
              <a:endParaRPr lang="en-GB" sz="3600" i="1" dirty="0"/>
            </a:p>
          </p:txBody>
        </p:sp>
        <p:sp>
          <p:nvSpPr>
            <p:cNvPr id="279" name="TextBox 278"/>
            <p:cNvSpPr txBox="1"/>
            <p:nvPr/>
          </p:nvSpPr>
          <p:spPr>
            <a:xfrm>
              <a:off x="7380312" y="5896436"/>
              <a:ext cx="5760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i="1" dirty="0" smtClean="0"/>
                <a:t>d</a:t>
              </a:r>
              <a:endParaRPr lang="en-GB" sz="3600" i="1" dirty="0"/>
            </a:p>
          </p:txBody>
        </p:sp>
        <p:sp>
          <p:nvSpPr>
            <p:cNvPr id="280" name="TextBox 279"/>
            <p:cNvSpPr txBox="1"/>
            <p:nvPr/>
          </p:nvSpPr>
          <p:spPr>
            <a:xfrm>
              <a:off x="7380312" y="5013176"/>
              <a:ext cx="5760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i="1" dirty="0" smtClean="0"/>
                <a:t>a</a:t>
              </a:r>
              <a:endParaRPr lang="en-GB" sz="3600" i="1" dirty="0"/>
            </a:p>
          </p:txBody>
        </p:sp>
      </p:grpSp>
      <p:sp>
        <p:nvSpPr>
          <p:cNvPr id="281" name="TextBox 280"/>
          <p:cNvSpPr txBox="1"/>
          <p:nvPr/>
        </p:nvSpPr>
        <p:spPr>
          <a:xfrm>
            <a:off x="6012160" y="6105490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i="1" dirty="0" err="1" smtClean="0"/>
              <a:t>bc</a:t>
            </a:r>
            <a:r>
              <a:rPr lang="en-GB" sz="4000" dirty="0" smtClean="0"/>
              <a:t> = </a:t>
            </a:r>
            <a:r>
              <a:rPr lang="en-GB" sz="4000" i="1" dirty="0" smtClean="0"/>
              <a:t>ad</a:t>
            </a:r>
            <a:r>
              <a:rPr lang="en-GB" sz="4000" dirty="0" smtClean="0"/>
              <a:t> + 1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" grpId="0" animBg="1"/>
      <p:bldP spid="3" grpId="0" build="p"/>
      <p:bldP spid="518" grpId="0" animBg="1"/>
      <p:bldP spid="51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TextBox 317"/>
          <p:cNvSpPr txBox="1"/>
          <p:nvPr/>
        </p:nvSpPr>
        <p:spPr>
          <a:xfrm>
            <a:off x="179512" y="9615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 smtClean="0"/>
          </a:p>
        </p:txBody>
      </p:sp>
      <p:sp>
        <p:nvSpPr>
          <p:cNvPr id="319" name="TextBox 318"/>
          <p:cNvSpPr txBox="1"/>
          <p:nvPr/>
        </p:nvSpPr>
        <p:spPr>
          <a:xfrm>
            <a:off x="2771800" y="31218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 smtClean="0"/>
          </a:p>
        </p:txBody>
      </p:sp>
      <p:sp>
        <p:nvSpPr>
          <p:cNvPr id="172" name="TextBox 171"/>
          <p:cNvSpPr txBox="1"/>
          <p:nvPr/>
        </p:nvSpPr>
        <p:spPr>
          <a:xfrm>
            <a:off x="1907704" y="182566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 </a:t>
            </a:r>
            <a:endParaRPr lang="en-GB" sz="2800" baseline="-25000" dirty="0"/>
          </a:p>
        </p:txBody>
      </p:sp>
      <p:sp>
        <p:nvSpPr>
          <p:cNvPr id="189" name="TextBox 188"/>
          <p:cNvSpPr txBox="1"/>
          <p:nvPr/>
        </p:nvSpPr>
        <p:spPr>
          <a:xfrm>
            <a:off x="1619672" y="225770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 </a:t>
            </a:r>
            <a:endParaRPr lang="en-GB" sz="2800" baseline="-25000" dirty="0"/>
          </a:p>
        </p:txBody>
      </p:sp>
      <p:sp>
        <p:nvSpPr>
          <p:cNvPr id="206" name="TextBox 205"/>
          <p:cNvSpPr txBox="1"/>
          <p:nvPr/>
        </p:nvSpPr>
        <p:spPr>
          <a:xfrm>
            <a:off x="1331640" y="268975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 </a:t>
            </a:r>
            <a:endParaRPr lang="en-GB" sz="2800" baseline="-25000" dirty="0"/>
          </a:p>
        </p:txBody>
      </p:sp>
      <p:grpSp>
        <p:nvGrpSpPr>
          <p:cNvPr id="309" name="Group 308"/>
          <p:cNvGrpSpPr/>
          <p:nvPr/>
        </p:nvGrpSpPr>
        <p:grpSpPr>
          <a:xfrm>
            <a:off x="1331640" y="1825660"/>
            <a:ext cx="1152128" cy="1387316"/>
            <a:chOff x="1331640" y="1825660"/>
            <a:chExt cx="1152128" cy="1387316"/>
          </a:xfrm>
        </p:grpSpPr>
        <p:sp>
          <p:nvSpPr>
            <p:cNvPr id="272" name="TextBox 271"/>
            <p:cNvSpPr txBox="1"/>
            <p:nvPr/>
          </p:nvSpPr>
          <p:spPr>
            <a:xfrm>
              <a:off x="1907704" y="1825660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i="1" dirty="0" smtClean="0">
                  <a:sym typeface="Symbol"/>
                </a:rPr>
                <a:t>c</a:t>
              </a:r>
              <a:r>
                <a:rPr lang="en-GB" sz="2800" baseline="-25000" dirty="0" smtClean="0">
                  <a:sym typeface="Symbol"/>
                </a:rPr>
                <a:t>1</a:t>
              </a:r>
              <a:endParaRPr lang="en-GB" sz="2800" baseline="-25000" dirty="0"/>
            </a:p>
          </p:txBody>
        </p:sp>
        <p:sp>
          <p:nvSpPr>
            <p:cNvPr id="273" name="TextBox 272"/>
            <p:cNvSpPr txBox="1"/>
            <p:nvPr/>
          </p:nvSpPr>
          <p:spPr>
            <a:xfrm>
              <a:off x="1619672" y="225770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i="1" dirty="0" smtClean="0">
                  <a:sym typeface="Symbol"/>
                </a:rPr>
                <a:t>c</a:t>
              </a:r>
              <a:r>
                <a:rPr lang="en-GB" sz="2800" baseline="-25000" dirty="0" smtClean="0">
                  <a:sym typeface="Symbol"/>
                </a:rPr>
                <a:t>2</a:t>
              </a:r>
              <a:endParaRPr lang="en-GB" sz="2800" baseline="-25000" dirty="0"/>
            </a:p>
          </p:txBody>
        </p:sp>
        <p:sp>
          <p:nvSpPr>
            <p:cNvPr id="274" name="TextBox 273"/>
            <p:cNvSpPr txBox="1"/>
            <p:nvPr/>
          </p:nvSpPr>
          <p:spPr>
            <a:xfrm>
              <a:off x="1331640" y="2689756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i="1" dirty="0" smtClean="0">
                  <a:sym typeface="Symbol"/>
                </a:rPr>
                <a:t>c</a:t>
              </a:r>
              <a:r>
                <a:rPr lang="en-GB" sz="2800" baseline="-25000" dirty="0" smtClean="0">
                  <a:sym typeface="Symbol"/>
                </a:rPr>
                <a:t>3</a:t>
              </a:r>
              <a:endParaRPr lang="en-GB" sz="2800" baseline="-25000" dirty="0"/>
            </a:p>
          </p:txBody>
        </p:sp>
      </p:grpSp>
      <p:sp>
        <p:nvSpPr>
          <p:cNvPr id="208" name="TextBox 207"/>
          <p:cNvSpPr txBox="1"/>
          <p:nvPr/>
        </p:nvSpPr>
        <p:spPr>
          <a:xfrm>
            <a:off x="179512" y="961564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/>
              <a:t>A</a:t>
            </a:r>
            <a:endParaRPr lang="en-GB" sz="2800" i="1" dirty="0" smtClean="0"/>
          </a:p>
        </p:txBody>
      </p:sp>
      <p:sp>
        <p:nvSpPr>
          <p:cNvPr id="222" name="TextBox 221"/>
          <p:cNvSpPr txBox="1"/>
          <p:nvPr/>
        </p:nvSpPr>
        <p:spPr>
          <a:xfrm>
            <a:off x="467544" y="139361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170" name="TextBox 169"/>
          <p:cNvSpPr txBox="1"/>
          <p:nvPr/>
        </p:nvSpPr>
        <p:spPr>
          <a:xfrm>
            <a:off x="755576" y="182566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>
                <a:sym typeface="Symbol"/>
              </a:rPr>
              <a:t>a</a:t>
            </a:r>
            <a:r>
              <a:rPr lang="en-GB" sz="2800" baseline="-25000" dirty="0" smtClean="0">
                <a:sym typeface="Symbol"/>
              </a:rPr>
              <a:t>3</a:t>
            </a:r>
            <a:endParaRPr lang="en-GB" sz="2800" baseline="-25000" dirty="0"/>
          </a:p>
        </p:txBody>
      </p:sp>
      <p:sp>
        <p:nvSpPr>
          <p:cNvPr id="187" name="TextBox 186"/>
          <p:cNvSpPr txBox="1"/>
          <p:nvPr/>
        </p:nvSpPr>
        <p:spPr>
          <a:xfrm>
            <a:off x="467544" y="225770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04" name="TextBox 203"/>
          <p:cNvSpPr txBox="1"/>
          <p:nvPr/>
        </p:nvSpPr>
        <p:spPr>
          <a:xfrm>
            <a:off x="179512" y="268975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305" name="TextBox 304"/>
          <p:cNvSpPr txBox="1"/>
          <p:nvPr/>
        </p:nvSpPr>
        <p:spPr>
          <a:xfrm>
            <a:off x="467544" y="31218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09" name="TextBox 208"/>
          <p:cNvSpPr txBox="1"/>
          <p:nvPr/>
        </p:nvSpPr>
        <p:spPr>
          <a:xfrm>
            <a:off x="755576" y="9615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10" name="TextBox 209"/>
          <p:cNvSpPr txBox="1"/>
          <p:nvPr/>
        </p:nvSpPr>
        <p:spPr>
          <a:xfrm>
            <a:off x="1331640" y="9615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>
                <a:sym typeface="Symbol"/>
              </a:rPr>
              <a:t>a</a:t>
            </a:r>
            <a:r>
              <a:rPr lang="en-GB" sz="2800" baseline="-25000" dirty="0" smtClean="0">
                <a:sym typeface="Symbol"/>
              </a:rPr>
              <a:t>1</a:t>
            </a:r>
            <a:endParaRPr lang="en-GB" sz="2800" baseline="-25000" dirty="0"/>
          </a:p>
        </p:txBody>
      </p:sp>
      <p:sp>
        <p:nvSpPr>
          <p:cNvPr id="211" name="TextBox 210"/>
          <p:cNvSpPr txBox="1"/>
          <p:nvPr/>
        </p:nvSpPr>
        <p:spPr>
          <a:xfrm>
            <a:off x="1907704" y="9615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12" name="TextBox 211"/>
          <p:cNvSpPr txBox="1"/>
          <p:nvPr/>
        </p:nvSpPr>
        <p:spPr>
          <a:xfrm>
            <a:off x="2483768" y="9615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13" name="TextBox 212"/>
          <p:cNvSpPr txBox="1"/>
          <p:nvPr/>
        </p:nvSpPr>
        <p:spPr>
          <a:xfrm>
            <a:off x="3059832" y="9615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14" name="TextBox 213"/>
          <p:cNvSpPr txBox="1"/>
          <p:nvPr/>
        </p:nvSpPr>
        <p:spPr>
          <a:xfrm>
            <a:off x="3635896" y="9615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15" name="TextBox 214"/>
          <p:cNvSpPr txBox="1"/>
          <p:nvPr/>
        </p:nvSpPr>
        <p:spPr>
          <a:xfrm>
            <a:off x="4211960" y="9615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16" name="TextBox 215"/>
          <p:cNvSpPr txBox="1"/>
          <p:nvPr/>
        </p:nvSpPr>
        <p:spPr>
          <a:xfrm>
            <a:off x="4788024" y="9615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17" name="TextBox 216"/>
          <p:cNvSpPr txBox="1"/>
          <p:nvPr/>
        </p:nvSpPr>
        <p:spPr>
          <a:xfrm>
            <a:off x="5364088" y="9615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18" name="TextBox 217"/>
          <p:cNvSpPr txBox="1"/>
          <p:nvPr/>
        </p:nvSpPr>
        <p:spPr>
          <a:xfrm>
            <a:off x="5940152" y="9615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ym typeface="Symbol"/>
              </a:rPr>
              <a:t>·</a:t>
            </a:r>
            <a:endParaRPr lang="en-GB" sz="2800" dirty="0" smtClean="0"/>
          </a:p>
        </p:txBody>
      </p:sp>
      <p:sp>
        <p:nvSpPr>
          <p:cNvPr id="219" name="TextBox 218"/>
          <p:cNvSpPr txBox="1"/>
          <p:nvPr/>
        </p:nvSpPr>
        <p:spPr>
          <a:xfrm>
            <a:off x="6516216" y="9615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 smtClean="0"/>
          </a:p>
        </p:txBody>
      </p:sp>
      <p:sp>
        <p:nvSpPr>
          <p:cNvPr id="220" name="TextBox 219"/>
          <p:cNvSpPr txBox="1"/>
          <p:nvPr/>
        </p:nvSpPr>
        <p:spPr>
          <a:xfrm>
            <a:off x="7092280" y="9615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 smtClean="0"/>
          </a:p>
        </p:txBody>
      </p:sp>
      <p:sp>
        <p:nvSpPr>
          <p:cNvPr id="221" name="TextBox 220"/>
          <p:cNvSpPr txBox="1"/>
          <p:nvPr/>
        </p:nvSpPr>
        <p:spPr>
          <a:xfrm>
            <a:off x="7668344" y="9615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 smtClean="0"/>
          </a:p>
        </p:txBody>
      </p:sp>
      <p:sp>
        <p:nvSpPr>
          <p:cNvPr id="473" name="TextBox 472"/>
          <p:cNvSpPr txBox="1"/>
          <p:nvPr/>
        </p:nvSpPr>
        <p:spPr>
          <a:xfrm>
            <a:off x="8244408" y="9615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 smtClean="0"/>
          </a:p>
        </p:txBody>
      </p:sp>
      <p:sp>
        <p:nvSpPr>
          <p:cNvPr id="474" name="TextBox 473"/>
          <p:cNvSpPr txBox="1"/>
          <p:nvPr/>
        </p:nvSpPr>
        <p:spPr>
          <a:xfrm>
            <a:off x="8820472" y="96156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 smtClean="0"/>
          </a:p>
        </p:txBody>
      </p:sp>
      <p:sp>
        <p:nvSpPr>
          <p:cNvPr id="223" name="TextBox 222"/>
          <p:cNvSpPr txBox="1"/>
          <p:nvPr/>
        </p:nvSpPr>
        <p:spPr>
          <a:xfrm>
            <a:off x="1043608" y="139361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>
                <a:sym typeface="Symbol"/>
              </a:rPr>
              <a:t>a</a:t>
            </a:r>
            <a:r>
              <a:rPr lang="en-GB" sz="2800" baseline="-25000" dirty="0" smtClean="0">
                <a:sym typeface="Symbol"/>
              </a:rPr>
              <a:t>2</a:t>
            </a:r>
            <a:endParaRPr lang="en-GB" sz="2800" baseline="-25000" dirty="0"/>
          </a:p>
        </p:txBody>
      </p:sp>
      <p:sp>
        <p:nvSpPr>
          <p:cNvPr id="224" name="TextBox 223"/>
          <p:cNvSpPr txBox="1"/>
          <p:nvPr/>
        </p:nvSpPr>
        <p:spPr>
          <a:xfrm>
            <a:off x="1619672" y="139361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/>
              <a:t>b</a:t>
            </a:r>
            <a:r>
              <a:rPr lang="en-GB" sz="2800" baseline="-25000" dirty="0" smtClean="0"/>
              <a:t>1</a:t>
            </a:r>
            <a:endParaRPr lang="en-GB" sz="2800" baseline="-25000" dirty="0"/>
          </a:p>
        </p:txBody>
      </p:sp>
      <p:sp>
        <p:nvSpPr>
          <p:cNvPr id="225" name="TextBox 224"/>
          <p:cNvSpPr txBox="1"/>
          <p:nvPr/>
        </p:nvSpPr>
        <p:spPr>
          <a:xfrm>
            <a:off x="2195736" y="139361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26" name="TextBox 225"/>
          <p:cNvSpPr txBox="1"/>
          <p:nvPr/>
        </p:nvSpPr>
        <p:spPr>
          <a:xfrm>
            <a:off x="2771800" y="139361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27" name="TextBox 226"/>
          <p:cNvSpPr txBox="1"/>
          <p:nvPr/>
        </p:nvSpPr>
        <p:spPr>
          <a:xfrm>
            <a:off x="3347864" y="139361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28" name="TextBox 227"/>
          <p:cNvSpPr txBox="1"/>
          <p:nvPr/>
        </p:nvSpPr>
        <p:spPr>
          <a:xfrm>
            <a:off x="3923928" y="139361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29" name="TextBox 228"/>
          <p:cNvSpPr txBox="1"/>
          <p:nvPr/>
        </p:nvSpPr>
        <p:spPr>
          <a:xfrm>
            <a:off x="4499992" y="139361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 </a:t>
            </a:r>
            <a:endParaRPr lang="en-GB" sz="2800" dirty="0"/>
          </a:p>
        </p:txBody>
      </p:sp>
      <p:sp>
        <p:nvSpPr>
          <p:cNvPr id="230" name="TextBox 229"/>
          <p:cNvSpPr txBox="1"/>
          <p:nvPr/>
        </p:nvSpPr>
        <p:spPr>
          <a:xfrm>
            <a:off x="5076056" y="139361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31" name="TextBox 230"/>
          <p:cNvSpPr txBox="1"/>
          <p:nvPr/>
        </p:nvSpPr>
        <p:spPr>
          <a:xfrm>
            <a:off x="5652120" y="139361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32" name="TextBox 231"/>
          <p:cNvSpPr txBox="1"/>
          <p:nvPr/>
        </p:nvSpPr>
        <p:spPr>
          <a:xfrm>
            <a:off x="6228184" y="139361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33" name="TextBox 232"/>
          <p:cNvSpPr txBox="1"/>
          <p:nvPr/>
        </p:nvSpPr>
        <p:spPr>
          <a:xfrm>
            <a:off x="6804248" y="139361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34" name="TextBox 233"/>
          <p:cNvSpPr txBox="1"/>
          <p:nvPr/>
        </p:nvSpPr>
        <p:spPr>
          <a:xfrm>
            <a:off x="7380312" y="139361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35" name="TextBox 234"/>
          <p:cNvSpPr txBox="1"/>
          <p:nvPr/>
        </p:nvSpPr>
        <p:spPr>
          <a:xfrm>
            <a:off x="7956376" y="139361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487" name="TextBox 486"/>
          <p:cNvSpPr txBox="1"/>
          <p:nvPr/>
        </p:nvSpPr>
        <p:spPr>
          <a:xfrm>
            <a:off x="8532440" y="139361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498" name="TextBox 497"/>
          <p:cNvSpPr txBox="1"/>
          <p:nvPr/>
        </p:nvSpPr>
        <p:spPr>
          <a:xfrm>
            <a:off x="-108520" y="139361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 smtClean="0"/>
          </a:p>
        </p:txBody>
      </p:sp>
      <p:sp>
        <p:nvSpPr>
          <p:cNvPr id="169" name="TextBox 168"/>
          <p:cNvSpPr txBox="1"/>
          <p:nvPr/>
        </p:nvSpPr>
        <p:spPr>
          <a:xfrm>
            <a:off x="179512" y="182566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171" name="TextBox 170"/>
          <p:cNvSpPr txBox="1"/>
          <p:nvPr/>
        </p:nvSpPr>
        <p:spPr>
          <a:xfrm>
            <a:off x="1331640" y="182566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>
                <a:sym typeface="Symbol"/>
              </a:rPr>
              <a:t>b</a:t>
            </a:r>
            <a:r>
              <a:rPr lang="en-GB" sz="2800" baseline="-25000" dirty="0" smtClean="0">
                <a:sym typeface="Symbol"/>
              </a:rPr>
              <a:t>2</a:t>
            </a:r>
            <a:endParaRPr lang="en-GB" sz="2800" baseline="-25000" dirty="0"/>
          </a:p>
        </p:txBody>
      </p:sp>
      <p:sp>
        <p:nvSpPr>
          <p:cNvPr id="173" name="TextBox 172"/>
          <p:cNvSpPr txBox="1"/>
          <p:nvPr/>
        </p:nvSpPr>
        <p:spPr>
          <a:xfrm>
            <a:off x="2483768" y="182566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174" name="TextBox 173"/>
          <p:cNvSpPr txBox="1"/>
          <p:nvPr/>
        </p:nvSpPr>
        <p:spPr>
          <a:xfrm>
            <a:off x="3059832" y="182566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175" name="TextBox 174"/>
          <p:cNvSpPr txBox="1"/>
          <p:nvPr/>
        </p:nvSpPr>
        <p:spPr>
          <a:xfrm>
            <a:off x="3635896" y="182566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176" name="TextBox 175"/>
          <p:cNvSpPr txBox="1"/>
          <p:nvPr/>
        </p:nvSpPr>
        <p:spPr>
          <a:xfrm>
            <a:off x="4211960" y="182566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177" name="TextBox 176"/>
          <p:cNvSpPr txBox="1"/>
          <p:nvPr/>
        </p:nvSpPr>
        <p:spPr>
          <a:xfrm>
            <a:off x="4788024" y="182566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178" name="TextBox 177"/>
          <p:cNvSpPr txBox="1"/>
          <p:nvPr/>
        </p:nvSpPr>
        <p:spPr>
          <a:xfrm>
            <a:off x="5364088" y="182566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179" name="TextBox 178"/>
          <p:cNvSpPr txBox="1"/>
          <p:nvPr/>
        </p:nvSpPr>
        <p:spPr>
          <a:xfrm>
            <a:off x="5940152" y="182566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ym typeface="Symbol"/>
              </a:rPr>
              <a:t>·</a:t>
            </a:r>
            <a:endParaRPr lang="en-GB" sz="2800" dirty="0" smtClean="0"/>
          </a:p>
        </p:txBody>
      </p:sp>
      <p:sp>
        <p:nvSpPr>
          <p:cNvPr id="180" name="TextBox 179"/>
          <p:cNvSpPr txBox="1"/>
          <p:nvPr/>
        </p:nvSpPr>
        <p:spPr>
          <a:xfrm>
            <a:off x="6516216" y="182566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 smtClean="0"/>
          </a:p>
        </p:txBody>
      </p:sp>
      <p:sp>
        <p:nvSpPr>
          <p:cNvPr id="181" name="TextBox 180"/>
          <p:cNvSpPr txBox="1"/>
          <p:nvPr/>
        </p:nvSpPr>
        <p:spPr>
          <a:xfrm>
            <a:off x="7092280" y="182566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 smtClean="0"/>
          </a:p>
        </p:txBody>
      </p:sp>
      <p:sp>
        <p:nvSpPr>
          <p:cNvPr id="182" name="TextBox 181"/>
          <p:cNvSpPr txBox="1"/>
          <p:nvPr/>
        </p:nvSpPr>
        <p:spPr>
          <a:xfrm>
            <a:off x="7668344" y="182566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 smtClean="0"/>
          </a:p>
        </p:txBody>
      </p:sp>
      <p:sp>
        <p:nvSpPr>
          <p:cNvPr id="183" name="TextBox 182"/>
          <p:cNvSpPr txBox="1"/>
          <p:nvPr/>
        </p:nvSpPr>
        <p:spPr>
          <a:xfrm>
            <a:off x="8244408" y="182566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 smtClean="0"/>
          </a:p>
        </p:txBody>
      </p:sp>
      <p:sp>
        <p:nvSpPr>
          <p:cNvPr id="186" name="TextBox 185"/>
          <p:cNvSpPr txBox="1"/>
          <p:nvPr/>
        </p:nvSpPr>
        <p:spPr>
          <a:xfrm>
            <a:off x="8820472" y="182566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 smtClean="0"/>
          </a:p>
        </p:txBody>
      </p:sp>
      <p:sp>
        <p:nvSpPr>
          <p:cNvPr id="188" name="TextBox 187"/>
          <p:cNvSpPr txBox="1"/>
          <p:nvPr/>
        </p:nvSpPr>
        <p:spPr>
          <a:xfrm>
            <a:off x="1043608" y="225770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>
                <a:sym typeface="Symbol"/>
              </a:rPr>
              <a:t>b</a:t>
            </a:r>
            <a:r>
              <a:rPr lang="en-GB" sz="2800" baseline="-25000" dirty="0" smtClean="0">
                <a:sym typeface="Symbol"/>
              </a:rPr>
              <a:t>3</a:t>
            </a:r>
            <a:endParaRPr lang="en-GB" sz="2800" baseline="-25000" dirty="0"/>
          </a:p>
        </p:txBody>
      </p:sp>
      <p:sp>
        <p:nvSpPr>
          <p:cNvPr id="190" name="TextBox 189"/>
          <p:cNvSpPr txBox="1"/>
          <p:nvPr/>
        </p:nvSpPr>
        <p:spPr>
          <a:xfrm>
            <a:off x="2195736" y="225770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191" name="TextBox 190"/>
          <p:cNvSpPr txBox="1"/>
          <p:nvPr/>
        </p:nvSpPr>
        <p:spPr>
          <a:xfrm>
            <a:off x="2771800" y="225770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192" name="TextBox 191"/>
          <p:cNvSpPr txBox="1"/>
          <p:nvPr/>
        </p:nvSpPr>
        <p:spPr>
          <a:xfrm>
            <a:off x="3347864" y="225770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193" name="TextBox 192"/>
          <p:cNvSpPr txBox="1"/>
          <p:nvPr/>
        </p:nvSpPr>
        <p:spPr>
          <a:xfrm>
            <a:off x="3923928" y="225770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194" name="TextBox 193"/>
          <p:cNvSpPr txBox="1"/>
          <p:nvPr/>
        </p:nvSpPr>
        <p:spPr>
          <a:xfrm>
            <a:off x="4499992" y="225770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 </a:t>
            </a:r>
            <a:endParaRPr lang="en-GB" sz="2800" dirty="0"/>
          </a:p>
        </p:txBody>
      </p:sp>
      <p:sp>
        <p:nvSpPr>
          <p:cNvPr id="195" name="TextBox 194"/>
          <p:cNvSpPr txBox="1"/>
          <p:nvPr/>
        </p:nvSpPr>
        <p:spPr>
          <a:xfrm>
            <a:off x="5076056" y="225770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196" name="TextBox 195"/>
          <p:cNvSpPr txBox="1"/>
          <p:nvPr/>
        </p:nvSpPr>
        <p:spPr>
          <a:xfrm>
            <a:off x="5652120" y="225770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197" name="TextBox 196"/>
          <p:cNvSpPr txBox="1"/>
          <p:nvPr/>
        </p:nvSpPr>
        <p:spPr>
          <a:xfrm>
            <a:off x="6228184" y="225770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198" name="TextBox 197"/>
          <p:cNvSpPr txBox="1"/>
          <p:nvPr/>
        </p:nvSpPr>
        <p:spPr>
          <a:xfrm>
            <a:off x="6804248" y="225770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199" name="TextBox 198"/>
          <p:cNvSpPr txBox="1"/>
          <p:nvPr/>
        </p:nvSpPr>
        <p:spPr>
          <a:xfrm>
            <a:off x="7380312" y="225770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00" name="TextBox 199"/>
          <p:cNvSpPr txBox="1"/>
          <p:nvPr/>
        </p:nvSpPr>
        <p:spPr>
          <a:xfrm>
            <a:off x="7956376" y="225770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01" name="TextBox 200"/>
          <p:cNvSpPr txBox="1"/>
          <p:nvPr/>
        </p:nvSpPr>
        <p:spPr>
          <a:xfrm>
            <a:off x="8532440" y="225770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02" name="TextBox 201"/>
          <p:cNvSpPr txBox="1"/>
          <p:nvPr/>
        </p:nvSpPr>
        <p:spPr>
          <a:xfrm>
            <a:off x="-108520" y="225770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05" name="TextBox 204"/>
          <p:cNvSpPr txBox="1"/>
          <p:nvPr/>
        </p:nvSpPr>
        <p:spPr>
          <a:xfrm>
            <a:off x="755576" y="268975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07" name="TextBox 206"/>
          <p:cNvSpPr txBox="1"/>
          <p:nvPr/>
        </p:nvSpPr>
        <p:spPr>
          <a:xfrm>
            <a:off x="1907704" y="268975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93" name="TextBox 292"/>
          <p:cNvSpPr txBox="1"/>
          <p:nvPr/>
        </p:nvSpPr>
        <p:spPr>
          <a:xfrm>
            <a:off x="2483768" y="268975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94" name="TextBox 293"/>
          <p:cNvSpPr txBox="1"/>
          <p:nvPr/>
        </p:nvSpPr>
        <p:spPr>
          <a:xfrm>
            <a:off x="3059832" y="268975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95" name="TextBox 294"/>
          <p:cNvSpPr txBox="1"/>
          <p:nvPr/>
        </p:nvSpPr>
        <p:spPr>
          <a:xfrm>
            <a:off x="3635896" y="268975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96" name="TextBox 295"/>
          <p:cNvSpPr txBox="1"/>
          <p:nvPr/>
        </p:nvSpPr>
        <p:spPr>
          <a:xfrm>
            <a:off x="4211960" y="268975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97" name="TextBox 296"/>
          <p:cNvSpPr txBox="1"/>
          <p:nvPr/>
        </p:nvSpPr>
        <p:spPr>
          <a:xfrm>
            <a:off x="4788024" y="268975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98" name="TextBox 297"/>
          <p:cNvSpPr txBox="1"/>
          <p:nvPr/>
        </p:nvSpPr>
        <p:spPr>
          <a:xfrm>
            <a:off x="5364088" y="268975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299" name="TextBox 298"/>
          <p:cNvSpPr txBox="1"/>
          <p:nvPr/>
        </p:nvSpPr>
        <p:spPr>
          <a:xfrm>
            <a:off x="5940152" y="268975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ym typeface="Symbol"/>
              </a:rPr>
              <a:t>·</a:t>
            </a:r>
            <a:endParaRPr lang="en-GB" sz="2800" dirty="0" smtClean="0"/>
          </a:p>
        </p:txBody>
      </p:sp>
      <p:sp>
        <p:nvSpPr>
          <p:cNvPr id="300" name="TextBox 299"/>
          <p:cNvSpPr txBox="1"/>
          <p:nvPr/>
        </p:nvSpPr>
        <p:spPr>
          <a:xfrm>
            <a:off x="6516216" y="268975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 smtClean="0"/>
          </a:p>
        </p:txBody>
      </p:sp>
      <p:sp>
        <p:nvSpPr>
          <p:cNvPr id="301" name="TextBox 300"/>
          <p:cNvSpPr txBox="1"/>
          <p:nvPr/>
        </p:nvSpPr>
        <p:spPr>
          <a:xfrm>
            <a:off x="7092280" y="268975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 smtClean="0"/>
          </a:p>
        </p:txBody>
      </p:sp>
      <p:sp>
        <p:nvSpPr>
          <p:cNvPr id="302" name="TextBox 301"/>
          <p:cNvSpPr txBox="1"/>
          <p:nvPr/>
        </p:nvSpPr>
        <p:spPr>
          <a:xfrm>
            <a:off x="7668344" y="268975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 smtClean="0"/>
          </a:p>
        </p:txBody>
      </p:sp>
      <p:sp>
        <p:nvSpPr>
          <p:cNvPr id="303" name="TextBox 302"/>
          <p:cNvSpPr txBox="1"/>
          <p:nvPr/>
        </p:nvSpPr>
        <p:spPr>
          <a:xfrm>
            <a:off x="8244408" y="268975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 smtClean="0"/>
          </a:p>
        </p:txBody>
      </p:sp>
      <p:sp>
        <p:nvSpPr>
          <p:cNvPr id="304" name="TextBox 303"/>
          <p:cNvSpPr txBox="1"/>
          <p:nvPr/>
        </p:nvSpPr>
        <p:spPr>
          <a:xfrm>
            <a:off x="8820472" y="268975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 smtClean="0"/>
          </a:p>
        </p:txBody>
      </p:sp>
      <p:sp>
        <p:nvSpPr>
          <p:cNvPr id="306" name="TextBox 305"/>
          <p:cNvSpPr txBox="1"/>
          <p:nvPr/>
        </p:nvSpPr>
        <p:spPr>
          <a:xfrm>
            <a:off x="1043608" y="31218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307" name="TextBox 306"/>
          <p:cNvSpPr txBox="1"/>
          <p:nvPr/>
        </p:nvSpPr>
        <p:spPr>
          <a:xfrm>
            <a:off x="1619672" y="31218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308" name="TextBox 307"/>
          <p:cNvSpPr txBox="1"/>
          <p:nvPr/>
        </p:nvSpPr>
        <p:spPr>
          <a:xfrm>
            <a:off x="2195736" y="31218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311" name="TextBox 310"/>
          <p:cNvSpPr txBox="1"/>
          <p:nvPr/>
        </p:nvSpPr>
        <p:spPr>
          <a:xfrm>
            <a:off x="2771800" y="3121804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>
                <a:sym typeface="Symbol"/>
              </a:rPr>
              <a:t>A</a:t>
            </a:r>
            <a:r>
              <a:rPr lang="en-GB" sz="2800" dirty="0" smtClean="0">
                <a:sym typeface="Symbol"/>
              </a:rPr>
              <a:t>’</a:t>
            </a:r>
            <a:endParaRPr lang="en-GB" sz="2800" dirty="0"/>
          </a:p>
        </p:txBody>
      </p:sp>
      <p:sp>
        <p:nvSpPr>
          <p:cNvPr id="312" name="TextBox 311"/>
          <p:cNvSpPr txBox="1"/>
          <p:nvPr/>
        </p:nvSpPr>
        <p:spPr>
          <a:xfrm>
            <a:off x="3347864" y="31218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313" name="TextBox 312"/>
          <p:cNvSpPr txBox="1"/>
          <p:nvPr/>
        </p:nvSpPr>
        <p:spPr>
          <a:xfrm>
            <a:off x="3923928" y="31218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322" name="TextBox 321"/>
          <p:cNvSpPr txBox="1"/>
          <p:nvPr/>
        </p:nvSpPr>
        <p:spPr>
          <a:xfrm>
            <a:off x="4499992" y="31218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 </a:t>
            </a:r>
            <a:endParaRPr lang="en-GB" sz="2800" dirty="0"/>
          </a:p>
        </p:txBody>
      </p:sp>
      <p:sp>
        <p:nvSpPr>
          <p:cNvPr id="331" name="TextBox 330"/>
          <p:cNvSpPr txBox="1"/>
          <p:nvPr/>
        </p:nvSpPr>
        <p:spPr>
          <a:xfrm>
            <a:off x="5076056" y="31218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332" name="TextBox 331"/>
          <p:cNvSpPr txBox="1"/>
          <p:nvPr/>
        </p:nvSpPr>
        <p:spPr>
          <a:xfrm>
            <a:off x="5652120" y="31218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333" name="TextBox 332"/>
          <p:cNvSpPr txBox="1"/>
          <p:nvPr/>
        </p:nvSpPr>
        <p:spPr>
          <a:xfrm>
            <a:off x="6228184" y="31218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334" name="TextBox 333"/>
          <p:cNvSpPr txBox="1"/>
          <p:nvPr/>
        </p:nvSpPr>
        <p:spPr>
          <a:xfrm>
            <a:off x="6804248" y="31218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335" name="TextBox 334"/>
          <p:cNvSpPr txBox="1"/>
          <p:nvPr/>
        </p:nvSpPr>
        <p:spPr>
          <a:xfrm>
            <a:off x="7380312" y="31218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336" name="TextBox 335"/>
          <p:cNvSpPr txBox="1"/>
          <p:nvPr/>
        </p:nvSpPr>
        <p:spPr>
          <a:xfrm>
            <a:off x="7956376" y="31218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337" name="TextBox 336"/>
          <p:cNvSpPr txBox="1"/>
          <p:nvPr/>
        </p:nvSpPr>
        <p:spPr>
          <a:xfrm>
            <a:off x="8532440" y="31218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338" name="TextBox 337"/>
          <p:cNvSpPr txBox="1"/>
          <p:nvPr/>
        </p:nvSpPr>
        <p:spPr>
          <a:xfrm>
            <a:off x="-108520" y="31218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·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64496"/>
            <a:ext cx="3034680" cy="1628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4400" i="1" dirty="0" smtClean="0"/>
              <a:t>a</a:t>
            </a:r>
            <a:r>
              <a:rPr lang="en-GB" sz="4400" baseline="-25000" dirty="0" smtClean="0"/>
              <a:t>2</a:t>
            </a:r>
            <a:r>
              <a:rPr lang="en-GB" sz="4400" i="1" dirty="0" smtClean="0"/>
              <a:t>b</a:t>
            </a:r>
            <a:r>
              <a:rPr lang="en-GB" sz="4400" baseline="-25000" dirty="0" smtClean="0"/>
              <a:t>1</a:t>
            </a:r>
            <a:r>
              <a:rPr lang="en-GB" sz="4400" dirty="0" smtClean="0"/>
              <a:t>=</a:t>
            </a:r>
            <a:r>
              <a:rPr lang="en-GB" sz="4400" i="1" dirty="0" smtClean="0"/>
              <a:t>a</a:t>
            </a:r>
            <a:r>
              <a:rPr lang="en-GB" sz="4400" baseline="-25000" dirty="0" smtClean="0"/>
              <a:t>1</a:t>
            </a:r>
            <a:r>
              <a:rPr lang="en-GB" sz="4400" i="1" dirty="0" smtClean="0"/>
              <a:t>b</a:t>
            </a:r>
            <a:r>
              <a:rPr lang="en-GB" sz="4400" baseline="-25000" dirty="0" smtClean="0"/>
              <a:t>2</a:t>
            </a:r>
            <a:r>
              <a:rPr lang="en-GB" sz="4400" dirty="0" smtClean="0"/>
              <a:t>+1</a:t>
            </a:r>
          </a:p>
          <a:p>
            <a:pPr>
              <a:buNone/>
            </a:pPr>
            <a:r>
              <a:rPr lang="en-GB" sz="4400" i="1" dirty="0" smtClean="0"/>
              <a:t>a</a:t>
            </a:r>
            <a:r>
              <a:rPr lang="en-GB" sz="4400" baseline="-25000" dirty="0" smtClean="0"/>
              <a:t>3</a:t>
            </a:r>
            <a:r>
              <a:rPr lang="en-GB" sz="4400" i="1" dirty="0" smtClean="0"/>
              <a:t>b</a:t>
            </a:r>
            <a:r>
              <a:rPr lang="en-GB" sz="4400" baseline="-25000" dirty="0" smtClean="0"/>
              <a:t>2</a:t>
            </a:r>
            <a:r>
              <a:rPr lang="en-GB" sz="4400" dirty="0" smtClean="0"/>
              <a:t>=</a:t>
            </a:r>
            <a:r>
              <a:rPr lang="en-GB" sz="4400" i="1" dirty="0" smtClean="0"/>
              <a:t>a</a:t>
            </a:r>
            <a:r>
              <a:rPr lang="en-GB" sz="4400" baseline="-25000" dirty="0" smtClean="0"/>
              <a:t>2</a:t>
            </a:r>
            <a:r>
              <a:rPr lang="en-GB" sz="4400" i="1" dirty="0" smtClean="0"/>
              <a:t>b</a:t>
            </a:r>
            <a:r>
              <a:rPr lang="en-GB" sz="4400" baseline="-25000" dirty="0" smtClean="0"/>
              <a:t>3</a:t>
            </a:r>
            <a:r>
              <a:rPr lang="en-GB" sz="4400" dirty="0" smtClean="0"/>
              <a:t>+1</a:t>
            </a:r>
          </a:p>
        </p:txBody>
      </p:sp>
      <p:grpSp>
        <p:nvGrpSpPr>
          <p:cNvPr id="160" name="Group 382"/>
          <p:cNvGrpSpPr/>
          <p:nvPr/>
        </p:nvGrpSpPr>
        <p:grpSpPr>
          <a:xfrm>
            <a:off x="-108520" y="529516"/>
            <a:ext cx="9217024" cy="523220"/>
            <a:chOff x="-108520" y="601524"/>
            <a:chExt cx="9217024" cy="523220"/>
          </a:xfrm>
        </p:grpSpPr>
        <p:sp>
          <p:nvSpPr>
            <p:cNvPr id="16" name="TextBox 15"/>
            <p:cNvSpPr txBox="1"/>
            <p:nvPr/>
          </p:nvSpPr>
          <p:spPr>
            <a:xfrm>
              <a:off x="467544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043608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619672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195736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771800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347864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923928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499992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076056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652120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228184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804248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7380312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7956376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459" name="TextBox 458"/>
            <p:cNvSpPr txBox="1"/>
            <p:nvPr/>
          </p:nvSpPr>
          <p:spPr>
            <a:xfrm>
              <a:off x="8532440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470" name="TextBox 469"/>
            <p:cNvSpPr txBox="1"/>
            <p:nvPr/>
          </p:nvSpPr>
          <p:spPr>
            <a:xfrm>
              <a:off x="-108520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61" name="Group 391"/>
          <p:cNvGrpSpPr/>
          <p:nvPr/>
        </p:nvGrpSpPr>
        <p:grpSpPr>
          <a:xfrm>
            <a:off x="179512" y="97468"/>
            <a:ext cx="9217024" cy="523220"/>
            <a:chOff x="179512" y="97468"/>
            <a:chExt cx="9217024" cy="523220"/>
          </a:xfrm>
        </p:grpSpPr>
        <p:sp>
          <p:nvSpPr>
            <p:cNvPr id="4" name="TextBox 3"/>
            <p:cNvSpPr txBox="1"/>
            <p:nvPr/>
          </p:nvSpPr>
          <p:spPr>
            <a:xfrm>
              <a:off x="755576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331640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907704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483768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059832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635896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211960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788024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364088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940152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/>
                <a:t>0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516216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092280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292" name="TextBox 291"/>
            <p:cNvSpPr txBox="1"/>
            <p:nvPr/>
          </p:nvSpPr>
          <p:spPr>
            <a:xfrm>
              <a:off x="7668344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/>
                <a:t>0</a:t>
              </a:r>
            </a:p>
          </p:txBody>
        </p:sp>
        <p:sp>
          <p:nvSpPr>
            <p:cNvPr id="446" name="TextBox 445"/>
            <p:cNvSpPr txBox="1"/>
            <p:nvPr/>
          </p:nvSpPr>
          <p:spPr>
            <a:xfrm>
              <a:off x="8244408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447" name="TextBox 446"/>
            <p:cNvSpPr txBox="1"/>
            <p:nvPr/>
          </p:nvSpPr>
          <p:spPr>
            <a:xfrm>
              <a:off x="8820472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556" name="TextBox 555"/>
            <p:cNvSpPr txBox="1"/>
            <p:nvPr/>
          </p:nvSpPr>
          <p:spPr>
            <a:xfrm>
              <a:off x="179512" y="974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</p:grpSp>
      <p:grpSp>
        <p:nvGrpSpPr>
          <p:cNvPr id="162" name="Group 390"/>
          <p:cNvGrpSpPr/>
          <p:nvPr/>
        </p:nvGrpSpPr>
        <p:grpSpPr>
          <a:xfrm>
            <a:off x="179512" y="3573016"/>
            <a:ext cx="9217024" cy="523220"/>
            <a:chOff x="179512" y="4129916"/>
            <a:chExt cx="9217024" cy="523220"/>
          </a:xfrm>
        </p:grpSpPr>
        <p:sp>
          <p:nvSpPr>
            <p:cNvPr id="340" name="TextBox 339"/>
            <p:cNvSpPr txBox="1"/>
            <p:nvPr/>
          </p:nvSpPr>
          <p:spPr>
            <a:xfrm>
              <a:off x="179512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41" name="TextBox 340"/>
            <p:cNvSpPr txBox="1"/>
            <p:nvPr/>
          </p:nvSpPr>
          <p:spPr>
            <a:xfrm>
              <a:off x="755576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42" name="TextBox 341"/>
            <p:cNvSpPr txBox="1"/>
            <p:nvPr/>
          </p:nvSpPr>
          <p:spPr>
            <a:xfrm>
              <a:off x="1331640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43" name="TextBox 342"/>
            <p:cNvSpPr txBox="1"/>
            <p:nvPr/>
          </p:nvSpPr>
          <p:spPr>
            <a:xfrm>
              <a:off x="1907704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44" name="TextBox 343"/>
            <p:cNvSpPr txBox="1"/>
            <p:nvPr/>
          </p:nvSpPr>
          <p:spPr>
            <a:xfrm>
              <a:off x="2483768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45" name="TextBox 344"/>
            <p:cNvSpPr txBox="1"/>
            <p:nvPr/>
          </p:nvSpPr>
          <p:spPr>
            <a:xfrm>
              <a:off x="3059832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46" name="TextBox 345"/>
            <p:cNvSpPr txBox="1"/>
            <p:nvPr/>
          </p:nvSpPr>
          <p:spPr>
            <a:xfrm>
              <a:off x="3635896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48" name="TextBox 347"/>
            <p:cNvSpPr txBox="1"/>
            <p:nvPr/>
          </p:nvSpPr>
          <p:spPr>
            <a:xfrm>
              <a:off x="4211960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49" name="TextBox 348"/>
            <p:cNvSpPr txBox="1"/>
            <p:nvPr/>
          </p:nvSpPr>
          <p:spPr>
            <a:xfrm>
              <a:off x="4788024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50" name="TextBox 349"/>
            <p:cNvSpPr txBox="1"/>
            <p:nvPr/>
          </p:nvSpPr>
          <p:spPr>
            <a:xfrm>
              <a:off x="5364088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51" name="TextBox 350"/>
            <p:cNvSpPr txBox="1"/>
            <p:nvPr/>
          </p:nvSpPr>
          <p:spPr>
            <a:xfrm>
              <a:off x="5940152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352" name="TextBox 351"/>
            <p:cNvSpPr txBox="1"/>
            <p:nvPr/>
          </p:nvSpPr>
          <p:spPr>
            <a:xfrm>
              <a:off x="6516216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353" name="TextBox 352"/>
            <p:cNvSpPr txBox="1"/>
            <p:nvPr/>
          </p:nvSpPr>
          <p:spPr>
            <a:xfrm>
              <a:off x="7092280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354" name="TextBox 353"/>
            <p:cNvSpPr txBox="1"/>
            <p:nvPr/>
          </p:nvSpPr>
          <p:spPr>
            <a:xfrm>
              <a:off x="7668344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355" name="TextBox 354"/>
            <p:cNvSpPr txBox="1"/>
            <p:nvPr/>
          </p:nvSpPr>
          <p:spPr>
            <a:xfrm>
              <a:off x="8244408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356" name="TextBox 355"/>
            <p:cNvSpPr txBox="1"/>
            <p:nvPr/>
          </p:nvSpPr>
          <p:spPr>
            <a:xfrm>
              <a:off x="8820472" y="412991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</p:grpSp>
      <p:grpSp>
        <p:nvGrpSpPr>
          <p:cNvPr id="163" name="Group 392"/>
          <p:cNvGrpSpPr/>
          <p:nvPr/>
        </p:nvGrpSpPr>
        <p:grpSpPr>
          <a:xfrm>
            <a:off x="-108520" y="4005064"/>
            <a:ext cx="9217024" cy="523220"/>
            <a:chOff x="-108520" y="4633972"/>
            <a:chExt cx="9217024" cy="523220"/>
          </a:xfrm>
        </p:grpSpPr>
        <p:sp>
          <p:nvSpPr>
            <p:cNvPr id="357" name="TextBox 356"/>
            <p:cNvSpPr txBox="1"/>
            <p:nvPr/>
          </p:nvSpPr>
          <p:spPr>
            <a:xfrm>
              <a:off x="467544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0</a:t>
              </a:r>
              <a:endParaRPr lang="en-GB" sz="2800" dirty="0"/>
            </a:p>
          </p:txBody>
        </p:sp>
        <p:sp>
          <p:nvSpPr>
            <p:cNvPr id="358" name="TextBox 357"/>
            <p:cNvSpPr txBox="1"/>
            <p:nvPr/>
          </p:nvSpPr>
          <p:spPr>
            <a:xfrm>
              <a:off x="1043608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359" name="TextBox 358"/>
            <p:cNvSpPr txBox="1"/>
            <p:nvPr/>
          </p:nvSpPr>
          <p:spPr>
            <a:xfrm>
              <a:off x="1619672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360" name="TextBox 359"/>
            <p:cNvSpPr txBox="1"/>
            <p:nvPr/>
          </p:nvSpPr>
          <p:spPr>
            <a:xfrm>
              <a:off x="2195736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361" name="TextBox 360"/>
            <p:cNvSpPr txBox="1"/>
            <p:nvPr/>
          </p:nvSpPr>
          <p:spPr>
            <a:xfrm>
              <a:off x="2771800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0</a:t>
              </a:r>
              <a:endParaRPr lang="en-GB" sz="2800" dirty="0"/>
            </a:p>
          </p:txBody>
        </p:sp>
        <p:sp>
          <p:nvSpPr>
            <p:cNvPr id="362" name="TextBox 361"/>
            <p:cNvSpPr txBox="1"/>
            <p:nvPr/>
          </p:nvSpPr>
          <p:spPr>
            <a:xfrm>
              <a:off x="3347864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0</a:t>
              </a:r>
              <a:endParaRPr lang="en-GB" sz="2800" dirty="0"/>
            </a:p>
          </p:txBody>
        </p:sp>
        <p:sp>
          <p:nvSpPr>
            <p:cNvPr id="363" name="TextBox 362"/>
            <p:cNvSpPr txBox="1"/>
            <p:nvPr/>
          </p:nvSpPr>
          <p:spPr>
            <a:xfrm>
              <a:off x="3923928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373" name="TextBox 372"/>
            <p:cNvSpPr txBox="1"/>
            <p:nvPr/>
          </p:nvSpPr>
          <p:spPr>
            <a:xfrm>
              <a:off x="4499992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0 </a:t>
              </a:r>
              <a:endParaRPr lang="en-GB" sz="2800" dirty="0"/>
            </a:p>
          </p:txBody>
        </p:sp>
        <p:sp>
          <p:nvSpPr>
            <p:cNvPr id="375" name="TextBox 374"/>
            <p:cNvSpPr txBox="1"/>
            <p:nvPr/>
          </p:nvSpPr>
          <p:spPr>
            <a:xfrm>
              <a:off x="5076056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376" name="TextBox 375"/>
            <p:cNvSpPr txBox="1"/>
            <p:nvPr/>
          </p:nvSpPr>
          <p:spPr>
            <a:xfrm>
              <a:off x="5652120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377" name="TextBox 376"/>
            <p:cNvSpPr txBox="1"/>
            <p:nvPr/>
          </p:nvSpPr>
          <p:spPr>
            <a:xfrm>
              <a:off x="6228184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378" name="TextBox 377"/>
            <p:cNvSpPr txBox="1"/>
            <p:nvPr/>
          </p:nvSpPr>
          <p:spPr>
            <a:xfrm>
              <a:off x="6804248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ym typeface="Symbol"/>
                </a:rPr>
                <a:t>0</a:t>
              </a:r>
              <a:endParaRPr lang="en-GB" sz="2800" dirty="0"/>
            </a:p>
          </p:txBody>
        </p:sp>
        <p:sp>
          <p:nvSpPr>
            <p:cNvPr id="379" name="TextBox 378"/>
            <p:cNvSpPr txBox="1"/>
            <p:nvPr/>
          </p:nvSpPr>
          <p:spPr>
            <a:xfrm>
              <a:off x="7380312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380" name="TextBox 379"/>
            <p:cNvSpPr txBox="1"/>
            <p:nvPr/>
          </p:nvSpPr>
          <p:spPr>
            <a:xfrm>
              <a:off x="7956376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381" name="TextBox 380"/>
            <p:cNvSpPr txBox="1"/>
            <p:nvPr/>
          </p:nvSpPr>
          <p:spPr>
            <a:xfrm>
              <a:off x="8532440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  <p:sp>
          <p:nvSpPr>
            <p:cNvPr id="382" name="TextBox 381"/>
            <p:cNvSpPr txBox="1"/>
            <p:nvPr/>
          </p:nvSpPr>
          <p:spPr>
            <a:xfrm>
              <a:off x="-108520" y="46339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0</a:t>
              </a:r>
              <a:endParaRPr lang="en-GB" sz="2800" dirty="0"/>
            </a:p>
          </p:txBody>
        </p:sp>
      </p:grpSp>
      <p:sp>
        <p:nvSpPr>
          <p:cNvPr id="270" name="Content Placeholder 2"/>
          <p:cNvSpPr txBox="1">
            <a:spLocks/>
          </p:cNvSpPr>
          <p:nvPr/>
        </p:nvSpPr>
        <p:spPr>
          <a:xfrm>
            <a:off x="3419872" y="4653136"/>
            <a:ext cx="5724128" cy="10081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ct val="20000"/>
              </a:spcBef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 (</a:t>
            </a:r>
            <a:r>
              <a:rPr kumimoji="0" lang="en-GB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GB" sz="4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lang="en-GB" sz="4400" dirty="0" smtClean="0"/>
              <a:t>+</a:t>
            </a:r>
            <a:r>
              <a:rPr lang="en-GB" sz="4400" i="1" dirty="0" smtClean="0"/>
              <a:t>a</a:t>
            </a:r>
            <a:r>
              <a:rPr lang="en-GB" sz="4400" baseline="-25000" dirty="0" smtClean="0"/>
              <a:t>3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)/</a:t>
            </a:r>
            <a:r>
              <a:rPr kumimoji="0" lang="en-GB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GB" sz="4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r>
              <a:rPr lang="en-GB" sz="4400" dirty="0" smtClean="0">
                <a:sym typeface="Symbol"/>
              </a:rPr>
              <a:t>(</a:t>
            </a:r>
            <a:r>
              <a:rPr lang="en-GB" sz="4400" i="1" dirty="0" smtClean="0">
                <a:sym typeface="Symbol"/>
              </a:rPr>
              <a:t>b</a:t>
            </a:r>
            <a:r>
              <a:rPr lang="en-GB" sz="4400" baseline="-25000" dirty="0" smtClean="0"/>
              <a:t>1</a:t>
            </a:r>
            <a:r>
              <a:rPr lang="en-GB" sz="4400" dirty="0" smtClean="0"/>
              <a:t>+</a:t>
            </a:r>
            <a:r>
              <a:rPr lang="en-GB" sz="4400" i="1" dirty="0" smtClean="0"/>
              <a:t>b</a:t>
            </a:r>
            <a:r>
              <a:rPr lang="en-GB" sz="4400" baseline="-25000" dirty="0" smtClean="0"/>
              <a:t>3</a:t>
            </a:r>
            <a:r>
              <a:rPr lang="en-GB" sz="4400" dirty="0" smtClean="0"/>
              <a:t>)/</a:t>
            </a:r>
            <a:r>
              <a:rPr lang="en-GB" sz="4400" i="1" dirty="0" smtClean="0"/>
              <a:t>b</a:t>
            </a:r>
            <a:r>
              <a:rPr lang="en-GB" sz="4400" baseline="-25000" dirty="0" smtClean="0"/>
              <a:t>2</a:t>
            </a:r>
            <a:endParaRPr lang="en-GB" sz="4400" dirty="0"/>
          </a:p>
        </p:txBody>
      </p:sp>
      <p:sp>
        <p:nvSpPr>
          <p:cNvPr id="271" name="Content Placeholder 2"/>
          <p:cNvSpPr txBox="1">
            <a:spLocks/>
          </p:cNvSpPr>
          <p:nvPr/>
        </p:nvSpPr>
        <p:spPr>
          <a:xfrm>
            <a:off x="3059832" y="6021288"/>
            <a:ext cx="2016224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ct val="20000"/>
              </a:spcBef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</a:t>
            </a:r>
            <a:r>
              <a:rPr kumimoji="0" lang="en-GB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A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=</a:t>
            </a:r>
            <a:r>
              <a:rPr kumimoji="0" lang="en-GB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A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’</a:t>
            </a:r>
            <a:endParaRPr lang="en-GB" sz="4400" dirty="0"/>
          </a:p>
        </p:txBody>
      </p:sp>
      <p:sp>
        <p:nvSpPr>
          <p:cNvPr id="275" name="Content Placeholder 2"/>
          <p:cNvSpPr txBox="1">
            <a:spLocks/>
          </p:cNvSpPr>
          <p:nvPr/>
        </p:nvSpPr>
        <p:spPr>
          <a:xfrm>
            <a:off x="5364088" y="5301208"/>
            <a:ext cx="3779912" cy="10081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ct val="20000"/>
              </a:spcBef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r>
              <a:rPr lang="en-GB" sz="4400" dirty="0" smtClean="0">
                <a:sym typeface="Symbol"/>
              </a:rPr>
              <a:t>(</a:t>
            </a:r>
            <a:r>
              <a:rPr lang="en-GB" sz="4400" i="1" dirty="0" smtClean="0">
                <a:sym typeface="Symbol"/>
              </a:rPr>
              <a:t>c</a:t>
            </a:r>
            <a:r>
              <a:rPr lang="en-GB" sz="4400" baseline="-25000" dirty="0" smtClean="0"/>
              <a:t>1</a:t>
            </a:r>
            <a:r>
              <a:rPr lang="en-GB" sz="4400" dirty="0" smtClean="0"/>
              <a:t>+</a:t>
            </a:r>
            <a:r>
              <a:rPr lang="en-GB" sz="4400" i="1" dirty="0" smtClean="0"/>
              <a:t>c</a:t>
            </a:r>
            <a:r>
              <a:rPr lang="en-GB" sz="4400" baseline="-25000" dirty="0" smtClean="0"/>
              <a:t>3</a:t>
            </a:r>
            <a:r>
              <a:rPr lang="en-GB" sz="4400" dirty="0" smtClean="0"/>
              <a:t>)/</a:t>
            </a:r>
            <a:r>
              <a:rPr lang="en-GB" sz="4400" i="1" dirty="0" smtClean="0"/>
              <a:t>c</a:t>
            </a:r>
            <a:r>
              <a:rPr lang="en-GB" sz="4400" baseline="-25000" dirty="0" smtClean="0"/>
              <a:t>2</a:t>
            </a:r>
            <a:r>
              <a:rPr lang="en-GB" sz="4400" i="1" dirty="0" smtClean="0"/>
              <a:t> ...</a:t>
            </a:r>
            <a:endParaRPr lang="en-GB" sz="4400" dirty="0"/>
          </a:p>
        </p:txBody>
      </p:sp>
      <p:sp>
        <p:nvSpPr>
          <p:cNvPr id="287" name="TextBox 286"/>
          <p:cNvSpPr txBox="1"/>
          <p:nvPr/>
        </p:nvSpPr>
        <p:spPr>
          <a:xfrm>
            <a:off x="5364088" y="961564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>
                <a:sym typeface="Symbol"/>
              </a:rPr>
              <a:t>A</a:t>
            </a:r>
            <a:r>
              <a:rPr lang="en-GB" sz="2800" dirty="0" smtClean="0">
                <a:sym typeface="Symbol"/>
              </a:rPr>
              <a:t>’’</a:t>
            </a:r>
            <a:endParaRPr lang="en-GB" sz="2800" dirty="0"/>
          </a:p>
        </p:txBody>
      </p:sp>
      <p:sp>
        <p:nvSpPr>
          <p:cNvPr id="288" name="Content Placeholder 2"/>
          <p:cNvSpPr txBox="1">
            <a:spLocks/>
          </p:cNvSpPr>
          <p:nvPr/>
        </p:nvSpPr>
        <p:spPr>
          <a:xfrm>
            <a:off x="4499992" y="6021288"/>
            <a:ext cx="1656184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ct val="20000"/>
              </a:spcBef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=</a:t>
            </a:r>
            <a:r>
              <a:rPr kumimoji="0" lang="en-GB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A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’’...</a:t>
            </a:r>
            <a:endParaRPr lang="en-GB" sz="4400" dirty="0"/>
          </a:p>
        </p:txBody>
      </p:sp>
      <p:grpSp>
        <p:nvGrpSpPr>
          <p:cNvPr id="316" name="Group 315"/>
          <p:cNvGrpSpPr/>
          <p:nvPr/>
        </p:nvGrpSpPr>
        <p:grpSpPr>
          <a:xfrm>
            <a:off x="755576" y="961564"/>
            <a:ext cx="5760640" cy="2683460"/>
            <a:chOff x="755576" y="961564"/>
            <a:chExt cx="5760640" cy="2683460"/>
          </a:xfrm>
        </p:grpSpPr>
        <p:sp>
          <p:nvSpPr>
            <p:cNvPr id="310" name="TextBox 309"/>
            <p:cNvSpPr txBox="1"/>
            <p:nvPr/>
          </p:nvSpPr>
          <p:spPr>
            <a:xfrm>
              <a:off x="755576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i="1" dirty="0" smtClean="0">
                  <a:sym typeface="Symbol"/>
                </a:rPr>
                <a:t>B</a:t>
              </a:r>
              <a:endParaRPr lang="en-GB" sz="2800" i="1" dirty="0"/>
            </a:p>
          </p:txBody>
        </p:sp>
        <p:sp>
          <p:nvSpPr>
            <p:cNvPr id="314" name="TextBox 313"/>
            <p:cNvSpPr txBox="1"/>
            <p:nvPr/>
          </p:nvSpPr>
          <p:spPr>
            <a:xfrm>
              <a:off x="5940152" y="96156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i="1" dirty="0" smtClean="0">
                  <a:sym typeface="Symbol"/>
                </a:rPr>
                <a:t>B</a:t>
              </a:r>
              <a:r>
                <a:rPr lang="en-GB" sz="2800" dirty="0" smtClean="0">
                  <a:sym typeface="Symbol"/>
                </a:rPr>
                <a:t>’’</a:t>
              </a:r>
              <a:endParaRPr lang="en-GB" sz="2800" dirty="0" smtClean="0"/>
            </a:p>
          </p:txBody>
        </p:sp>
        <p:sp>
          <p:nvSpPr>
            <p:cNvPr id="315" name="TextBox 314"/>
            <p:cNvSpPr txBox="1"/>
            <p:nvPr/>
          </p:nvSpPr>
          <p:spPr>
            <a:xfrm>
              <a:off x="3347864" y="312180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i="1" dirty="0" smtClean="0">
                  <a:sym typeface="Symbol"/>
                </a:rPr>
                <a:t>B</a:t>
              </a:r>
              <a:r>
                <a:rPr lang="en-GB" sz="2800" dirty="0" smtClean="0">
                  <a:sym typeface="Symbol"/>
                </a:rPr>
                <a:t>’</a:t>
              </a:r>
              <a:endParaRPr lang="en-GB" sz="2800" dirty="0"/>
            </a:p>
          </p:txBody>
        </p:sp>
      </p:grpSp>
      <p:grpSp>
        <p:nvGrpSpPr>
          <p:cNvPr id="291" name="Group 290"/>
          <p:cNvGrpSpPr/>
          <p:nvPr/>
        </p:nvGrpSpPr>
        <p:grpSpPr>
          <a:xfrm>
            <a:off x="2068466" y="260648"/>
            <a:ext cx="4447750" cy="4176464"/>
            <a:chOff x="2068466" y="260648"/>
            <a:chExt cx="4447750" cy="4176464"/>
          </a:xfrm>
        </p:grpSpPr>
        <p:cxnSp>
          <p:nvCxnSpPr>
            <p:cNvPr id="285" name="Straight Connector 284"/>
            <p:cNvCxnSpPr/>
            <p:nvPr/>
          </p:nvCxnSpPr>
          <p:spPr>
            <a:xfrm flipH="1">
              <a:off x="3779912" y="515076"/>
              <a:ext cx="2736304" cy="3922036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Straight Connector 285"/>
            <p:cNvCxnSpPr/>
            <p:nvPr/>
          </p:nvCxnSpPr>
          <p:spPr>
            <a:xfrm flipH="1">
              <a:off x="2068466" y="260648"/>
              <a:ext cx="2863574" cy="4104456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3" name="Group 282"/>
          <p:cNvGrpSpPr/>
          <p:nvPr/>
        </p:nvGrpSpPr>
        <p:grpSpPr>
          <a:xfrm>
            <a:off x="179512" y="260648"/>
            <a:ext cx="3871686" cy="4176464"/>
            <a:chOff x="179512" y="260648"/>
            <a:chExt cx="3871686" cy="4176464"/>
          </a:xfrm>
        </p:grpSpPr>
        <p:cxnSp>
          <p:nvCxnSpPr>
            <p:cNvPr id="278" name="Straight Connector 277"/>
            <p:cNvCxnSpPr/>
            <p:nvPr/>
          </p:nvCxnSpPr>
          <p:spPr>
            <a:xfrm>
              <a:off x="179512" y="1340768"/>
              <a:ext cx="2160240" cy="3096344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Straight Connector 280"/>
            <p:cNvCxnSpPr/>
            <p:nvPr/>
          </p:nvCxnSpPr>
          <p:spPr>
            <a:xfrm>
              <a:off x="1187624" y="260648"/>
              <a:ext cx="2863574" cy="4104456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7" name="Content Placeholder 2"/>
          <p:cNvSpPr txBox="1">
            <a:spLocks/>
          </p:cNvSpPr>
          <p:nvPr/>
        </p:nvSpPr>
        <p:spPr>
          <a:xfrm>
            <a:off x="6228184" y="6021288"/>
            <a:ext cx="2736304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ct val="20000"/>
              </a:spcBef>
            </a:pPr>
            <a:r>
              <a:rPr kumimoji="0" lang="en-GB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B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=</a:t>
            </a:r>
            <a:r>
              <a:rPr kumimoji="0" lang="en-GB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B</a:t>
            </a:r>
            <a:r>
              <a:rPr lang="en-GB" sz="4400" dirty="0" smtClean="0">
                <a:sym typeface="Symbol"/>
              </a:rPr>
              <a:t>’=</a:t>
            </a:r>
            <a:r>
              <a:rPr lang="en-GB" sz="4400" i="1" dirty="0">
                <a:sym typeface="Symbol"/>
              </a:rPr>
              <a:t>B</a:t>
            </a:r>
            <a:r>
              <a:rPr lang="en-GB" sz="4400" dirty="0" smtClean="0">
                <a:sym typeface="Symbol"/>
              </a:rPr>
              <a:t>’’...</a:t>
            </a:r>
            <a:endParaRPr lang="en-GB" sz="4400" dirty="0"/>
          </a:p>
        </p:txBody>
      </p:sp>
      <p:sp>
        <p:nvSpPr>
          <p:cNvPr id="320" name="Oval 319"/>
          <p:cNvSpPr/>
          <p:nvPr/>
        </p:nvSpPr>
        <p:spPr>
          <a:xfrm>
            <a:off x="1115616" y="980728"/>
            <a:ext cx="1008112" cy="14401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1" name="Oval 320"/>
          <p:cNvSpPr/>
          <p:nvPr/>
        </p:nvSpPr>
        <p:spPr>
          <a:xfrm>
            <a:off x="827584" y="1412776"/>
            <a:ext cx="1008112" cy="14401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3" name="Oval 322"/>
          <p:cNvSpPr/>
          <p:nvPr/>
        </p:nvSpPr>
        <p:spPr>
          <a:xfrm rot="1987698">
            <a:off x="1013963" y="928168"/>
            <a:ext cx="558585" cy="16387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4" name="Oval 323"/>
          <p:cNvSpPr/>
          <p:nvPr/>
        </p:nvSpPr>
        <p:spPr>
          <a:xfrm rot="1987698">
            <a:off x="1301995" y="1338752"/>
            <a:ext cx="558585" cy="16387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5" name="Oval 324"/>
          <p:cNvSpPr/>
          <p:nvPr/>
        </p:nvSpPr>
        <p:spPr>
          <a:xfrm rot="1987698">
            <a:off x="1590027" y="1749336"/>
            <a:ext cx="558585" cy="16387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7" name="Oval 326"/>
          <p:cNvSpPr/>
          <p:nvPr/>
        </p:nvSpPr>
        <p:spPr>
          <a:xfrm rot="1987698">
            <a:off x="437899" y="42608"/>
            <a:ext cx="558585" cy="16387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8" name="Oval 327"/>
          <p:cNvSpPr/>
          <p:nvPr/>
        </p:nvSpPr>
        <p:spPr>
          <a:xfrm rot="1987698">
            <a:off x="2454123" y="2981088"/>
            <a:ext cx="558585" cy="16387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" grpId="0" animBg="1"/>
      <p:bldP spid="311" grpId="0" animBg="1"/>
      <p:bldP spid="3" grpId="0" uiExpand="1" build="p"/>
      <p:bldP spid="270" grpId="0"/>
      <p:bldP spid="271" grpId="0"/>
      <p:bldP spid="275" grpId="0"/>
      <p:bldP spid="287" grpId="0" animBg="1"/>
      <p:bldP spid="288" grpId="0"/>
      <p:bldP spid="317" grpId="1"/>
      <p:bldP spid="320" grpId="0" animBg="1"/>
      <p:bldP spid="320" grpId="1" animBg="1"/>
      <p:bldP spid="321" grpId="0" animBg="1"/>
      <p:bldP spid="321" grpId="1" animBg="1"/>
      <p:bldP spid="323" grpId="0" animBg="1"/>
      <p:bldP spid="323" grpId="1" animBg="1"/>
      <p:bldP spid="324" grpId="0" animBg="1"/>
      <p:bldP spid="324" grpId="1" animBg="1"/>
      <p:bldP spid="325" grpId="0" animBg="1"/>
      <p:bldP spid="325" grpId="1" animBg="1"/>
      <p:bldP spid="327" grpId="0" animBg="1"/>
      <p:bldP spid="327" grpId="1" animBg="1"/>
      <p:bldP spid="328" grpId="0" animBg="1"/>
      <p:bldP spid="32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05"/>
          <p:cNvGrpSpPr/>
          <p:nvPr/>
        </p:nvGrpSpPr>
        <p:grpSpPr>
          <a:xfrm>
            <a:off x="179512" y="980728"/>
            <a:ext cx="9217024" cy="523220"/>
            <a:chOff x="179512" y="980728"/>
            <a:chExt cx="9217024" cy="523220"/>
          </a:xfrm>
        </p:grpSpPr>
        <p:sp>
          <p:nvSpPr>
            <p:cNvPr id="208" name="TextBox 207"/>
            <p:cNvSpPr txBox="1"/>
            <p:nvPr/>
          </p:nvSpPr>
          <p:spPr>
            <a:xfrm>
              <a:off x="179512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755576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331640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11" name="TextBox 210"/>
            <p:cNvSpPr txBox="1"/>
            <p:nvPr/>
          </p:nvSpPr>
          <p:spPr>
            <a:xfrm>
              <a:off x="1907704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2483768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3059832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3635896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15" name="TextBox 214"/>
            <p:cNvSpPr txBox="1"/>
            <p:nvPr/>
          </p:nvSpPr>
          <p:spPr>
            <a:xfrm>
              <a:off x="4211960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16" name="TextBox 215"/>
            <p:cNvSpPr txBox="1"/>
            <p:nvPr/>
          </p:nvSpPr>
          <p:spPr>
            <a:xfrm>
              <a:off x="4788024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17" name="TextBox 216"/>
            <p:cNvSpPr txBox="1"/>
            <p:nvPr/>
          </p:nvSpPr>
          <p:spPr>
            <a:xfrm>
              <a:off x="5364088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18" name="TextBox 217"/>
            <p:cNvSpPr txBox="1"/>
            <p:nvPr/>
          </p:nvSpPr>
          <p:spPr>
            <a:xfrm>
              <a:off x="5940152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219" name="TextBox 218"/>
            <p:cNvSpPr txBox="1"/>
            <p:nvPr/>
          </p:nvSpPr>
          <p:spPr>
            <a:xfrm>
              <a:off x="6516216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7092280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221" name="TextBox 220"/>
            <p:cNvSpPr txBox="1"/>
            <p:nvPr/>
          </p:nvSpPr>
          <p:spPr>
            <a:xfrm>
              <a:off x="7668344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473" name="TextBox 472"/>
            <p:cNvSpPr txBox="1"/>
            <p:nvPr/>
          </p:nvSpPr>
          <p:spPr>
            <a:xfrm>
              <a:off x="8244408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474" name="TextBox 473"/>
            <p:cNvSpPr txBox="1"/>
            <p:nvPr/>
          </p:nvSpPr>
          <p:spPr>
            <a:xfrm>
              <a:off x="8820472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</p:grpSp>
      <p:grpSp>
        <p:nvGrpSpPr>
          <p:cNvPr id="4" name="Group 404"/>
          <p:cNvGrpSpPr/>
          <p:nvPr/>
        </p:nvGrpSpPr>
        <p:grpSpPr>
          <a:xfrm>
            <a:off x="-108520" y="1412776"/>
            <a:ext cx="9217024" cy="523220"/>
            <a:chOff x="-108520" y="1412776"/>
            <a:chExt cx="9217024" cy="523220"/>
          </a:xfrm>
        </p:grpSpPr>
        <p:sp>
          <p:nvSpPr>
            <p:cNvPr id="222" name="TextBox 221"/>
            <p:cNvSpPr txBox="1"/>
            <p:nvPr/>
          </p:nvSpPr>
          <p:spPr>
            <a:xfrm>
              <a:off x="467544" y="141277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1043608" y="141277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24" name="TextBox 223"/>
            <p:cNvSpPr txBox="1"/>
            <p:nvPr/>
          </p:nvSpPr>
          <p:spPr>
            <a:xfrm>
              <a:off x="1619672" y="141277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25" name="TextBox 224"/>
            <p:cNvSpPr txBox="1"/>
            <p:nvPr/>
          </p:nvSpPr>
          <p:spPr>
            <a:xfrm>
              <a:off x="2195736" y="141277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26" name="TextBox 225"/>
            <p:cNvSpPr txBox="1"/>
            <p:nvPr/>
          </p:nvSpPr>
          <p:spPr>
            <a:xfrm>
              <a:off x="2771800" y="141277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27" name="TextBox 226"/>
            <p:cNvSpPr txBox="1"/>
            <p:nvPr/>
          </p:nvSpPr>
          <p:spPr>
            <a:xfrm>
              <a:off x="3347864" y="141277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28" name="TextBox 227"/>
            <p:cNvSpPr txBox="1"/>
            <p:nvPr/>
          </p:nvSpPr>
          <p:spPr>
            <a:xfrm>
              <a:off x="3923928" y="141277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29" name="TextBox 228"/>
            <p:cNvSpPr txBox="1"/>
            <p:nvPr/>
          </p:nvSpPr>
          <p:spPr>
            <a:xfrm>
              <a:off x="4499992" y="141277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 </a:t>
              </a:r>
              <a:endParaRPr lang="en-GB" sz="2800" dirty="0"/>
            </a:p>
          </p:txBody>
        </p:sp>
        <p:sp>
          <p:nvSpPr>
            <p:cNvPr id="230" name="TextBox 229"/>
            <p:cNvSpPr txBox="1"/>
            <p:nvPr/>
          </p:nvSpPr>
          <p:spPr>
            <a:xfrm>
              <a:off x="5076056" y="141277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31" name="TextBox 230"/>
            <p:cNvSpPr txBox="1"/>
            <p:nvPr/>
          </p:nvSpPr>
          <p:spPr>
            <a:xfrm>
              <a:off x="5652120" y="141277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32" name="TextBox 231"/>
            <p:cNvSpPr txBox="1"/>
            <p:nvPr/>
          </p:nvSpPr>
          <p:spPr>
            <a:xfrm>
              <a:off x="6228184" y="141277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33" name="TextBox 232"/>
            <p:cNvSpPr txBox="1"/>
            <p:nvPr/>
          </p:nvSpPr>
          <p:spPr>
            <a:xfrm>
              <a:off x="6804248" y="141277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34" name="TextBox 233"/>
            <p:cNvSpPr txBox="1"/>
            <p:nvPr/>
          </p:nvSpPr>
          <p:spPr>
            <a:xfrm>
              <a:off x="7380312" y="141277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7956376" y="141277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487" name="TextBox 486"/>
            <p:cNvSpPr txBox="1"/>
            <p:nvPr/>
          </p:nvSpPr>
          <p:spPr>
            <a:xfrm>
              <a:off x="8532440" y="141277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498" name="TextBox 497"/>
            <p:cNvSpPr txBox="1"/>
            <p:nvPr/>
          </p:nvSpPr>
          <p:spPr>
            <a:xfrm>
              <a:off x="-108520" y="141277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</p:grpSp>
      <p:grpSp>
        <p:nvGrpSpPr>
          <p:cNvPr id="5" name="Group 402"/>
          <p:cNvGrpSpPr/>
          <p:nvPr/>
        </p:nvGrpSpPr>
        <p:grpSpPr>
          <a:xfrm>
            <a:off x="-108520" y="2276872"/>
            <a:ext cx="9217024" cy="523220"/>
            <a:chOff x="-108520" y="2276872"/>
            <a:chExt cx="9217024" cy="523220"/>
          </a:xfrm>
        </p:grpSpPr>
        <p:sp>
          <p:nvSpPr>
            <p:cNvPr id="187" name="TextBox 186"/>
            <p:cNvSpPr txBox="1"/>
            <p:nvPr/>
          </p:nvSpPr>
          <p:spPr>
            <a:xfrm>
              <a:off x="467544" y="22768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043608" y="22768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1619672" y="22768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2195736" y="22768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91" name="TextBox 190"/>
            <p:cNvSpPr txBox="1"/>
            <p:nvPr/>
          </p:nvSpPr>
          <p:spPr>
            <a:xfrm>
              <a:off x="2771800" y="22768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347864" y="22768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3923928" y="22768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4499992" y="22768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 </a:t>
              </a:r>
              <a:endParaRPr lang="en-GB" sz="2800" dirty="0"/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5076056" y="22768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5652120" y="22768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6228184" y="22768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6804248" y="22768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99" name="TextBox 198"/>
            <p:cNvSpPr txBox="1"/>
            <p:nvPr/>
          </p:nvSpPr>
          <p:spPr>
            <a:xfrm>
              <a:off x="7380312" y="22768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00" name="TextBox 199"/>
            <p:cNvSpPr txBox="1"/>
            <p:nvPr/>
          </p:nvSpPr>
          <p:spPr>
            <a:xfrm>
              <a:off x="7956376" y="22768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01" name="TextBox 200"/>
            <p:cNvSpPr txBox="1"/>
            <p:nvPr/>
          </p:nvSpPr>
          <p:spPr>
            <a:xfrm>
              <a:off x="8532440" y="22768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-108520" y="227687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</p:grpSp>
      <p:grpSp>
        <p:nvGrpSpPr>
          <p:cNvPr id="6" name="Group 401"/>
          <p:cNvGrpSpPr/>
          <p:nvPr/>
        </p:nvGrpSpPr>
        <p:grpSpPr>
          <a:xfrm>
            <a:off x="179512" y="2708920"/>
            <a:ext cx="9217024" cy="523220"/>
            <a:chOff x="179512" y="2708920"/>
            <a:chExt cx="9217024" cy="523220"/>
          </a:xfrm>
        </p:grpSpPr>
        <p:sp>
          <p:nvSpPr>
            <p:cNvPr id="204" name="TextBox 203"/>
            <p:cNvSpPr txBox="1"/>
            <p:nvPr/>
          </p:nvSpPr>
          <p:spPr>
            <a:xfrm>
              <a:off x="179512" y="270892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755576" y="270892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1331640" y="270892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1907704" y="270892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93" name="TextBox 292"/>
            <p:cNvSpPr txBox="1"/>
            <p:nvPr/>
          </p:nvSpPr>
          <p:spPr>
            <a:xfrm>
              <a:off x="2483768" y="270892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94" name="TextBox 293"/>
            <p:cNvSpPr txBox="1"/>
            <p:nvPr/>
          </p:nvSpPr>
          <p:spPr>
            <a:xfrm>
              <a:off x="3059832" y="270892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95" name="TextBox 294"/>
            <p:cNvSpPr txBox="1"/>
            <p:nvPr/>
          </p:nvSpPr>
          <p:spPr>
            <a:xfrm>
              <a:off x="3635896" y="270892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96" name="TextBox 295"/>
            <p:cNvSpPr txBox="1"/>
            <p:nvPr/>
          </p:nvSpPr>
          <p:spPr>
            <a:xfrm>
              <a:off x="4211960" y="270892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97" name="TextBox 296"/>
            <p:cNvSpPr txBox="1"/>
            <p:nvPr/>
          </p:nvSpPr>
          <p:spPr>
            <a:xfrm>
              <a:off x="4788024" y="270892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98" name="TextBox 297"/>
            <p:cNvSpPr txBox="1"/>
            <p:nvPr/>
          </p:nvSpPr>
          <p:spPr>
            <a:xfrm>
              <a:off x="5364088" y="270892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299" name="TextBox 298"/>
            <p:cNvSpPr txBox="1"/>
            <p:nvPr/>
          </p:nvSpPr>
          <p:spPr>
            <a:xfrm>
              <a:off x="5940152" y="270892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300" name="TextBox 299"/>
            <p:cNvSpPr txBox="1"/>
            <p:nvPr/>
          </p:nvSpPr>
          <p:spPr>
            <a:xfrm>
              <a:off x="6516216" y="270892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301" name="TextBox 300"/>
            <p:cNvSpPr txBox="1"/>
            <p:nvPr/>
          </p:nvSpPr>
          <p:spPr>
            <a:xfrm>
              <a:off x="7092280" y="270892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302" name="TextBox 301"/>
            <p:cNvSpPr txBox="1"/>
            <p:nvPr/>
          </p:nvSpPr>
          <p:spPr>
            <a:xfrm>
              <a:off x="7668344" y="270892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303" name="TextBox 302"/>
            <p:cNvSpPr txBox="1"/>
            <p:nvPr/>
          </p:nvSpPr>
          <p:spPr>
            <a:xfrm>
              <a:off x="8244408" y="270892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304" name="TextBox 303"/>
            <p:cNvSpPr txBox="1"/>
            <p:nvPr/>
          </p:nvSpPr>
          <p:spPr>
            <a:xfrm>
              <a:off x="8820472" y="270892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</p:grpSp>
      <p:grpSp>
        <p:nvGrpSpPr>
          <p:cNvPr id="7" name="Group 394"/>
          <p:cNvGrpSpPr/>
          <p:nvPr/>
        </p:nvGrpSpPr>
        <p:grpSpPr>
          <a:xfrm>
            <a:off x="-108520" y="3140968"/>
            <a:ext cx="9217024" cy="523220"/>
            <a:chOff x="-108520" y="3140968"/>
            <a:chExt cx="9217024" cy="523220"/>
          </a:xfrm>
        </p:grpSpPr>
        <p:sp>
          <p:nvSpPr>
            <p:cNvPr id="305" name="TextBox 304"/>
            <p:cNvSpPr txBox="1"/>
            <p:nvPr/>
          </p:nvSpPr>
          <p:spPr>
            <a:xfrm>
              <a:off x="467544" y="31409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06" name="TextBox 305"/>
            <p:cNvSpPr txBox="1"/>
            <p:nvPr/>
          </p:nvSpPr>
          <p:spPr>
            <a:xfrm>
              <a:off x="1043608" y="31409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07" name="TextBox 306"/>
            <p:cNvSpPr txBox="1"/>
            <p:nvPr/>
          </p:nvSpPr>
          <p:spPr>
            <a:xfrm>
              <a:off x="1619672" y="31409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08" name="TextBox 307"/>
            <p:cNvSpPr txBox="1"/>
            <p:nvPr/>
          </p:nvSpPr>
          <p:spPr>
            <a:xfrm>
              <a:off x="2195736" y="31409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11" name="TextBox 310"/>
            <p:cNvSpPr txBox="1"/>
            <p:nvPr/>
          </p:nvSpPr>
          <p:spPr>
            <a:xfrm>
              <a:off x="2771800" y="31409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12" name="TextBox 311"/>
            <p:cNvSpPr txBox="1"/>
            <p:nvPr/>
          </p:nvSpPr>
          <p:spPr>
            <a:xfrm>
              <a:off x="3347864" y="31409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13" name="TextBox 312"/>
            <p:cNvSpPr txBox="1"/>
            <p:nvPr/>
          </p:nvSpPr>
          <p:spPr>
            <a:xfrm>
              <a:off x="3923928" y="31409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4499992" y="31409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 </a:t>
              </a:r>
              <a:endParaRPr lang="en-GB" sz="2800" dirty="0"/>
            </a:p>
          </p:txBody>
        </p:sp>
        <p:sp>
          <p:nvSpPr>
            <p:cNvPr id="331" name="TextBox 330"/>
            <p:cNvSpPr txBox="1"/>
            <p:nvPr/>
          </p:nvSpPr>
          <p:spPr>
            <a:xfrm>
              <a:off x="5076056" y="31409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32" name="TextBox 331"/>
            <p:cNvSpPr txBox="1"/>
            <p:nvPr/>
          </p:nvSpPr>
          <p:spPr>
            <a:xfrm>
              <a:off x="5652120" y="31409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33" name="TextBox 332"/>
            <p:cNvSpPr txBox="1"/>
            <p:nvPr/>
          </p:nvSpPr>
          <p:spPr>
            <a:xfrm>
              <a:off x="6228184" y="31409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34" name="TextBox 333"/>
            <p:cNvSpPr txBox="1"/>
            <p:nvPr/>
          </p:nvSpPr>
          <p:spPr>
            <a:xfrm>
              <a:off x="6804248" y="31409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35" name="TextBox 334"/>
            <p:cNvSpPr txBox="1"/>
            <p:nvPr/>
          </p:nvSpPr>
          <p:spPr>
            <a:xfrm>
              <a:off x="7380312" y="31409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36" name="TextBox 335"/>
            <p:cNvSpPr txBox="1"/>
            <p:nvPr/>
          </p:nvSpPr>
          <p:spPr>
            <a:xfrm>
              <a:off x="7956376" y="31409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37" name="TextBox 336"/>
            <p:cNvSpPr txBox="1"/>
            <p:nvPr/>
          </p:nvSpPr>
          <p:spPr>
            <a:xfrm>
              <a:off x="8532440" y="31409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338" name="TextBox 337"/>
            <p:cNvSpPr txBox="1"/>
            <p:nvPr/>
          </p:nvSpPr>
          <p:spPr>
            <a:xfrm>
              <a:off x="-108520" y="31409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</p:grpSp>
      <p:grpSp>
        <p:nvGrpSpPr>
          <p:cNvPr id="8" name="Group 403"/>
          <p:cNvGrpSpPr/>
          <p:nvPr/>
        </p:nvGrpSpPr>
        <p:grpSpPr>
          <a:xfrm>
            <a:off x="179512" y="1825660"/>
            <a:ext cx="9217024" cy="542384"/>
            <a:chOff x="179512" y="1825660"/>
            <a:chExt cx="9217024" cy="542384"/>
          </a:xfrm>
        </p:grpSpPr>
        <p:sp>
          <p:nvSpPr>
            <p:cNvPr id="170" name="TextBox 169"/>
            <p:cNvSpPr txBox="1"/>
            <p:nvPr/>
          </p:nvSpPr>
          <p:spPr>
            <a:xfrm>
              <a:off x="755576" y="18448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1331640" y="18448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1907704" y="18448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2483768" y="18448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3059832" y="18448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3635896" y="18448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76" name="TextBox 175"/>
            <p:cNvSpPr txBox="1"/>
            <p:nvPr/>
          </p:nvSpPr>
          <p:spPr>
            <a:xfrm>
              <a:off x="4211960" y="18448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4788024" y="18448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5364088" y="18448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5940152" y="18448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6516216" y="18448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7092280" y="18448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7668344" y="18448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8244408" y="18448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186" name="TextBox 185"/>
            <p:cNvSpPr txBox="1"/>
            <p:nvPr/>
          </p:nvSpPr>
          <p:spPr>
            <a:xfrm>
              <a:off x="8820472" y="18448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440" name="TextBox 439"/>
            <p:cNvSpPr txBox="1"/>
            <p:nvPr/>
          </p:nvSpPr>
          <p:spPr>
            <a:xfrm>
              <a:off x="179512" y="182566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149080"/>
            <a:ext cx="4690864" cy="2304256"/>
          </a:xfrm>
        </p:spPr>
        <p:txBody>
          <a:bodyPr>
            <a:noAutofit/>
          </a:bodyPr>
          <a:lstStyle/>
          <a:p>
            <a:r>
              <a:rPr lang="en-GB" dirty="0" smtClean="0"/>
              <a:t>Which sequences generate frieze patterns?</a:t>
            </a:r>
          </a:p>
          <a:p>
            <a:r>
              <a:rPr lang="en-GB" dirty="0" smtClean="0"/>
              <a:t>Those which arise from triangulations of a polygon.</a:t>
            </a:r>
            <a:endParaRPr lang="en-GB" dirty="0"/>
          </a:p>
        </p:txBody>
      </p:sp>
      <p:grpSp>
        <p:nvGrpSpPr>
          <p:cNvPr id="9" name="Group 382"/>
          <p:cNvGrpSpPr/>
          <p:nvPr/>
        </p:nvGrpSpPr>
        <p:grpSpPr>
          <a:xfrm>
            <a:off x="-108520" y="529516"/>
            <a:ext cx="9217024" cy="523220"/>
            <a:chOff x="-108520" y="601524"/>
            <a:chExt cx="9217024" cy="523220"/>
          </a:xfrm>
        </p:grpSpPr>
        <p:sp>
          <p:nvSpPr>
            <p:cNvPr id="16" name="TextBox 15"/>
            <p:cNvSpPr txBox="1"/>
            <p:nvPr/>
          </p:nvSpPr>
          <p:spPr>
            <a:xfrm>
              <a:off x="467544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043608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619672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195736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771800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/>
                <a:t>1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347864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923928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499992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/>
                <a:t>1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076056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652120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228184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804248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7380312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7956376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459" name="TextBox 458"/>
            <p:cNvSpPr txBox="1"/>
            <p:nvPr/>
          </p:nvSpPr>
          <p:spPr>
            <a:xfrm>
              <a:off x="8532440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  <p:sp>
          <p:nvSpPr>
            <p:cNvPr id="470" name="TextBox 469"/>
            <p:cNvSpPr txBox="1"/>
            <p:nvPr/>
          </p:nvSpPr>
          <p:spPr>
            <a:xfrm>
              <a:off x="-108520" y="6015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1</a:t>
              </a:r>
              <a:endParaRPr lang="en-GB" sz="2800" dirty="0"/>
            </a:p>
          </p:txBody>
        </p:sp>
      </p:grpSp>
      <p:grpSp>
        <p:nvGrpSpPr>
          <p:cNvPr id="10" name="Group 406"/>
          <p:cNvGrpSpPr/>
          <p:nvPr/>
        </p:nvGrpSpPr>
        <p:grpSpPr>
          <a:xfrm>
            <a:off x="179512" y="3573016"/>
            <a:ext cx="9217024" cy="523220"/>
            <a:chOff x="179512" y="980728"/>
            <a:chExt cx="9217024" cy="523220"/>
          </a:xfrm>
        </p:grpSpPr>
        <p:sp>
          <p:nvSpPr>
            <p:cNvPr id="408" name="TextBox 407"/>
            <p:cNvSpPr txBox="1"/>
            <p:nvPr/>
          </p:nvSpPr>
          <p:spPr>
            <a:xfrm>
              <a:off x="179512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409" name="TextBox 408"/>
            <p:cNvSpPr txBox="1"/>
            <p:nvPr/>
          </p:nvSpPr>
          <p:spPr>
            <a:xfrm>
              <a:off x="755576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501" name="TextBox 500"/>
            <p:cNvSpPr txBox="1"/>
            <p:nvPr/>
          </p:nvSpPr>
          <p:spPr>
            <a:xfrm>
              <a:off x="1331640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502" name="TextBox 501"/>
            <p:cNvSpPr txBox="1"/>
            <p:nvPr/>
          </p:nvSpPr>
          <p:spPr>
            <a:xfrm>
              <a:off x="1907704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510" name="TextBox 509"/>
            <p:cNvSpPr txBox="1"/>
            <p:nvPr/>
          </p:nvSpPr>
          <p:spPr>
            <a:xfrm>
              <a:off x="2483768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511" name="TextBox 510"/>
            <p:cNvSpPr txBox="1"/>
            <p:nvPr/>
          </p:nvSpPr>
          <p:spPr>
            <a:xfrm>
              <a:off x="3059832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512" name="TextBox 511"/>
            <p:cNvSpPr txBox="1"/>
            <p:nvPr/>
          </p:nvSpPr>
          <p:spPr>
            <a:xfrm>
              <a:off x="3635896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513" name="TextBox 512"/>
            <p:cNvSpPr txBox="1"/>
            <p:nvPr/>
          </p:nvSpPr>
          <p:spPr>
            <a:xfrm>
              <a:off x="4211960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514" name="TextBox 513"/>
            <p:cNvSpPr txBox="1"/>
            <p:nvPr/>
          </p:nvSpPr>
          <p:spPr>
            <a:xfrm>
              <a:off x="4788024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515" name="TextBox 514"/>
            <p:cNvSpPr txBox="1"/>
            <p:nvPr/>
          </p:nvSpPr>
          <p:spPr>
            <a:xfrm>
              <a:off x="5364088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/>
            </a:p>
          </p:txBody>
        </p:sp>
        <p:sp>
          <p:nvSpPr>
            <p:cNvPr id="516" name="TextBox 515"/>
            <p:cNvSpPr txBox="1"/>
            <p:nvPr/>
          </p:nvSpPr>
          <p:spPr>
            <a:xfrm>
              <a:off x="5940152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517" name="TextBox 516"/>
            <p:cNvSpPr txBox="1"/>
            <p:nvPr/>
          </p:nvSpPr>
          <p:spPr>
            <a:xfrm>
              <a:off x="6516216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520" name="TextBox 519"/>
            <p:cNvSpPr txBox="1"/>
            <p:nvPr/>
          </p:nvSpPr>
          <p:spPr>
            <a:xfrm>
              <a:off x="7092280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521" name="TextBox 520"/>
            <p:cNvSpPr txBox="1"/>
            <p:nvPr/>
          </p:nvSpPr>
          <p:spPr>
            <a:xfrm>
              <a:off x="7668344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522" name="TextBox 521"/>
            <p:cNvSpPr txBox="1"/>
            <p:nvPr/>
          </p:nvSpPr>
          <p:spPr>
            <a:xfrm>
              <a:off x="8244408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  <p:sp>
          <p:nvSpPr>
            <p:cNvPr id="523" name="TextBox 522"/>
            <p:cNvSpPr txBox="1"/>
            <p:nvPr/>
          </p:nvSpPr>
          <p:spPr>
            <a:xfrm>
              <a:off x="8820472" y="98072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·</a:t>
              </a:r>
              <a:endParaRPr lang="en-GB" sz="2800" dirty="0" smtClean="0"/>
            </a:p>
          </p:txBody>
        </p:sp>
      </p:grpSp>
      <p:grpSp>
        <p:nvGrpSpPr>
          <p:cNvPr id="11" name="Group 523"/>
          <p:cNvGrpSpPr/>
          <p:nvPr/>
        </p:nvGrpSpPr>
        <p:grpSpPr>
          <a:xfrm>
            <a:off x="179512" y="980728"/>
            <a:ext cx="9217024" cy="523220"/>
            <a:chOff x="-108520" y="601524"/>
            <a:chExt cx="9217024" cy="523220"/>
          </a:xfrm>
          <a:solidFill>
            <a:schemeClr val="bg1"/>
          </a:solidFill>
        </p:grpSpPr>
        <p:sp>
          <p:nvSpPr>
            <p:cNvPr id="525" name="TextBox 524"/>
            <p:cNvSpPr txBox="1"/>
            <p:nvPr/>
          </p:nvSpPr>
          <p:spPr>
            <a:xfrm>
              <a:off x="467544" y="6015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?</a:t>
              </a:r>
              <a:endParaRPr lang="en-GB" sz="2800" dirty="0"/>
            </a:p>
          </p:txBody>
        </p:sp>
        <p:sp>
          <p:nvSpPr>
            <p:cNvPr id="526" name="TextBox 525"/>
            <p:cNvSpPr txBox="1"/>
            <p:nvPr/>
          </p:nvSpPr>
          <p:spPr>
            <a:xfrm>
              <a:off x="1043608" y="6015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?</a:t>
              </a:r>
              <a:endParaRPr lang="en-GB" sz="2800" dirty="0"/>
            </a:p>
          </p:txBody>
        </p:sp>
        <p:sp>
          <p:nvSpPr>
            <p:cNvPr id="527" name="TextBox 526"/>
            <p:cNvSpPr txBox="1"/>
            <p:nvPr/>
          </p:nvSpPr>
          <p:spPr>
            <a:xfrm>
              <a:off x="1619672" y="6015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?</a:t>
              </a:r>
              <a:endParaRPr lang="en-GB" sz="2800" dirty="0"/>
            </a:p>
          </p:txBody>
        </p:sp>
        <p:sp>
          <p:nvSpPr>
            <p:cNvPr id="528" name="TextBox 527"/>
            <p:cNvSpPr txBox="1"/>
            <p:nvPr/>
          </p:nvSpPr>
          <p:spPr>
            <a:xfrm>
              <a:off x="2195736" y="6015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?</a:t>
              </a:r>
              <a:endParaRPr lang="en-GB" sz="2800" dirty="0"/>
            </a:p>
          </p:txBody>
        </p:sp>
        <p:sp>
          <p:nvSpPr>
            <p:cNvPr id="529" name="TextBox 528"/>
            <p:cNvSpPr txBox="1"/>
            <p:nvPr/>
          </p:nvSpPr>
          <p:spPr>
            <a:xfrm>
              <a:off x="2771800" y="6015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?</a:t>
              </a:r>
              <a:endParaRPr lang="en-GB" sz="2800" dirty="0"/>
            </a:p>
          </p:txBody>
        </p:sp>
        <p:sp>
          <p:nvSpPr>
            <p:cNvPr id="530" name="TextBox 529"/>
            <p:cNvSpPr txBox="1"/>
            <p:nvPr/>
          </p:nvSpPr>
          <p:spPr>
            <a:xfrm>
              <a:off x="3347864" y="6015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?</a:t>
              </a:r>
              <a:endParaRPr lang="en-GB" sz="2800" dirty="0"/>
            </a:p>
          </p:txBody>
        </p:sp>
        <p:sp>
          <p:nvSpPr>
            <p:cNvPr id="531" name="TextBox 530"/>
            <p:cNvSpPr txBox="1"/>
            <p:nvPr/>
          </p:nvSpPr>
          <p:spPr>
            <a:xfrm>
              <a:off x="3923928" y="6015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?</a:t>
              </a:r>
              <a:endParaRPr lang="en-GB" sz="2800" dirty="0"/>
            </a:p>
          </p:txBody>
        </p:sp>
        <p:sp>
          <p:nvSpPr>
            <p:cNvPr id="532" name="TextBox 531"/>
            <p:cNvSpPr txBox="1"/>
            <p:nvPr/>
          </p:nvSpPr>
          <p:spPr>
            <a:xfrm>
              <a:off x="4499992" y="6015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?</a:t>
              </a:r>
              <a:endParaRPr lang="en-GB" sz="2800" dirty="0"/>
            </a:p>
          </p:txBody>
        </p:sp>
        <p:sp>
          <p:nvSpPr>
            <p:cNvPr id="533" name="TextBox 532"/>
            <p:cNvSpPr txBox="1"/>
            <p:nvPr/>
          </p:nvSpPr>
          <p:spPr>
            <a:xfrm>
              <a:off x="5076056" y="6015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?</a:t>
              </a:r>
              <a:endParaRPr lang="en-GB" sz="2800" dirty="0"/>
            </a:p>
          </p:txBody>
        </p:sp>
        <p:sp>
          <p:nvSpPr>
            <p:cNvPr id="534" name="TextBox 533"/>
            <p:cNvSpPr txBox="1"/>
            <p:nvPr/>
          </p:nvSpPr>
          <p:spPr>
            <a:xfrm>
              <a:off x="5652120" y="6015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?</a:t>
              </a:r>
              <a:endParaRPr lang="en-GB" sz="2800" dirty="0"/>
            </a:p>
          </p:txBody>
        </p:sp>
        <p:sp>
          <p:nvSpPr>
            <p:cNvPr id="535" name="TextBox 534"/>
            <p:cNvSpPr txBox="1"/>
            <p:nvPr/>
          </p:nvSpPr>
          <p:spPr>
            <a:xfrm>
              <a:off x="6228184" y="6015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?</a:t>
              </a:r>
              <a:endParaRPr lang="en-GB" sz="2800" dirty="0"/>
            </a:p>
          </p:txBody>
        </p:sp>
        <p:sp>
          <p:nvSpPr>
            <p:cNvPr id="536" name="TextBox 535"/>
            <p:cNvSpPr txBox="1"/>
            <p:nvPr/>
          </p:nvSpPr>
          <p:spPr>
            <a:xfrm>
              <a:off x="6804248" y="6015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?</a:t>
              </a:r>
              <a:endParaRPr lang="en-GB" sz="2800" dirty="0"/>
            </a:p>
          </p:txBody>
        </p:sp>
        <p:sp>
          <p:nvSpPr>
            <p:cNvPr id="537" name="TextBox 536"/>
            <p:cNvSpPr txBox="1"/>
            <p:nvPr/>
          </p:nvSpPr>
          <p:spPr>
            <a:xfrm>
              <a:off x="7380312" y="6015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?</a:t>
              </a:r>
              <a:endParaRPr lang="en-GB" sz="2800" dirty="0"/>
            </a:p>
          </p:txBody>
        </p:sp>
        <p:sp>
          <p:nvSpPr>
            <p:cNvPr id="538" name="TextBox 537"/>
            <p:cNvSpPr txBox="1"/>
            <p:nvPr/>
          </p:nvSpPr>
          <p:spPr>
            <a:xfrm>
              <a:off x="7956376" y="6015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?</a:t>
              </a:r>
              <a:endParaRPr lang="en-GB" sz="2800" dirty="0"/>
            </a:p>
          </p:txBody>
        </p:sp>
        <p:sp>
          <p:nvSpPr>
            <p:cNvPr id="539" name="TextBox 538"/>
            <p:cNvSpPr txBox="1"/>
            <p:nvPr/>
          </p:nvSpPr>
          <p:spPr>
            <a:xfrm>
              <a:off x="8532440" y="6015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?</a:t>
              </a:r>
              <a:endParaRPr lang="en-GB" sz="2800" dirty="0"/>
            </a:p>
          </p:txBody>
        </p:sp>
        <p:sp>
          <p:nvSpPr>
            <p:cNvPr id="540" name="TextBox 539"/>
            <p:cNvSpPr txBox="1"/>
            <p:nvPr/>
          </p:nvSpPr>
          <p:spPr>
            <a:xfrm>
              <a:off x="-108520" y="60152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?</a:t>
              </a:r>
              <a:endParaRPr lang="en-GB" sz="2800" dirty="0"/>
            </a:p>
          </p:txBody>
        </p:sp>
      </p:grpSp>
      <p:grpSp>
        <p:nvGrpSpPr>
          <p:cNvPr id="12" name="Group 730"/>
          <p:cNvGrpSpPr/>
          <p:nvPr/>
        </p:nvGrpSpPr>
        <p:grpSpPr>
          <a:xfrm>
            <a:off x="5364088" y="961564"/>
            <a:ext cx="4032448" cy="523220"/>
            <a:chOff x="5076056" y="601524"/>
            <a:chExt cx="4032448" cy="523220"/>
          </a:xfrm>
          <a:solidFill>
            <a:schemeClr val="bg1"/>
          </a:solidFill>
        </p:grpSpPr>
        <p:sp>
          <p:nvSpPr>
            <p:cNvPr id="740" name="TextBox 739"/>
            <p:cNvSpPr txBox="1"/>
            <p:nvPr/>
          </p:nvSpPr>
          <p:spPr>
            <a:xfrm>
              <a:off x="5076056" y="6015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741" name="TextBox 740"/>
            <p:cNvSpPr txBox="1"/>
            <p:nvPr/>
          </p:nvSpPr>
          <p:spPr>
            <a:xfrm>
              <a:off x="5652120" y="6015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4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742" name="TextBox 741"/>
            <p:cNvSpPr txBox="1"/>
            <p:nvPr/>
          </p:nvSpPr>
          <p:spPr>
            <a:xfrm>
              <a:off x="6228184" y="6015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743" name="TextBox 742"/>
            <p:cNvSpPr txBox="1"/>
            <p:nvPr/>
          </p:nvSpPr>
          <p:spPr>
            <a:xfrm>
              <a:off x="6804248" y="6015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4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744" name="TextBox 743"/>
            <p:cNvSpPr txBox="1"/>
            <p:nvPr/>
          </p:nvSpPr>
          <p:spPr>
            <a:xfrm>
              <a:off x="7380312" y="6015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2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745" name="TextBox 744"/>
            <p:cNvSpPr txBox="1"/>
            <p:nvPr/>
          </p:nvSpPr>
          <p:spPr>
            <a:xfrm>
              <a:off x="7956376" y="6015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746" name="TextBox 745"/>
            <p:cNvSpPr txBox="1"/>
            <p:nvPr/>
          </p:nvSpPr>
          <p:spPr>
            <a:xfrm>
              <a:off x="8532440" y="6015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3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3" name="Group 643"/>
          <p:cNvGrpSpPr/>
          <p:nvPr/>
        </p:nvGrpSpPr>
        <p:grpSpPr>
          <a:xfrm>
            <a:off x="-108520" y="1412776"/>
            <a:ext cx="9505056" cy="2683460"/>
            <a:chOff x="-108520" y="1412776"/>
            <a:chExt cx="9505056" cy="2683460"/>
          </a:xfrm>
        </p:grpSpPr>
        <p:grpSp>
          <p:nvGrpSpPr>
            <p:cNvPr id="14" name="Group 540"/>
            <p:cNvGrpSpPr/>
            <p:nvPr/>
          </p:nvGrpSpPr>
          <p:grpSpPr>
            <a:xfrm>
              <a:off x="179512" y="1844824"/>
              <a:ext cx="9217024" cy="523220"/>
              <a:chOff x="-108520" y="601524"/>
              <a:chExt cx="9217024" cy="523220"/>
            </a:xfrm>
            <a:solidFill>
              <a:schemeClr val="bg1"/>
            </a:solidFill>
          </p:grpSpPr>
          <p:sp>
            <p:nvSpPr>
              <p:cNvPr id="542" name="TextBox 541"/>
              <p:cNvSpPr txBox="1"/>
              <p:nvPr/>
            </p:nvSpPr>
            <p:spPr>
              <a:xfrm>
                <a:off x="467544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543" name="TextBox 542"/>
              <p:cNvSpPr txBox="1"/>
              <p:nvPr/>
            </p:nvSpPr>
            <p:spPr>
              <a:xfrm>
                <a:off x="1043608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8</a:t>
                </a:r>
                <a:endParaRPr lang="en-GB" sz="2800" dirty="0"/>
              </a:p>
            </p:txBody>
          </p:sp>
          <p:sp>
            <p:nvSpPr>
              <p:cNvPr id="544" name="TextBox 543"/>
              <p:cNvSpPr txBox="1"/>
              <p:nvPr/>
            </p:nvSpPr>
            <p:spPr>
              <a:xfrm>
                <a:off x="1619672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5</a:t>
                </a:r>
                <a:endParaRPr lang="en-GB" sz="2800" dirty="0"/>
              </a:p>
            </p:txBody>
          </p:sp>
          <p:sp>
            <p:nvSpPr>
              <p:cNvPr id="545" name="TextBox 544"/>
              <p:cNvSpPr txBox="1"/>
              <p:nvPr/>
            </p:nvSpPr>
            <p:spPr>
              <a:xfrm>
                <a:off x="2195736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546" name="TextBox 545"/>
              <p:cNvSpPr txBox="1"/>
              <p:nvPr/>
            </p:nvSpPr>
            <p:spPr>
              <a:xfrm>
                <a:off x="277180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1</a:t>
                </a:r>
              </a:p>
            </p:txBody>
          </p:sp>
          <p:sp>
            <p:nvSpPr>
              <p:cNvPr id="547" name="TextBox 546"/>
              <p:cNvSpPr txBox="1"/>
              <p:nvPr/>
            </p:nvSpPr>
            <p:spPr>
              <a:xfrm>
                <a:off x="3347864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5</a:t>
                </a:r>
                <a:endParaRPr lang="en-GB" sz="2800" dirty="0"/>
              </a:p>
            </p:txBody>
          </p:sp>
          <p:sp>
            <p:nvSpPr>
              <p:cNvPr id="548" name="TextBox 547"/>
              <p:cNvSpPr txBox="1"/>
              <p:nvPr/>
            </p:nvSpPr>
            <p:spPr>
              <a:xfrm>
                <a:off x="3923928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13</a:t>
                </a:r>
                <a:endParaRPr lang="en-GB" sz="2800" dirty="0"/>
              </a:p>
            </p:txBody>
          </p:sp>
          <p:sp>
            <p:nvSpPr>
              <p:cNvPr id="549" name="TextBox 548"/>
              <p:cNvSpPr txBox="1"/>
              <p:nvPr/>
            </p:nvSpPr>
            <p:spPr>
              <a:xfrm>
                <a:off x="4499992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550" name="TextBox 549"/>
              <p:cNvSpPr txBox="1"/>
              <p:nvPr/>
            </p:nvSpPr>
            <p:spPr>
              <a:xfrm>
                <a:off x="5076056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551" name="TextBox 550"/>
              <p:cNvSpPr txBox="1"/>
              <p:nvPr/>
            </p:nvSpPr>
            <p:spPr>
              <a:xfrm>
                <a:off x="565212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552" name="TextBox 551"/>
              <p:cNvSpPr txBox="1"/>
              <p:nvPr/>
            </p:nvSpPr>
            <p:spPr>
              <a:xfrm>
                <a:off x="6228184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8</a:t>
                </a:r>
                <a:endParaRPr lang="en-GB" sz="2800" dirty="0"/>
              </a:p>
            </p:txBody>
          </p:sp>
          <p:sp>
            <p:nvSpPr>
              <p:cNvPr id="553" name="TextBox 552"/>
              <p:cNvSpPr txBox="1"/>
              <p:nvPr/>
            </p:nvSpPr>
            <p:spPr>
              <a:xfrm>
                <a:off x="6804248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5</a:t>
                </a:r>
                <a:endParaRPr lang="en-GB" sz="2800" dirty="0"/>
              </a:p>
            </p:txBody>
          </p:sp>
          <p:sp>
            <p:nvSpPr>
              <p:cNvPr id="554" name="TextBox 553"/>
              <p:cNvSpPr txBox="1"/>
              <p:nvPr/>
            </p:nvSpPr>
            <p:spPr>
              <a:xfrm>
                <a:off x="7380312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555" name="TextBox 554"/>
              <p:cNvSpPr txBox="1"/>
              <p:nvPr/>
            </p:nvSpPr>
            <p:spPr>
              <a:xfrm>
                <a:off x="7956376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57" name="TextBox 556"/>
              <p:cNvSpPr txBox="1"/>
              <p:nvPr/>
            </p:nvSpPr>
            <p:spPr>
              <a:xfrm>
                <a:off x="853244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5</a:t>
                </a:r>
                <a:endParaRPr lang="en-GB" sz="2800" dirty="0"/>
              </a:p>
            </p:txBody>
          </p:sp>
          <p:sp>
            <p:nvSpPr>
              <p:cNvPr id="558" name="TextBox 557"/>
              <p:cNvSpPr txBox="1"/>
              <p:nvPr/>
            </p:nvSpPr>
            <p:spPr>
              <a:xfrm>
                <a:off x="-10852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</p:grpSp>
        <p:grpSp>
          <p:nvGrpSpPr>
            <p:cNvPr id="15" name="Group 558"/>
            <p:cNvGrpSpPr/>
            <p:nvPr/>
          </p:nvGrpSpPr>
          <p:grpSpPr>
            <a:xfrm>
              <a:off x="179512" y="2708920"/>
              <a:ext cx="9217024" cy="523220"/>
              <a:chOff x="-108520" y="601524"/>
              <a:chExt cx="9217024" cy="523220"/>
            </a:xfrm>
            <a:solidFill>
              <a:schemeClr val="bg1"/>
            </a:solidFill>
          </p:grpSpPr>
          <p:sp>
            <p:nvSpPr>
              <p:cNvPr id="560" name="TextBox 559"/>
              <p:cNvSpPr txBox="1"/>
              <p:nvPr/>
            </p:nvSpPr>
            <p:spPr>
              <a:xfrm>
                <a:off x="467544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561" name="TextBox 560"/>
              <p:cNvSpPr txBox="1"/>
              <p:nvPr/>
            </p:nvSpPr>
            <p:spPr>
              <a:xfrm>
                <a:off x="1043608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8</a:t>
                </a:r>
                <a:endParaRPr lang="en-GB" sz="2800" dirty="0"/>
              </a:p>
            </p:txBody>
          </p:sp>
          <p:sp>
            <p:nvSpPr>
              <p:cNvPr id="562" name="TextBox 561"/>
              <p:cNvSpPr txBox="1"/>
              <p:nvPr/>
            </p:nvSpPr>
            <p:spPr>
              <a:xfrm>
                <a:off x="1619672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5</a:t>
                </a:r>
                <a:endParaRPr lang="en-GB" sz="2800" dirty="0"/>
              </a:p>
            </p:txBody>
          </p:sp>
          <p:sp>
            <p:nvSpPr>
              <p:cNvPr id="563" name="TextBox 562"/>
              <p:cNvSpPr txBox="1"/>
              <p:nvPr/>
            </p:nvSpPr>
            <p:spPr>
              <a:xfrm>
                <a:off x="2195736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64" name="TextBox 563"/>
              <p:cNvSpPr txBox="1"/>
              <p:nvPr/>
            </p:nvSpPr>
            <p:spPr>
              <a:xfrm>
                <a:off x="277180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565" name="TextBox 564"/>
              <p:cNvSpPr txBox="1"/>
              <p:nvPr/>
            </p:nvSpPr>
            <p:spPr>
              <a:xfrm>
                <a:off x="3347864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566" name="TextBox 565"/>
              <p:cNvSpPr txBox="1"/>
              <p:nvPr/>
            </p:nvSpPr>
            <p:spPr>
              <a:xfrm>
                <a:off x="3923928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567" name="TextBox 566"/>
              <p:cNvSpPr txBox="1"/>
              <p:nvPr/>
            </p:nvSpPr>
            <p:spPr>
              <a:xfrm>
                <a:off x="4499992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7</a:t>
                </a:r>
                <a:endParaRPr lang="en-GB" sz="2800" dirty="0"/>
              </a:p>
            </p:txBody>
          </p:sp>
          <p:sp>
            <p:nvSpPr>
              <p:cNvPr id="568" name="TextBox 567"/>
              <p:cNvSpPr txBox="1"/>
              <p:nvPr/>
            </p:nvSpPr>
            <p:spPr>
              <a:xfrm>
                <a:off x="5076056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69" name="TextBox 568"/>
              <p:cNvSpPr txBox="1"/>
              <p:nvPr/>
            </p:nvSpPr>
            <p:spPr>
              <a:xfrm>
                <a:off x="565212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570" name="TextBox 569"/>
              <p:cNvSpPr txBox="1"/>
              <p:nvPr/>
            </p:nvSpPr>
            <p:spPr>
              <a:xfrm>
                <a:off x="6228184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8</a:t>
                </a:r>
                <a:endParaRPr lang="en-GB" sz="2800" dirty="0"/>
              </a:p>
            </p:txBody>
          </p:sp>
          <p:sp>
            <p:nvSpPr>
              <p:cNvPr id="571" name="TextBox 570"/>
              <p:cNvSpPr txBox="1"/>
              <p:nvPr/>
            </p:nvSpPr>
            <p:spPr>
              <a:xfrm>
                <a:off x="6804248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5</a:t>
                </a:r>
                <a:endParaRPr lang="en-GB" sz="2800" dirty="0"/>
              </a:p>
            </p:txBody>
          </p:sp>
          <p:sp>
            <p:nvSpPr>
              <p:cNvPr id="572" name="TextBox 571"/>
              <p:cNvSpPr txBox="1"/>
              <p:nvPr/>
            </p:nvSpPr>
            <p:spPr>
              <a:xfrm>
                <a:off x="7380312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73" name="TextBox 572"/>
              <p:cNvSpPr txBox="1"/>
              <p:nvPr/>
            </p:nvSpPr>
            <p:spPr>
              <a:xfrm>
                <a:off x="7956376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574" name="TextBox 573"/>
              <p:cNvSpPr txBox="1"/>
              <p:nvPr/>
            </p:nvSpPr>
            <p:spPr>
              <a:xfrm>
                <a:off x="853244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575" name="TextBox 574"/>
              <p:cNvSpPr txBox="1"/>
              <p:nvPr/>
            </p:nvSpPr>
            <p:spPr>
              <a:xfrm>
                <a:off x="-10852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</p:grpSp>
        <p:grpSp>
          <p:nvGrpSpPr>
            <p:cNvPr id="28" name="Group 575"/>
            <p:cNvGrpSpPr/>
            <p:nvPr/>
          </p:nvGrpSpPr>
          <p:grpSpPr>
            <a:xfrm>
              <a:off x="179512" y="3573016"/>
              <a:ext cx="9217024" cy="523220"/>
              <a:chOff x="-108520" y="601524"/>
              <a:chExt cx="9217024" cy="523220"/>
            </a:xfrm>
            <a:solidFill>
              <a:schemeClr val="bg1"/>
            </a:solidFill>
          </p:grpSpPr>
          <p:sp>
            <p:nvSpPr>
              <p:cNvPr id="577" name="TextBox 576"/>
              <p:cNvSpPr txBox="1"/>
              <p:nvPr/>
            </p:nvSpPr>
            <p:spPr>
              <a:xfrm>
                <a:off x="467544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78" name="TextBox 577"/>
              <p:cNvSpPr txBox="1"/>
              <p:nvPr/>
            </p:nvSpPr>
            <p:spPr>
              <a:xfrm>
                <a:off x="1043608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79" name="TextBox 578"/>
              <p:cNvSpPr txBox="1"/>
              <p:nvPr/>
            </p:nvSpPr>
            <p:spPr>
              <a:xfrm>
                <a:off x="1619672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80" name="TextBox 579"/>
              <p:cNvSpPr txBox="1"/>
              <p:nvPr/>
            </p:nvSpPr>
            <p:spPr>
              <a:xfrm>
                <a:off x="2195736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81" name="TextBox 580"/>
              <p:cNvSpPr txBox="1"/>
              <p:nvPr/>
            </p:nvSpPr>
            <p:spPr>
              <a:xfrm>
                <a:off x="277180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1</a:t>
                </a:r>
              </a:p>
            </p:txBody>
          </p:sp>
          <p:sp>
            <p:nvSpPr>
              <p:cNvPr id="582" name="TextBox 581"/>
              <p:cNvSpPr txBox="1"/>
              <p:nvPr/>
            </p:nvSpPr>
            <p:spPr>
              <a:xfrm>
                <a:off x="3347864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83" name="TextBox 582"/>
              <p:cNvSpPr txBox="1"/>
              <p:nvPr/>
            </p:nvSpPr>
            <p:spPr>
              <a:xfrm>
                <a:off x="3923928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84" name="TextBox 583"/>
              <p:cNvSpPr txBox="1"/>
              <p:nvPr/>
            </p:nvSpPr>
            <p:spPr>
              <a:xfrm>
                <a:off x="4499992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85" name="TextBox 584"/>
              <p:cNvSpPr txBox="1"/>
              <p:nvPr/>
            </p:nvSpPr>
            <p:spPr>
              <a:xfrm>
                <a:off x="5076056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86" name="TextBox 585"/>
              <p:cNvSpPr txBox="1"/>
              <p:nvPr/>
            </p:nvSpPr>
            <p:spPr>
              <a:xfrm>
                <a:off x="565212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87" name="TextBox 586"/>
              <p:cNvSpPr txBox="1"/>
              <p:nvPr/>
            </p:nvSpPr>
            <p:spPr>
              <a:xfrm>
                <a:off x="6228184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88" name="TextBox 587"/>
              <p:cNvSpPr txBox="1"/>
              <p:nvPr/>
            </p:nvSpPr>
            <p:spPr>
              <a:xfrm>
                <a:off x="6804248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89" name="TextBox 588"/>
              <p:cNvSpPr txBox="1"/>
              <p:nvPr/>
            </p:nvSpPr>
            <p:spPr>
              <a:xfrm>
                <a:off x="7380312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90" name="TextBox 589"/>
              <p:cNvSpPr txBox="1"/>
              <p:nvPr/>
            </p:nvSpPr>
            <p:spPr>
              <a:xfrm>
                <a:off x="7956376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91" name="TextBox 590"/>
              <p:cNvSpPr txBox="1"/>
              <p:nvPr/>
            </p:nvSpPr>
            <p:spPr>
              <a:xfrm>
                <a:off x="853244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92" name="TextBox 591"/>
              <p:cNvSpPr txBox="1"/>
              <p:nvPr/>
            </p:nvSpPr>
            <p:spPr>
              <a:xfrm>
                <a:off x="-10852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</p:grpSp>
        <p:grpSp>
          <p:nvGrpSpPr>
            <p:cNvPr id="29" name="Group 382"/>
            <p:cNvGrpSpPr/>
            <p:nvPr/>
          </p:nvGrpSpPr>
          <p:grpSpPr>
            <a:xfrm>
              <a:off x="-108520" y="1412776"/>
              <a:ext cx="9217024" cy="523220"/>
              <a:chOff x="-108520" y="601524"/>
              <a:chExt cx="9217024" cy="523220"/>
            </a:xfrm>
            <a:solidFill>
              <a:schemeClr val="bg1"/>
            </a:solidFill>
          </p:grpSpPr>
          <p:sp>
            <p:nvSpPr>
              <p:cNvPr id="594" name="TextBox 593"/>
              <p:cNvSpPr txBox="1"/>
              <p:nvPr/>
            </p:nvSpPr>
            <p:spPr>
              <a:xfrm>
                <a:off x="467544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595" name="TextBox 594"/>
              <p:cNvSpPr txBox="1"/>
              <p:nvPr/>
            </p:nvSpPr>
            <p:spPr>
              <a:xfrm>
                <a:off x="1043608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596" name="TextBox 595"/>
              <p:cNvSpPr txBox="1"/>
              <p:nvPr/>
            </p:nvSpPr>
            <p:spPr>
              <a:xfrm>
                <a:off x="1619672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597" name="TextBox 596"/>
              <p:cNvSpPr txBox="1"/>
              <p:nvPr/>
            </p:nvSpPr>
            <p:spPr>
              <a:xfrm>
                <a:off x="2195736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7</a:t>
                </a:r>
                <a:endParaRPr lang="en-GB" sz="2800" dirty="0"/>
              </a:p>
            </p:txBody>
          </p:sp>
          <p:sp>
            <p:nvSpPr>
              <p:cNvPr id="598" name="TextBox 597"/>
              <p:cNvSpPr txBox="1"/>
              <p:nvPr/>
            </p:nvSpPr>
            <p:spPr>
              <a:xfrm>
                <a:off x="277180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1</a:t>
                </a:r>
              </a:p>
            </p:txBody>
          </p:sp>
          <p:sp>
            <p:nvSpPr>
              <p:cNvPr id="599" name="TextBox 598"/>
              <p:cNvSpPr txBox="1"/>
              <p:nvPr/>
            </p:nvSpPr>
            <p:spPr>
              <a:xfrm>
                <a:off x="3347864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600" name="TextBox 599"/>
              <p:cNvSpPr txBox="1"/>
              <p:nvPr/>
            </p:nvSpPr>
            <p:spPr>
              <a:xfrm>
                <a:off x="3923928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8</a:t>
                </a:r>
                <a:endParaRPr lang="en-GB" sz="2800" dirty="0"/>
              </a:p>
            </p:txBody>
          </p:sp>
          <p:sp>
            <p:nvSpPr>
              <p:cNvPr id="601" name="TextBox 600"/>
              <p:cNvSpPr txBox="1"/>
              <p:nvPr/>
            </p:nvSpPr>
            <p:spPr>
              <a:xfrm>
                <a:off x="4499992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5</a:t>
                </a:r>
                <a:endParaRPr lang="en-GB" sz="2800" dirty="0"/>
              </a:p>
            </p:txBody>
          </p:sp>
          <p:sp>
            <p:nvSpPr>
              <p:cNvPr id="602" name="TextBox 601"/>
              <p:cNvSpPr txBox="1"/>
              <p:nvPr/>
            </p:nvSpPr>
            <p:spPr>
              <a:xfrm>
                <a:off x="5076056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603" name="TextBox 602"/>
              <p:cNvSpPr txBox="1"/>
              <p:nvPr/>
            </p:nvSpPr>
            <p:spPr>
              <a:xfrm>
                <a:off x="565212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604" name="TextBox 603"/>
              <p:cNvSpPr txBox="1"/>
              <p:nvPr/>
            </p:nvSpPr>
            <p:spPr>
              <a:xfrm>
                <a:off x="6228184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605" name="TextBox 604"/>
              <p:cNvSpPr txBox="1"/>
              <p:nvPr/>
            </p:nvSpPr>
            <p:spPr>
              <a:xfrm>
                <a:off x="6804248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606" name="TextBox 605"/>
              <p:cNvSpPr txBox="1"/>
              <p:nvPr/>
            </p:nvSpPr>
            <p:spPr>
              <a:xfrm>
                <a:off x="7380312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7</a:t>
                </a:r>
                <a:endParaRPr lang="en-GB" sz="2800" dirty="0"/>
              </a:p>
            </p:txBody>
          </p:sp>
          <p:sp>
            <p:nvSpPr>
              <p:cNvPr id="607" name="TextBox 606"/>
              <p:cNvSpPr txBox="1"/>
              <p:nvPr/>
            </p:nvSpPr>
            <p:spPr>
              <a:xfrm>
                <a:off x="7956376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608" name="TextBox 607"/>
              <p:cNvSpPr txBox="1"/>
              <p:nvPr/>
            </p:nvSpPr>
            <p:spPr>
              <a:xfrm>
                <a:off x="853244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609" name="TextBox 608"/>
              <p:cNvSpPr txBox="1"/>
              <p:nvPr/>
            </p:nvSpPr>
            <p:spPr>
              <a:xfrm>
                <a:off x="-10852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</p:grpSp>
        <p:grpSp>
          <p:nvGrpSpPr>
            <p:cNvPr id="30" name="Group 382"/>
            <p:cNvGrpSpPr/>
            <p:nvPr/>
          </p:nvGrpSpPr>
          <p:grpSpPr>
            <a:xfrm>
              <a:off x="-108520" y="2276872"/>
              <a:ext cx="9217024" cy="523220"/>
              <a:chOff x="-108520" y="601524"/>
              <a:chExt cx="9217024" cy="523220"/>
            </a:xfrm>
            <a:solidFill>
              <a:schemeClr val="bg1"/>
            </a:solidFill>
          </p:grpSpPr>
          <p:sp>
            <p:nvSpPr>
              <p:cNvPr id="611" name="TextBox 610"/>
              <p:cNvSpPr txBox="1"/>
              <p:nvPr/>
            </p:nvSpPr>
            <p:spPr>
              <a:xfrm>
                <a:off x="467544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612" name="TextBox 611"/>
              <p:cNvSpPr txBox="1"/>
              <p:nvPr/>
            </p:nvSpPr>
            <p:spPr>
              <a:xfrm>
                <a:off x="1043608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5</a:t>
                </a:r>
                <a:endParaRPr lang="en-GB" sz="2800" dirty="0"/>
              </a:p>
            </p:txBody>
          </p:sp>
          <p:sp>
            <p:nvSpPr>
              <p:cNvPr id="613" name="TextBox 612"/>
              <p:cNvSpPr txBox="1"/>
              <p:nvPr/>
            </p:nvSpPr>
            <p:spPr>
              <a:xfrm>
                <a:off x="1619672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13</a:t>
                </a:r>
                <a:endParaRPr lang="en-GB" sz="2800" dirty="0"/>
              </a:p>
            </p:txBody>
          </p:sp>
          <p:sp>
            <p:nvSpPr>
              <p:cNvPr id="614" name="TextBox 613"/>
              <p:cNvSpPr txBox="1"/>
              <p:nvPr/>
            </p:nvSpPr>
            <p:spPr>
              <a:xfrm>
                <a:off x="2195736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615" name="TextBox 614"/>
              <p:cNvSpPr txBox="1"/>
              <p:nvPr/>
            </p:nvSpPr>
            <p:spPr>
              <a:xfrm>
                <a:off x="277180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616" name="TextBox 615"/>
              <p:cNvSpPr txBox="1"/>
              <p:nvPr/>
            </p:nvSpPr>
            <p:spPr>
              <a:xfrm>
                <a:off x="3347864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617" name="TextBox 616"/>
              <p:cNvSpPr txBox="1"/>
              <p:nvPr/>
            </p:nvSpPr>
            <p:spPr>
              <a:xfrm>
                <a:off x="3923928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8</a:t>
                </a:r>
                <a:endParaRPr lang="en-GB" sz="2800" dirty="0"/>
              </a:p>
            </p:txBody>
          </p:sp>
          <p:sp>
            <p:nvSpPr>
              <p:cNvPr id="618" name="TextBox 617"/>
              <p:cNvSpPr txBox="1"/>
              <p:nvPr/>
            </p:nvSpPr>
            <p:spPr>
              <a:xfrm>
                <a:off x="4499992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5</a:t>
                </a:r>
                <a:endParaRPr lang="en-GB" sz="2800" dirty="0"/>
              </a:p>
            </p:txBody>
          </p:sp>
          <p:sp>
            <p:nvSpPr>
              <p:cNvPr id="619" name="TextBox 618"/>
              <p:cNvSpPr txBox="1"/>
              <p:nvPr/>
            </p:nvSpPr>
            <p:spPr>
              <a:xfrm>
                <a:off x="5076056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620" name="TextBox 619"/>
              <p:cNvSpPr txBox="1"/>
              <p:nvPr/>
            </p:nvSpPr>
            <p:spPr>
              <a:xfrm>
                <a:off x="565212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621" name="TextBox 620"/>
              <p:cNvSpPr txBox="1"/>
              <p:nvPr/>
            </p:nvSpPr>
            <p:spPr>
              <a:xfrm>
                <a:off x="6228184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5</a:t>
                </a:r>
                <a:endParaRPr lang="en-GB" sz="2800" dirty="0"/>
              </a:p>
            </p:txBody>
          </p:sp>
          <p:sp>
            <p:nvSpPr>
              <p:cNvPr id="622" name="TextBox 621"/>
              <p:cNvSpPr txBox="1"/>
              <p:nvPr/>
            </p:nvSpPr>
            <p:spPr>
              <a:xfrm>
                <a:off x="6804248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13</a:t>
                </a:r>
                <a:endParaRPr lang="en-GB" sz="2800" dirty="0"/>
              </a:p>
            </p:txBody>
          </p:sp>
          <p:sp>
            <p:nvSpPr>
              <p:cNvPr id="623" name="TextBox 622"/>
              <p:cNvSpPr txBox="1"/>
              <p:nvPr/>
            </p:nvSpPr>
            <p:spPr>
              <a:xfrm>
                <a:off x="7380312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624" name="TextBox 623"/>
              <p:cNvSpPr txBox="1"/>
              <p:nvPr/>
            </p:nvSpPr>
            <p:spPr>
              <a:xfrm>
                <a:off x="7956376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625" name="TextBox 624"/>
              <p:cNvSpPr txBox="1"/>
              <p:nvPr/>
            </p:nvSpPr>
            <p:spPr>
              <a:xfrm>
                <a:off x="853244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626" name="TextBox 625"/>
              <p:cNvSpPr txBox="1"/>
              <p:nvPr/>
            </p:nvSpPr>
            <p:spPr>
              <a:xfrm>
                <a:off x="-10852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</p:grpSp>
        <p:grpSp>
          <p:nvGrpSpPr>
            <p:cNvPr id="31" name="Group 382"/>
            <p:cNvGrpSpPr/>
            <p:nvPr/>
          </p:nvGrpSpPr>
          <p:grpSpPr>
            <a:xfrm>
              <a:off x="-108520" y="3140968"/>
              <a:ext cx="9217024" cy="523220"/>
              <a:chOff x="-108520" y="601524"/>
              <a:chExt cx="9217024" cy="523220"/>
            </a:xfrm>
            <a:solidFill>
              <a:schemeClr val="bg1"/>
            </a:solidFill>
          </p:grpSpPr>
          <p:sp>
            <p:nvSpPr>
              <p:cNvPr id="628" name="TextBox 627"/>
              <p:cNvSpPr txBox="1"/>
              <p:nvPr/>
            </p:nvSpPr>
            <p:spPr>
              <a:xfrm>
                <a:off x="467544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629" name="TextBox 628"/>
              <p:cNvSpPr txBox="1"/>
              <p:nvPr/>
            </p:nvSpPr>
            <p:spPr>
              <a:xfrm>
                <a:off x="1043608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630" name="TextBox 629"/>
              <p:cNvSpPr txBox="1"/>
              <p:nvPr/>
            </p:nvSpPr>
            <p:spPr>
              <a:xfrm>
                <a:off x="1619672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631" name="TextBox 630"/>
              <p:cNvSpPr txBox="1"/>
              <p:nvPr/>
            </p:nvSpPr>
            <p:spPr>
              <a:xfrm>
                <a:off x="2195736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632" name="TextBox 631"/>
              <p:cNvSpPr txBox="1"/>
              <p:nvPr/>
            </p:nvSpPr>
            <p:spPr>
              <a:xfrm>
                <a:off x="277180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1</a:t>
                </a:r>
              </a:p>
            </p:txBody>
          </p:sp>
          <p:sp>
            <p:nvSpPr>
              <p:cNvPr id="633" name="TextBox 632"/>
              <p:cNvSpPr txBox="1"/>
              <p:nvPr/>
            </p:nvSpPr>
            <p:spPr>
              <a:xfrm>
                <a:off x="3347864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4</a:t>
                </a:r>
                <a:endParaRPr lang="en-GB" sz="2800" dirty="0"/>
              </a:p>
            </p:txBody>
          </p:sp>
          <p:sp>
            <p:nvSpPr>
              <p:cNvPr id="634" name="TextBox 633"/>
              <p:cNvSpPr txBox="1"/>
              <p:nvPr/>
            </p:nvSpPr>
            <p:spPr>
              <a:xfrm>
                <a:off x="3923928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635" name="TextBox 634"/>
              <p:cNvSpPr txBox="1"/>
              <p:nvPr/>
            </p:nvSpPr>
            <p:spPr>
              <a:xfrm>
                <a:off x="4499992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4</a:t>
                </a:r>
                <a:endParaRPr lang="en-GB" sz="2800" dirty="0"/>
              </a:p>
            </p:txBody>
          </p:sp>
          <p:sp>
            <p:nvSpPr>
              <p:cNvPr id="636" name="TextBox 635"/>
              <p:cNvSpPr txBox="1"/>
              <p:nvPr/>
            </p:nvSpPr>
            <p:spPr>
              <a:xfrm>
                <a:off x="5076056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637" name="TextBox 636"/>
              <p:cNvSpPr txBox="1"/>
              <p:nvPr/>
            </p:nvSpPr>
            <p:spPr>
              <a:xfrm>
                <a:off x="565212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638" name="TextBox 637"/>
              <p:cNvSpPr txBox="1"/>
              <p:nvPr/>
            </p:nvSpPr>
            <p:spPr>
              <a:xfrm>
                <a:off x="6228184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639" name="TextBox 638"/>
              <p:cNvSpPr txBox="1"/>
              <p:nvPr/>
            </p:nvSpPr>
            <p:spPr>
              <a:xfrm>
                <a:off x="6804248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640" name="TextBox 639"/>
              <p:cNvSpPr txBox="1"/>
              <p:nvPr/>
            </p:nvSpPr>
            <p:spPr>
              <a:xfrm>
                <a:off x="7380312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641" name="TextBox 640"/>
              <p:cNvSpPr txBox="1"/>
              <p:nvPr/>
            </p:nvSpPr>
            <p:spPr>
              <a:xfrm>
                <a:off x="7956376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642" name="TextBox 641"/>
              <p:cNvSpPr txBox="1"/>
              <p:nvPr/>
            </p:nvSpPr>
            <p:spPr>
              <a:xfrm>
                <a:off x="853244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4</a:t>
                </a:r>
                <a:endParaRPr lang="en-GB" sz="2800" dirty="0"/>
              </a:p>
            </p:txBody>
          </p:sp>
          <p:sp>
            <p:nvSpPr>
              <p:cNvPr id="643" name="TextBox 642"/>
              <p:cNvSpPr txBox="1"/>
              <p:nvPr/>
            </p:nvSpPr>
            <p:spPr>
              <a:xfrm>
                <a:off x="-108520" y="601524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</p:grpSp>
      </p:grpSp>
      <p:sp>
        <p:nvSpPr>
          <p:cNvPr id="656" name="Freeform 655"/>
          <p:cNvSpPr/>
          <p:nvPr/>
        </p:nvSpPr>
        <p:spPr>
          <a:xfrm>
            <a:off x="4716016" y="2348880"/>
            <a:ext cx="4824536" cy="1800200"/>
          </a:xfrm>
          <a:custGeom>
            <a:avLst/>
            <a:gdLst>
              <a:gd name="connsiteX0" fmla="*/ 53789 w 4769224"/>
              <a:gd name="connsiteY0" fmla="*/ 4052047 h 4347882"/>
              <a:gd name="connsiteX1" fmla="*/ 2474259 w 4769224"/>
              <a:gd name="connsiteY1" fmla="*/ 62752 h 4347882"/>
              <a:gd name="connsiteX2" fmla="*/ 4724400 w 4769224"/>
              <a:gd name="connsiteY2" fmla="*/ 0 h 4347882"/>
              <a:gd name="connsiteX3" fmla="*/ 4769224 w 4769224"/>
              <a:gd name="connsiteY3" fmla="*/ 4347882 h 4347882"/>
              <a:gd name="connsiteX4" fmla="*/ 0 w 4769224"/>
              <a:gd name="connsiteY4" fmla="*/ 4141694 h 4347882"/>
              <a:gd name="connsiteX0" fmla="*/ 53789 w 4769224"/>
              <a:gd name="connsiteY0" fmla="*/ 4052047 h 4347882"/>
              <a:gd name="connsiteX1" fmla="*/ 2474259 w 4769224"/>
              <a:gd name="connsiteY1" fmla="*/ 62752 h 4347882"/>
              <a:gd name="connsiteX2" fmla="*/ 4724400 w 4769224"/>
              <a:gd name="connsiteY2" fmla="*/ 0 h 4347882"/>
              <a:gd name="connsiteX3" fmla="*/ 4769224 w 4769224"/>
              <a:gd name="connsiteY3" fmla="*/ 4347882 h 4347882"/>
              <a:gd name="connsiteX4" fmla="*/ 0 w 4769224"/>
              <a:gd name="connsiteY4" fmla="*/ 4141694 h 4347882"/>
              <a:gd name="connsiteX5" fmla="*/ 53789 w 4769224"/>
              <a:gd name="connsiteY5" fmla="*/ 4052047 h 4347882"/>
              <a:gd name="connsiteX0" fmla="*/ 0 w 4769224"/>
              <a:gd name="connsiteY0" fmla="*/ 4141694 h 4347882"/>
              <a:gd name="connsiteX1" fmla="*/ 2474259 w 4769224"/>
              <a:gd name="connsiteY1" fmla="*/ 62752 h 4347882"/>
              <a:gd name="connsiteX2" fmla="*/ 4724400 w 4769224"/>
              <a:gd name="connsiteY2" fmla="*/ 0 h 4347882"/>
              <a:gd name="connsiteX3" fmla="*/ 4769224 w 4769224"/>
              <a:gd name="connsiteY3" fmla="*/ 4347882 h 4347882"/>
              <a:gd name="connsiteX4" fmla="*/ 0 w 4769224"/>
              <a:gd name="connsiteY4" fmla="*/ 4141694 h 4347882"/>
              <a:gd name="connsiteX0" fmla="*/ 0 w 5451122"/>
              <a:gd name="connsiteY0" fmla="*/ 3943472 h 4347882"/>
              <a:gd name="connsiteX1" fmla="*/ 3156157 w 5451122"/>
              <a:gd name="connsiteY1" fmla="*/ 62752 h 4347882"/>
              <a:gd name="connsiteX2" fmla="*/ 5406298 w 5451122"/>
              <a:gd name="connsiteY2" fmla="*/ 0 h 4347882"/>
              <a:gd name="connsiteX3" fmla="*/ 5451122 w 5451122"/>
              <a:gd name="connsiteY3" fmla="*/ 4347882 h 4347882"/>
              <a:gd name="connsiteX4" fmla="*/ 0 w 5451122"/>
              <a:gd name="connsiteY4" fmla="*/ 3943472 h 4347882"/>
              <a:gd name="connsiteX0" fmla="*/ 0 w 5451122"/>
              <a:gd name="connsiteY0" fmla="*/ 3960440 h 4364850"/>
              <a:gd name="connsiteX1" fmla="*/ 2664296 w 5451122"/>
              <a:gd name="connsiteY1" fmla="*/ 0 h 4364850"/>
              <a:gd name="connsiteX2" fmla="*/ 5406298 w 5451122"/>
              <a:gd name="connsiteY2" fmla="*/ 16968 h 4364850"/>
              <a:gd name="connsiteX3" fmla="*/ 5451122 w 5451122"/>
              <a:gd name="connsiteY3" fmla="*/ 4364850 h 4364850"/>
              <a:gd name="connsiteX4" fmla="*/ 0 w 5451122"/>
              <a:gd name="connsiteY4" fmla="*/ 3960440 h 4364850"/>
              <a:gd name="connsiteX0" fmla="*/ 0 w 5406298"/>
              <a:gd name="connsiteY0" fmla="*/ 3960440 h 3960440"/>
              <a:gd name="connsiteX1" fmla="*/ 2664296 w 5406298"/>
              <a:gd name="connsiteY1" fmla="*/ 0 h 3960440"/>
              <a:gd name="connsiteX2" fmla="*/ 5406298 w 5406298"/>
              <a:gd name="connsiteY2" fmla="*/ 16968 h 3960440"/>
              <a:gd name="connsiteX3" fmla="*/ 5328592 w 5406298"/>
              <a:gd name="connsiteY3" fmla="*/ 3888432 h 3960440"/>
              <a:gd name="connsiteX4" fmla="*/ 0 w 5406298"/>
              <a:gd name="connsiteY4" fmla="*/ 3960440 h 3960440"/>
              <a:gd name="connsiteX0" fmla="*/ 0 w 5406298"/>
              <a:gd name="connsiteY0" fmla="*/ 3943472 h 3943472"/>
              <a:gd name="connsiteX1" fmla="*/ 2994538 w 5406298"/>
              <a:gd name="connsiteY1" fmla="*/ 631104 h 3943472"/>
              <a:gd name="connsiteX2" fmla="*/ 5406298 w 5406298"/>
              <a:gd name="connsiteY2" fmla="*/ 0 h 3943472"/>
              <a:gd name="connsiteX3" fmla="*/ 5328592 w 5406298"/>
              <a:gd name="connsiteY3" fmla="*/ 3871464 h 3943472"/>
              <a:gd name="connsiteX4" fmla="*/ 0 w 5406298"/>
              <a:gd name="connsiteY4" fmla="*/ 3943472 h 3943472"/>
              <a:gd name="connsiteX0" fmla="*/ 0 w 5874858"/>
              <a:gd name="connsiteY0" fmla="*/ 3312368 h 3312368"/>
              <a:gd name="connsiteX1" fmla="*/ 2994538 w 5874858"/>
              <a:gd name="connsiteY1" fmla="*/ 0 h 3312368"/>
              <a:gd name="connsiteX2" fmla="*/ 5874858 w 5874858"/>
              <a:gd name="connsiteY2" fmla="*/ 72008 h 3312368"/>
              <a:gd name="connsiteX3" fmla="*/ 5328592 w 5874858"/>
              <a:gd name="connsiteY3" fmla="*/ 3240360 h 3312368"/>
              <a:gd name="connsiteX4" fmla="*/ 0 w 5874858"/>
              <a:gd name="connsiteY4" fmla="*/ 3312368 h 3312368"/>
              <a:gd name="connsiteX0" fmla="*/ 0 w 5874858"/>
              <a:gd name="connsiteY0" fmla="*/ 3312368 h 3312368"/>
              <a:gd name="connsiteX1" fmla="*/ 2994538 w 5874858"/>
              <a:gd name="connsiteY1" fmla="*/ 0 h 3312368"/>
              <a:gd name="connsiteX2" fmla="*/ 5874858 w 5874858"/>
              <a:gd name="connsiteY2" fmla="*/ 72008 h 3312368"/>
              <a:gd name="connsiteX3" fmla="*/ 5874858 w 5874858"/>
              <a:gd name="connsiteY3" fmla="*/ 1872208 h 3312368"/>
              <a:gd name="connsiteX4" fmla="*/ 0 w 5874858"/>
              <a:gd name="connsiteY4" fmla="*/ 3312368 h 3312368"/>
              <a:gd name="connsiteX0" fmla="*/ 0 w 4608512"/>
              <a:gd name="connsiteY0" fmla="*/ 1728192 h 1872208"/>
              <a:gd name="connsiteX1" fmla="*/ 1728192 w 4608512"/>
              <a:gd name="connsiteY1" fmla="*/ 0 h 1872208"/>
              <a:gd name="connsiteX2" fmla="*/ 4608512 w 4608512"/>
              <a:gd name="connsiteY2" fmla="*/ 72008 h 1872208"/>
              <a:gd name="connsiteX3" fmla="*/ 4608512 w 4608512"/>
              <a:gd name="connsiteY3" fmla="*/ 1872208 h 1872208"/>
              <a:gd name="connsiteX4" fmla="*/ 0 w 4608512"/>
              <a:gd name="connsiteY4" fmla="*/ 1728192 h 1872208"/>
              <a:gd name="connsiteX0" fmla="*/ 0 w 4608512"/>
              <a:gd name="connsiteY0" fmla="*/ 1728192 h 1872208"/>
              <a:gd name="connsiteX1" fmla="*/ 504056 w 4608512"/>
              <a:gd name="connsiteY1" fmla="*/ 216024 h 1872208"/>
              <a:gd name="connsiteX2" fmla="*/ 1728192 w 4608512"/>
              <a:gd name="connsiteY2" fmla="*/ 0 h 1872208"/>
              <a:gd name="connsiteX3" fmla="*/ 4608512 w 4608512"/>
              <a:gd name="connsiteY3" fmla="*/ 72008 h 1872208"/>
              <a:gd name="connsiteX4" fmla="*/ 4608512 w 4608512"/>
              <a:gd name="connsiteY4" fmla="*/ 1872208 h 1872208"/>
              <a:gd name="connsiteX5" fmla="*/ 0 w 4608512"/>
              <a:gd name="connsiteY5" fmla="*/ 1728192 h 1872208"/>
              <a:gd name="connsiteX0" fmla="*/ 0 w 4608512"/>
              <a:gd name="connsiteY0" fmla="*/ 1728192 h 1872208"/>
              <a:gd name="connsiteX1" fmla="*/ 504056 w 4608512"/>
              <a:gd name="connsiteY1" fmla="*/ 216024 h 1872208"/>
              <a:gd name="connsiteX2" fmla="*/ 1152128 w 4608512"/>
              <a:gd name="connsiteY2" fmla="*/ 288032 h 1872208"/>
              <a:gd name="connsiteX3" fmla="*/ 1728192 w 4608512"/>
              <a:gd name="connsiteY3" fmla="*/ 0 h 1872208"/>
              <a:gd name="connsiteX4" fmla="*/ 4608512 w 4608512"/>
              <a:gd name="connsiteY4" fmla="*/ 72008 h 1872208"/>
              <a:gd name="connsiteX5" fmla="*/ 4608512 w 4608512"/>
              <a:gd name="connsiteY5" fmla="*/ 1872208 h 1872208"/>
              <a:gd name="connsiteX6" fmla="*/ 0 w 4608512"/>
              <a:gd name="connsiteY6" fmla="*/ 1728192 h 1872208"/>
              <a:gd name="connsiteX0" fmla="*/ 0 w 4608512"/>
              <a:gd name="connsiteY0" fmla="*/ 1944216 h 2088232"/>
              <a:gd name="connsiteX1" fmla="*/ 504056 w 4608512"/>
              <a:gd name="connsiteY1" fmla="*/ 432048 h 2088232"/>
              <a:gd name="connsiteX2" fmla="*/ 1152128 w 4608512"/>
              <a:gd name="connsiteY2" fmla="*/ 504056 h 2088232"/>
              <a:gd name="connsiteX3" fmla="*/ 1296144 w 4608512"/>
              <a:gd name="connsiteY3" fmla="*/ 0 h 2088232"/>
              <a:gd name="connsiteX4" fmla="*/ 4608512 w 4608512"/>
              <a:gd name="connsiteY4" fmla="*/ 288032 h 2088232"/>
              <a:gd name="connsiteX5" fmla="*/ 4608512 w 4608512"/>
              <a:gd name="connsiteY5" fmla="*/ 2088232 h 2088232"/>
              <a:gd name="connsiteX6" fmla="*/ 0 w 4608512"/>
              <a:gd name="connsiteY6" fmla="*/ 1944216 h 2088232"/>
              <a:gd name="connsiteX0" fmla="*/ 0 w 4608512"/>
              <a:gd name="connsiteY0" fmla="*/ 1944216 h 2088232"/>
              <a:gd name="connsiteX1" fmla="*/ 504056 w 4608512"/>
              <a:gd name="connsiteY1" fmla="*/ 432048 h 2088232"/>
              <a:gd name="connsiteX2" fmla="*/ 1152128 w 4608512"/>
              <a:gd name="connsiteY2" fmla="*/ 504056 h 2088232"/>
              <a:gd name="connsiteX3" fmla="*/ 1296144 w 4608512"/>
              <a:gd name="connsiteY3" fmla="*/ 0 h 2088232"/>
              <a:gd name="connsiteX4" fmla="*/ 4536504 w 4608512"/>
              <a:gd name="connsiteY4" fmla="*/ 0 h 2088232"/>
              <a:gd name="connsiteX5" fmla="*/ 4608512 w 4608512"/>
              <a:gd name="connsiteY5" fmla="*/ 2088232 h 2088232"/>
              <a:gd name="connsiteX6" fmla="*/ 0 w 4608512"/>
              <a:gd name="connsiteY6" fmla="*/ 1944216 h 2088232"/>
              <a:gd name="connsiteX0" fmla="*/ 0 w 4608512"/>
              <a:gd name="connsiteY0" fmla="*/ 1944216 h 2088232"/>
              <a:gd name="connsiteX1" fmla="*/ 504056 w 4608512"/>
              <a:gd name="connsiteY1" fmla="*/ 432048 h 2088232"/>
              <a:gd name="connsiteX2" fmla="*/ 1152128 w 4608512"/>
              <a:gd name="connsiteY2" fmla="*/ 504056 h 2088232"/>
              <a:gd name="connsiteX3" fmla="*/ 1296144 w 4608512"/>
              <a:gd name="connsiteY3" fmla="*/ 0 h 2088232"/>
              <a:gd name="connsiteX4" fmla="*/ 4536504 w 4608512"/>
              <a:gd name="connsiteY4" fmla="*/ 0 h 2088232"/>
              <a:gd name="connsiteX5" fmla="*/ 4608512 w 4608512"/>
              <a:gd name="connsiteY5" fmla="*/ 2088232 h 2088232"/>
              <a:gd name="connsiteX6" fmla="*/ 0 w 4608512"/>
              <a:gd name="connsiteY6" fmla="*/ 1944216 h 2088232"/>
              <a:gd name="connsiteX0" fmla="*/ 0 w 4608512"/>
              <a:gd name="connsiteY0" fmla="*/ 1944216 h 2088232"/>
              <a:gd name="connsiteX1" fmla="*/ 504056 w 4608512"/>
              <a:gd name="connsiteY1" fmla="*/ 432048 h 2088232"/>
              <a:gd name="connsiteX2" fmla="*/ 1152128 w 4608512"/>
              <a:gd name="connsiteY2" fmla="*/ 504056 h 2088232"/>
              <a:gd name="connsiteX3" fmla="*/ 1944216 w 4608512"/>
              <a:gd name="connsiteY3" fmla="*/ 0 h 2088232"/>
              <a:gd name="connsiteX4" fmla="*/ 4536504 w 4608512"/>
              <a:gd name="connsiteY4" fmla="*/ 0 h 2088232"/>
              <a:gd name="connsiteX5" fmla="*/ 4608512 w 4608512"/>
              <a:gd name="connsiteY5" fmla="*/ 2088232 h 2088232"/>
              <a:gd name="connsiteX6" fmla="*/ 0 w 4608512"/>
              <a:gd name="connsiteY6" fmla="*/ 1944216 h 2088232"/>
              <a:gd name="connsiteX0" fmla="*/ 0 w 4608512"/>
              <a:gd name="connsiteY0" fmla="*/ 1944216 h 2088232"/>
              <a:gd name="connsiteX1" fmla="*/ 504056 w 4608512"/>
              <a:gd name="connsiteY1" fmla="*/ 432048 h 2088232"/>
              <a:gd name="connsiteX2" fmla="*/ 1656184 w 4608512"/>
              <a:gd name="connsiteY2" fmla="*/ 504056 h 2088232"/>
              <a:gd name="connsiteX3" fmla="*/ 1944216 w 4608512"/>
              <a:gd name="connsiteY3" fmla="*/ 0 h 2088232"/>
              <a:gd name="connsiteX4" fmla="*/ 4536504 w 4608512"/>
              <a:gd name="connsiteY4" fmla="*/ 0 h 2088232"/>
              <a:gd name="connsiteX5" fmla="*/ 4608512 w 4608512"/>
              <a:gd name="connsiteY5" fmla="*/ 2088232 h 2088232"/>
              <a:gd name="connsiteX6" fmla="*/ 0 w 4608512"/>
              <a:gd name="connsiteY6" fmla="*/ 1944216 h 2088232"/>
              <a:gd name="connsiteX0" fmla="*/ 0 w 4608512"/>
              <a:gd name="connsiteY0" fmla="*/ 1944216 h 2088232"/>
              <a:gd name="connsiteX1" fmla="*/ 504056 w 4608512"/>
              <a:gd name="connsiteY1" fmla="*/ 504056 h 2088232"/>
              <a:gd name="connsiteX2" fmla="*/ 1656184 w 4608512"/>
              <a:gd name="connsiteY2" fmla="*/ 504056 h 2088232"/>
              <a:gd name="connsiteX3" fmla="*/ 1944216 w 4608512"/>
              <a:gd name="connsiteY3" fmla="*/ 0 h 2088232"/>
              <a:gd name="connsiteX4" fmla="*/ 4536504 w 4608512"/>
              <a:gd name="connsiteY4" fmla="*/ 0 h 2088232"/>
              <a:gd name="connsiteX5" fmla="*/ 4608512 w 4608512"/>
              <a:gd name="connsiteY5" fmla="*/ 2088232 h 2088232"/>
              <a:gd name="connsiteX6" fmla="*/ 0 w 4608512"/>
              <a:gd name="connsiteY6" fmla="*/ 1944216 h 2088232"/>
              <a:gd name="connsiteX0" fmla="*/ 0 w 4392488"/>
              <a:gd name="connsiteY0" fmla="*/ 1800200 h 2088232"/>
              <a:gd name="connsiteX1" fmla="*/ 288032 w 4392488"/>
              <a:gd name="connsiteY1" fmla="*/ 504056 h 2088232"/>
              <a:gd name="connsiteX2" fmla="*/ 1440160 w 4392488"/>
              <a:gd name="connsiteY2" fmla="*/ 504056 h 2088232"/>
              <a:gd name="connsiteX3" fmla="*/ 1728192 w 4392488"/>
              <a:gd name="connsiteY3" fmla="*/ 0 h 2088232"/>
              <a:gd name="connsiteX4" fmla="*/ 4320480 w 4392488"/>
              <a:gd name="connsiteY4" fmla="*/ 0 h 2088232"/>
              <a:gd name="connsiteX5" fmla="*/ 4392488 w 4392488"/>
              <a:gd name="connsiteY5" fmla="*/ 2088232 h 2088232"/>
              <a:gd name="connsiteX6" fmla="*/ 0 w 4392488"/>
              <a:gd name="connsiteY6" fmla="*/ 1800200 h 2088232"/>
              <a:gd name="connsiteX0" fmla="*/ 144016 w 4536504"/>
              <a:gd name="connsiteY0" fmla="*/ 1800200 h 2088232"/>
              <a:gd name="connsiteX1" fmla="*/ 0 w 4536504"/>
              <a:gd name="connsiteY1" fmla="*/ 936104 h 2088232"/>
              <a:gd name="connsiteX2" fmla="*/ 432048 w 4536504"/>
              <a:gd name="connsiteY2" fmla="*/ 504056 h 2088232"/>
              <a:gd name="connsiteX3" fmla="*/ 1584176 w 4536504"/>
              <a:gd name="connsiteY3" fmla="*/ 504056 h 2088232"/>
              <a:gd name="connsiteX4" fmla="*/ 1872208 w 4536504"/>
              <a:gd name="connsiteY4" fmla="*/ 0 h 2088232"/>
              <a:gd name="connsiteX5" fmla="*/ 4464496 w 4536504"/>
              <a:gd name="connsiteY5" fmla="*/ 0 h 2088232"/>
              <a:gd name="connsiteX6" fmla="*/ 4536504 w 4536504"/>
              <a:gd name="connsiteY6" fmla="*/ 2088232 h 2088232"/>
              <a:gd name="connsiteX7" fmla="*/ 144016 w 4536504"/>
              <a:gd name="connsiteY7" fmla="*/ 1800200 h 2088232"/>
              <a:gd name="connsiteX0" fmla="*/ 360040 w 4536504"/>
              <a:gd name="connsiteY0" fmla="*/ 1800200 h 2088232"/>
              <a:gd name="connsiteX1" fmla="*/ 0 w 4536504"/>
              <a:gd name="connsiteY1" fmla="*/ 936104 h 2088232"/>
              <a:gd name="connsiteX2" fmla="*/ 432048 w 4536504"/>
              <a:gd name="connsiteY2" fmla="*/ 504056 h 2088232"/>
              <a:gd name="connsiteX3" fmla="*/ 1584176 w 4536504"/>
              <a:gd name="connsiteY3" fmla="*/ 504056 h 2088232"/>
              <a:gd name="connsiteX4" fmla="*/ 1872208 w 4536504"/>
              <a:gd name="connsiteY4" fmla="*/ 0 h 2088232"/>
              <a:gd name="connsiteX5" fmla="*/ 4464496 w 4536504"/>
              <a:gd name="connsiteY5" fmla="*/ 0 h 2088232"/>
              <a:gd name="connsiteX6" fmla="*/ 4536504 w 4536504"/>
              <a:gd name="connsiteY6" fmla="*/ 2088232 h 2088232"/>
              <a:gd name="connsiteX7" fmla="*/ 360040 w 4536504"/>
              <a:gd name="connsiteY7" fmla="*/ 1800200 h 2088232"/>
              <a:gd name="connsiteX0" fmla="*/ 360040 w 4464496"/>
              <a:gd name="connsiteY0" fmla="*/ 1800200 h 1800200"/>
              <a:gd name="connsiteX1" fmla="*/ 0 w 4464496"/>
              <a:gd name="connsiteY1" fmla="*/ 936104 h 1800200"/>
              <a:gd name="connsiteX2" fmla="*/ 432048 w 4464496"/>
              <a:gd name="connsiteY2" fmla="*/ 504056 h 1800200"/>
              <a:gd name="connsiteX3" fmla="*/ 1584176 w 4464496"/>
              <a:gd name="connsiteY3" fmla="*/ 504056 h 1800200"/>
              <a:gd name="connsiteX4" fmla="*/ 1872208 w 4464496"/>
              <a:gd name="connsiteY4" fmla="*/ 0 h 1800200"/>
              <a:gd name="connsiteX5" fmla="*/ 4464496 w 4464496"/>
              <a:gd name="connsiteY5" fmla="*/ 0 h 1800200"/>
              <a:gd name="connsiteX6" fmla="*/ 4464496 w 4464496"/>
              <a:gd name="connsiteY6" fmla="*/ 1728192 h 1800200"/>
              <a:gd name="connsiteX7" fmla="*/ 360040 w 4464496"/>
              <a:gd name="connsiteY7" fmla="*/ 1800200 h 1800200"/>
              <a:gd name="connsiteX0" fmla="*/ 360040 w 4464496"/>
              <a:gd name="connsiteY0" fmla="*/ 1800200 h 1800200"/>
              <a:gd name="connsiteX1" fmla="*/ 0 w 4464496"/>
              <a:gd name="connsiteY1" fmla="*/ 936104 h 1800200"/>
              <a:gd name="connsiteX2" fmla="*/ 432048 w 4464496"/>
              <a:gd name="connsiteY2" fmla="*/ 504056 h 1800200"/>
              <a:gd name="connsiteX3" fmla="*/ 1584176 w 4464496"/>
              <a:gd name="connsiteY3" fmla="*/ 504056 h 1800200"/>
              <a:gd name="connsiteX4" fmla="*/ 1872208 w 4464496"/>
              <a:gd name="connsiteY4" fmla="*/ 0 h 1800200"/>
              <a:gd name="connsiteX5" fmla="*/ 2448272 w 4464496"/>
              <a:gd name="connsiteY5" fmla="*/ 576064 h 1800200"/>
              <a:gd name="connsiteX6" fmla="*/ 4464496 w 4464496"/>
              <a:gd name="connsiteY6" fmla="*/ 0 h 1800200"/>
              <a:gd name="connsiteX7" fmla="*/ 4464496 w 4464496"/>
              <a:gd name="connsiteY7" fmla="*/ 1728192 h 1800200"/>
              <a:gd name="connsiteX8" fmla="*/ 360040 w 4464496"/>
              <a:gd name="connsiteY8" fmla="*/ 1800200 h 1800200"/>
              <a:gd name="connsiteX0" fmla="*/ 360040 w 4464496"/>
              <a:gd name="connsiteY0" fmla="*/ 1800200 h 1800200"/>
              <a:gd name="connsiteX1" fmla="*/ 0 w 4464496"/>
              <a:gd name="connsiteY1" fmla="*/ 936104 h 1800200"/>
              <a:gd name="connsiteX2" fmla="*/ 432048 w 4464496"/>
              <a:gd name="connsiteY2" fmla="*/ 504056 h 1800200"/>
              <a:gd name="connsiteX3" fmla="*/ 1584176 w 4464496"/>
              <a:gd name="connsiteY3" fmla="*/ 504056 h 1800200"/>
              <a:gd name="connsiteX4" fmla="*/ 1872208 w 4464496"/>
              <a:gd name="connsiteY4" fmla="*/ 0 h 1800200"/>
              <a:gd name="connsiteX5" fmla="*/ 2448272 w 4464496"/>
              <a:gd name="connsiteY5" fmla="*/ 576064 h 1800200"/>
              <a:gd name="connsiteX6" fmla="*/ 4464496 w 4464496"/>
              <a:gd name="connsiteY6" fmla="*/ 504056 h 1800200"/>
              <a:gd name="connsiteX7" fmla="*/ 4464496 w 4464496"/>
              <a:gd name="connsiteY7" fmla="*/ 1728192 h 1800200"/>
              <a:gd name="connsiteX8" fmla="*/ 360040 w 4464496"/>
              <a:gd name="connsiteY8" fmla="*/ 1800200 h 1800200"/>
              <a:gd name="connsiteX0" fmla="*/ 360040 w 4464496"/>
              <a:gd name="connsiteY0" fmla="*/ 1800200 h 1800200"/>
              <a:gd name="connsiteX1" fmla="*/ 0 w 4464496"/>
              <a:gd name="connsiteY1" fmla="*/ 936104 h 1800200"/>
              <a:gd name="connsiteX2" fmla="*/ 432048 w 4464496"/>
              <a:gd name="connsiteY2" fmla="*/ 504056 h 1800200"/>
              <a:gd name="connsiteX3" fmla="*/ 1584176 w 4464496"/>
              <a:gd name="connsiteY3" fmla="*/ 504056 h 1800200"/>
              <a:gd name="connsiteX4" fmla="*/ 1872208 w 4464496"/>
              <a:gd name="connsiteY4" fmla="*/ 0 h 1800200"/>
              <a:gd name="connsiteX5" fmla="*/ 2448272 w 4464496"/>
              <a:gd name="connsiteY5" fmla="*/ 432048 h 1800200"/>
              <a:gd name="connsiteX6" fmla="*/ 4464496 w 4464496"/>
              <a:gd name="connsiteY6" fmla="*/ 504056 h 1800200"/>
              <a:gd name="connsiteX7" fmla="*/ 4464496 w 4464496"/>
              <a:gd name="connsiteY7" fmla="*/ 1728192 h 1800200"/>
              <a:gd name="connsiteX8" fmla="*/ 360040 w 4464496"/>
              <a:gd name="connsiteY8" fmla="*/ 1800200 h 1800200"/>
              <a:gd name="connsiteX0" fmla="*/ 360040 w 4464496"/>
              <a:gd name="connsiteY0" fmla="*/ 1800200 h 1800200"/>
              <a:gd name="connsiteX1" fmla="*/ 0 w 4464496"/>
              <a:gd name="connsiteY1" fmla="*/ 936104 h 1800200"/>
              <a:gd name="connsiteX2" fmla="*/ 432048 w 4464496"/>
              <a:gd name="connsiteY2" fmla="*/ 504056 h 1800200"/>
              <a:gd name="connsiteX3" fmla="*/ 1584176 w 4464496"/>
              <a:gd name="connsiteY3" fmla="*/ 504056 h 1800200"/>
              <a:gd name="connsiteX4" fmla="*/ 1872208 w 4464496"/>
              <a:gd name="connsiteY4" fmla="*/ 0 h 1800200"/>
              <a:gd name="connsiteX5" fmla="*/ 2232248 w 4464496"/>
              <a:gd name="connsiteY5" fmla="*/ 0 h 1800200"/>
              <a:gd name="connsiteX6" fmla="*/ 2448272 w 4464496"/>
              <a:gd name="connsiteY6" fmla="*/ 432048 h 1800200"/>
              <a:gd name="connsiteX7" fmla="*/ 4464496 w 4464496"/>
              <a:gd name="connsiteY7" fmla="*/ 504056 h 1800200"/>
              <a:gd name="connsiteX8" fmla="*/ 4464496 w 4464496"/>
              <a:gd name="connsiteY8" fmla="*/ 1728192 h 1800200"/>
              <a:gd name="connsiteX9" fmla="*/ 360040 w 4464496"/>
              <a:gd name="connsiteY9" fmla="*/ 1800200 h 1800200"/>
              <a:gd name="connsiteX0" fmla="*/ 360040 w 4464496"/>
              <a:gd name="connsiteY0" fmla="*/ 1800200 h 1800200"/>
              <a:gd name="connsiteX1" fmla="*/ 0 w 4464496"/>
              <a:gd name="connsiteY1" fmla="*/ 936104 h 1800200"/>
              <a:gd name="connsiteX2" fmla="*/ 432048 w 4464496"/>
              <a:gd name="connsiteY2" fmla="*/ 504056 h 1800200"/>
              <a:gd name="connsiteX3" fmla="*/ 1584176 w 4464496"/>
              <a:gd name="connsiteY3" fmla="*/ 504056 h 1800200"/>
              <a:gd name="connsiteX4" fmla="*/ 1872208 w 4464496"/>
              <a:gd name="connsiteY4" fmla="*/ 0 h 1800200"/>
              <a:gd name="connsiteX5" fmla="*/ 2232248 w 4464496"/>
              <a:gd name="connsiteY5" fmla="*/ 0 h 1800200"/>
              <a:gd name="connsiteX6" fmla="*/ 2376264 w 4464496"/>
              <a:gd name="connsiteY6" fmla="*/ 432048 h 1800200"/>
              <a:gd name="connsiteX7" fmla="*/ 4464496 w 4464496"/>
              <a:gd name="connsiteY7" fmla="*/ 504056 h 1800200"/>
              <a:gd name="connsiteX8" fmla="*/ 4464496 w 4464496"/>
              <a:gd name="connsiteY8" fmla="*/ 1728192 h 1800200"/>
              <a:gd name="connsiteX9" fmla="*/ 360040 w 4464496"/>
              <a:gd name="connsiteY9" fmla="*/ 1800200 h 1800200"/>
              <a:gd name="connsiteX0" fmla="*/ 360040 w 4464496"/>
              <a:gd name="connsiteY0" fmla="*/ 1800200 h 1800200"/>
              <a:gd name="connsiteX1" fmla="*/ 0 w 4464496"/>
              <a:gd name="connsiteY1" fmla="*/ 936104 h 1800200"/>
              <a:gd name="connsiteX2" fmla="*/ 432048 w 4464496"/>
              <a:gd name="connsiteY2" fmla="*/ 504056 h 1800200"/>
              <a:gd name="connsiteX3" fmla="*/ 1584176 w 4464496"/>
              <a:gd name="connsiteY3" fmla="*/ 504056 h 1800200"/>
              <a:gd name="connsiteX4" fmla="*/ 1872208 w 4464496"/>
              <a:gd name="connsiteY4" fmla="*/ 0 h 1800200"/>
              <a:gd name="connsiteX5" fmla="*/ 2232248 w 4464496"/>
              <a:gd name="connsiteY5" fmla="*/ 0 h 1800200"/>
              <a:gd name="connsiteX6" fmla="*/ 2376264 w 4464496"/>
              <a:gd name="connsiteY6" fmla="*/ 432048 h 1800200"/>
              <a:gd name="connsiteX7" fmla="*/ 4464496 w 4464496"/>
              <a:gd name="connsiteY7" fmla="*/ 360040 h 1800200"/>
              <a:gd name="connsiteX8" fmla="*/ 4464496 w 4464496"/>
              <a:gd name="connsiteY8" fmla="*/ 1728192 h 1800200"/>
              <a:gd name="connsiteX9" fmla="*/ 360040 w 4464496"/>
              <a:gd name="connsiteY9" fmla="*/ 1800200 h 1800200"/>
              <a:gd name="connsiteX0" fmla="*/ 360040 w 4464496"/>
              <a:gd name="connsiteY0" fmla="*/ 1800200 h 1800200"/>
              <a:gd name="connsiteX1" fmla="*/ 0 w 4464496"/>
              <a:gd name="connsiteY1" fmla="*/ 936104 h 1800200"/>
              <a:gd name="connsiteX2" fmla="*/ 432048 w 4464496"/>
              <a:gd name="connsiteY2" fmla="*/ 504056 h 1800200"/>
              <a:gd name="connsiteX3" fmla="*/ 1584176 w 4464496"/>
              <a:gd name="connsiteY3" fmla="*/ 504056 h 1800200"/>
              <a:gd name="connsiteX4" fmla="*/ 1872208 w 4464496"/>
              <a:gd name="connsiteY4" fmla="*/ 0 h 1800200"/>
              <a:gd name="connsiteX5" fmla="*/ 2232248 w 4464496"/>
              <a:gd name="connsiteY5" fmla="*/ 0 h 1800200"/>
              <a:gd name="connsiteX6" fmla="*/ 2376264 w 4464496"/>
              <a:gd name="connsiteY6" fmla="*/ 432048 h 1800200"/>
              <a:gd name="connsiteX7" fmla="*/ 4464496 w 4464496"/>
              <a:gd name="connsiteY7" fmla="*/ 432048 h 1800200"/>
              <a:gd name="connsiteX8" fmla="*/ 4464496 w 4464496"/>
              <a:gd name="connsiteY8" fmla="*/ 1728192 h 1800200"/>
              <a:gd name="connsiteX9" fmla="*/ 360040 w 4464496"/>
              <a:gd name="connsiteY9" fmla="*/ 1800200 h 1800200"/>
              <a:gd name="connsiteX0" fmla="*/ 0 w 4824536"/>
              <a:gd name="connsiteY0" fmla="*/ 1800200 h 1800200"/>
              <a:gd name="connsiteX1" fmla="*/ 360040 w 4824536"/>
              <a:gd name="connsiteY1" fmla="*/ 936104 h 1800200"/>
              <a:gd name="connsiteX2" fmla="*/ 792088 w 4824536"/>
              <a:gd name="connsiteY2" fmla="*/ 504056 h 1800200"/>
              <a:gd name="connsiteX3" fmla="*/ 1944216 w 4824536"/>
              <a:gd name="connsiteY3" fmla="*/ 504056 h 1800200"/>
              <a:gd name="connsiteX4" fmla="*/ 2232248 w 4824536"/>
              <a:gd name="connsiteY4" fmla="*/ 0 h 1800200"/>
              <a:gd name="connsiteX5" fmla="*/ 2592288 w 4824536"/>
              <a:gd name="connsiteY5" fmla="*/ 0 h 1800200"/>
              <a:gd name="connsiteX6" fmla="*/ 2736304 w 4824536"/>
              <a:gd name="connsiteY6" fmla="*/ 432048 h 1800200"/>
              <a:gd name="connsiteX7" fmla="*/ 4824536 w 4824536"/>
              <a:gd name="connsiteY7" fmla="*/ 432048 h 1800200"/>
              <a:gd name="connsiteX8" fmla="*/ 4824536 w 4824536"/>
              <a:gd name="connsiteY8" fmla="*/ 1728192 h 1800200"/>
              <a:gd name="connsiteX9" fmla="*/ 0 w 4824536"/>
              <a:gd name="connsiteY9" fmla="*/ 1800200 h 18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824536" h="1800200">
                <a:moveTo>
                  <a:pt x="0" y="1800200"/>
                </a:moveTo>
                <a:lnTo>
                  <a:pt x="360040" y="936104"/>
                </a:lnTo>
                <a:lnTo>
                  <a:pt x="792088" y="504056"/>
                </a:lnTo>
                <a:lnTo>
                  <a:pt x="1944216" y="504056"/>
                </a:lnTo>
                <a:lnTo>
                  <a:pt x="2232248" y="0"/>
                </a:lnTo>
                <a:lnTo>
                  <a:pt x="2592288" y="0"/>
                </a:lnTo>
                <a:lnTo>
                  <a:pt x="2736304" y="432048"/>
                </a:lnTo>
                <a:lnTo>
                  <a:pt x="4824536" y="432048"/>
                </a:lnTo>
                <a:lnTo>
                  <a:pt x="4824536" y="1728192"/>
                </a:lnTo>
                <a:lnTo>
                  <a:pt x="0" y="18002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48" name="Group 656"/>
          <p:cNvGrpSpPr/>
          <p:nvPr/>
        </p:nvGrpSpPr>
        <p:grpSpPr>
          <a:xfrm>
            <a:off x="5292080" y="3088124"/>
            <a:ext cx="3456384" cy="3240360"/>
            <a:chOff x="4139952" y="2708920"/>
            <a:chExt cx="3456384" cy="3240360"/>
          </a:xfrm>
        </p:grpSpPr>
        <p:cxnSp>
          <p:nvCxnSpPr>
            <p:cNvPr id="658" name="Straight Connector 657"/>
            <p:cNvCxnSpPr/>
            <p:nvPr/>
          </p:nvCxnSpPr>
          <p:spPr>
            <a:xfrm flipH="1">
              <a:off x="5292080" y="5949279"/>
              <a:ext cx="1152128" cy="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9" name="Straight Connector 658"/>
            <p:cNvCxnSpPr/>
            <p:nvPr/>
          </p:nvCxnSpPr>
          <p:spPr>
            <a:xfrm flipH="1" flipV="1">
              <a:off x="4355976" y="5229200"/>
              <a:ext cx="936105" cy="72008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0" name="Straight Connector 659"/>
            <p:cNvCxnSpPr/>
            <p:nvPr/>
          </p:nvCxnSpPr>
          <p:spPr>
            <a:xfrm flipV="1">
              <a:off x="4139952" y="3068960"/>
              <a:ext cx="648072" cy="10081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1" name="Straight Connector 660"/>
            <p:cNvCxnSpPr/>
            <p:nvPr/>
          </p:nvCxnSpPr>
          <p:spPr>
            <a:xfrm flipH="1" flipV="1">
              <a:off x="4139952" y="4077072"/>
              <a:ext cx="216024" cy="115212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2" name="Straight Connector 661"/>
            <p:cNvCxnSpPr/>
            <p:nvPr/>
          </p:nvCxnSpPr>
          <p:spPr>
            <a:xfrm flipV="1">
              <a:off x="4788024" y="2708920"/>
              <a:ext cx="1080120" cy="3600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3" name="Straight Connector 662"/>
            <p:cNvCxnSpPr/>
            <p:nvPr/>
          </p:nvCxnSpPr>
          <p:spPr>
            <a:xfrm flipV="1">
              <a:off x="6444207" y="5229200"/>
              <a:ext cx="936105" cy="72008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4" name="Straight Connector 663"/>
            <p:cNvCxnSpPr/>
            <p:nvPr/>
          </p:nvCxnSpPr>
          <p:spPr>
            <a:xfrm flipH="1" flipV="1">
              <a:off x="6948264" y="3068960"/>
              <a:ext cx="648072" cy="10081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5" name="Straight Connector 664"/>
            <p:cNvCxnSpPr/>
            <p:nvPr/>
          </p:nvCxnSpPr>
          <p:spPr>
            <a:xfrm flipV="1">
              <a:off x="7380312" y="4077072"/>
              <a:ext cx="216024" cy="115212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6" name="Straight Connector 665"/>
            <p:cNvCxnSpPr/>
            <p:nvPr/>
          </p:nvCxnSpPr>
          <p:spPr>
            <a:xfrm flipH="1" flipV="1">
              <a:off x="5868144" y="2708920"/>
              <a:ext cx="1080120" cy="3600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0" name="Group 349"/>
          <p:cNvGrpSpPr/>
          <p:nvPr/>
        </p:nvGrpSpPr>
        <p:grpSpPr>
          <a:xfrm>
            <a:off x="5292080" y="3429000"/>
            <a:ext cx="3240360" cy="2899484"/>
            <a:chOff x="5292080" y="3429000"/>
            <a:chExt cx="3240360" cy="2899484"/>
          </a:xfrm>
        </p:grpSpPr>
        <p:cxnSp>
          <p:nvCxnSpPr>
            <p:cNvPr id="667" name="Straight Connector 666"/>
            <p:cNvCxnSpPr/>
            <p:nvPr/>
          </p:nvCxnSpPr>
          <p:spPr>
            <a:xfrm>
              <a:off x="5940152" y="3448164"/>
              <a:ext cx="21602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0" name="Straight Connector 669"/>
            <p:cNvCxnSpPr/>
            <p:nvPr/>
          </p:nvCxnSpPr>
          <p:spPr>
            <a:xfrm flipV="1">
              <a:off x="5292080" y="3429000"/>
              <a:ext cx="2808312" cy="10081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4" name="Straight Connector 673"/>
            <p:cNvCxnSpPr/>
            <p:nvPr/>
          </p:nvCxnSpPr>
          <p:spPr>
            <a:xfrm>
              <a:off x="8100392" y="3429000"/>
              <a:ext cx="432048" cy="21794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6" name="Straight Connector 675"/>
            <p:cNvCxnSpPr/>
            <p:nvPr/>
          </p:nvCxnSpPr>
          <p:spPr>
            <a:xfrm>
              <a:off x="5292080" y="4456276"/>
              <a:ext cx="3240360" cy="115212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8" name="Straight Connector 677"/>
            <p:cNvCxnSpPr/>
            <p:nvPr/>
          </p:nvCxnSpPr>
          <p:spPr>
            <a:xfrm>
              <a:off x="5508104" y="5608404"/>
              <a:ext cx="302433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0" name="Straight Connector 679"/>
            <p:cNvCxnSpPr/>
            <p:nvPr/>
          </p:nvCxnSpPr>
          <p:spPr>
            <a:xfrm>
              <a:off x="5508104" y="5608404"/>
              <a:ext cx="2088232" cy="72008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7" name="TextBox 686"/>
          <p:cNvSpPr txBox="1"/>
          <p:nvPr/>
        </p:nvSpPr>
        <p:spPr>
          <a:xfrm>
            <a:off x="6732240" y="25649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1</a:t>
            </a:r>
            <a:endParaRPr lang="en-GB" sz="2800" dirty="0"/>
          </a:p>
        </p:txBody>
      </p:sp>
      <p:sp>
        <p:nvSpPr>
          <p:cNvPr id="688" name="TextBox 687"/>
          <p:cNvSpPr txBox="1"/>
          <p:nvPr/>
        </p:nvSpPr>
        <p:spPr>
          <a:xfrm>
            <a:off x="7956376" y="294410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4</a:t>
            </a:r>
            <a:endParaRPr lang="en-GB" sz="2800" dirty="0"/>
          </a:p>
        </p:txBody>
      </p:sp>
      <p:sp>
        <p:nvSpPr>
          <p:cNvPr id="689" name="TextBox 688"/>
          <p:cNvSpPr txBox="1"/>
          <p:nvPr/>
        </p:nvSpPr>
        <p:spPr>
          <a:xfrm>
            <a:off x="8604448" y="422108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1</a:t>
            </a:r>
            <a:endParaRPr lang="en-GB" sz="2800" dirty="0"/>
          </a:p>
        </p:txBody>
      </p:sp>
      <p:sp>
        <p:nvSpPr>
          <p:cNvPr id="690" name="TextBox 689"/>
          <p:cNvSpPr txBox="1"/>
          <p:nvPr/>
        </p:nvSpPr>
        <p:spPr>
          <a:xfrm>
            <a:off x="8388424" y="544522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4</a:t>
            </a:r>
            <a:endParaRPr lang="en-GB" sz="2800" dirty="0"/>
          </a:p>
        </p:txBody>
      </p:sp>
      <p:sp>
        <p:nvSpPr>
          <p:cNvPr id="691" name="TextBox 690"/>
          <p:cNvSpPr txBox="1"/>
          <p:nvPr/>
        </p:nvSpPr>
        <p:spPr>
          <a:xfrm>
            <a:off x="7380312" y="623731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2</a:t>
            </a:r>
            <a:endParaRPr lang="en-GB" sz="2800" dirty="0"/>
          </a:p>
        </p:txBody>
      </p:sp>
      <p:sp>
        <p:nvSpPr>
          <p:cNvPr id="692" name="TextBox 691"/>
          <p:cNvSpPr txBox="1"/>
          <p:nvPr/>
        </p:nvSpPr>
        <p:spPr>
          <a:xfrm>
            <a:off x="6084168" y="623731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1</a:t>
            </a:r>
            <a:endParaRPr lang="en-GB" sz="2800" dirty="0"/>
          </a:p>
        </p:txBody>
      </p:sp>
      <p:sp>
        <p:nvSpPr>
          <p:cNvPr id="693" name="TextBox 692"/>
          <p:cNvSpPr txBox="1"/>
          <p:nvPr/>
        </p:nvSpPr>
        <p:spPr>
          <a:xfrm>
            <a:off x="5076056" y="544522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3</a:t>
            </a:r>
            <a:endParaRPr lang="en-GB" sz="2800" dirty="0"/>
          </a:p>
        </p:txBody>
      </p:sp>
      <p:sp>
        <p:nvSpPr>
          <p:cNvPr id="694" name="TextBox 693"/>
          <p:cNvSpPr txBox="1"/>
          <p:nvPr/>
        </p:nvSpPr>
        <p:spPr>
          <a:xfrm>
            <a:off x="4860032" y="416824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3</a:t>
            </a:r>
            <a:endParaRPr lang="en-GB" sz="2800" dirty="0"/>
          </a:p>
        </p:txBody>
      </p:sp>
      <p:sp>
        <p:nvSpPr>
          <p:cNvPr id="695" name="TextBox 694"/>
          <p:cNvSpPr txBox="1"/>
          <p:nvPr/>
        </p:nvSpPr>
        <p:spPr>
          <a:xfrm>
            <a:off x="5508104" y="306896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2</a:t>
            </a:r>
            <a:endParaRPr lang="en-GB" sz="2800" dirty="0"/>
          </a:p>
        </p:txBody>
      </p:sp>
      <p:grpSp>
        <p:nvGrpSpPr>
          <p:cNvPr id="750" name="Group 747"/>
          <p:cNvGrpSpPr/>
          <p:nvPr/>
        </p:nvGrpSpPr>
        <p:grpSpPr>
          <a:xfrm>
            <a:off x="179512" y="961564"/>
            <a:ext cx="5184576" cy="523220"/>
            <a:chOff x="179512" y="980728"/>
            <a:chExt cx="5184576" cy="523220"/>
          </a:xfrm>
        </p:grpSpPr>
        <p:sp>
          <p:nvSpPr>
            <p:cNvPr id="712" name="TextBox 711"/>
            <p:cNvSpPr txBox="1"/>
            <p:nvPr/>
          </p:nvSpPr>
          <p:spPr>
            <a:xfrm>
              <a:off x="179512" y="98072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697" name="TextBox 696"/>
            <p:cNvSpPr txBox="1"/>
            <p:nvPr/>
          </p:nvSpPr>
          <p:spPr>
            <a:xfrm>
              <a:off x="755576" y="98072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4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698" name="TextBox 697"/>
            <p:cNvSpPr txBox="1"/>
            <p:nvPr/>
          </p:nvSpPr>
          <p:spPr>
            <a:xfrm>
              <a:off x="1331640" y="98072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699" name="TextBox 698"/>
            <p:cNvSpPr txBox="1"/>
            <p:nvPr/>
          </p:nvSpPr>
          <p:spPr>
            <a:xfrm>
              <a:off x="1907704" y="98072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olidFill>
                    <a:srgbClr val="FF0000"/>
                  </a:solidFill>
                </a:rPr>
                <a:t>4</a:t>
              </a:r>
            </a:p>
          </p:txBody>
        </p:sp>
        <p:sp>
          <p:nvSpPr>
            <p:cNvPr id="700" name="TextBox 699"/>
            <p:cNvSpPr txBox="1"/>
            <p:nvPr/>
          </p:nvSpPr>
          <p:spPr>
            <a:xfrm>
              <a:off x="2483768" y="98072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2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701" name="TextBox 700"/>
            <p:cNvSpPr txBox="1"/>
            <p:nvPr/>
          </p:nvSpPr>
          <p:spPr>
            <a:xfrm>
              <a:off x="3059832" y="98072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702" name="TextBox 701"/>
            <p:cNvSpPr txBox="1"/>
            <p:nvPr/>
          </p:nvSpPr>
          <p:spPr>
            <a:xfrm>
              <a:off x="3635896" y="98072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3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703" name="TextBox 702"/>
            <p:cNvSpPr txBox="1"/>
            <p:nvPr/>
          </p:nvSpPr>
          <p:spPr>
            <a:xfrm>
              <a:off x="4211960" y="98072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3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704" name="TextBox 703"/>
            <p:cNvSpPr txBox="1"/>
            <p:nvPr/>
          </p:nvSpPr>
          <p:spPr>
            <a:xfrm>
              <a:off x="4788024" y="98072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2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751" name="Group 748"/>
          <p:cNvGrpSpPr/>
          <p:nvPr/>
        </p:nvGrpSpPr>
        <p:grpSpPr>
          <a:xfrm>
            <a:off x="4860032" y="2564904"/>
            <a:ext cx="4320480" cy="4195628"/>
            <a:chOff x="4860032" y="2564904"/>
            <a:chExt cx="4320480" cy="4195628"/>
          </a:xfrm>
        </p:grpSpPr>
        <p:sp>
          <p:nvSpPr>
            <p:cNvPr id="713" name="TextBox 712"/>
            <p:cNvSpPr txBox="1"/>
            <p:nvPr/>
          </p:nvSpPr>
          <p:spPr>
            <a:xfrm>
              <a:off x="6732240" y="256490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714" name="TextBox 713"/>
            <p:cNvSpPr txBox="1"/>
            <p:nvPr/>
          </p:nvSpPr>
          <p:spPr>
            <a:xfrm>
              <a:off x="7956376" y="294410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4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715" name="TextBox 714"/>
            <p:cNvSpPr txBox="1"/>
            <p:nvPr/>
          </p:nvSpPr>
          <p:spPr>
            <a:xfrm>
              <a:off x="8604448" y="422108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716" name="TextBox 715"/>
            <p:cNvSpPr txBox="1"/>
            <p:nvPr/>
          </p:nvSpPr>
          <p:spPr>
            <a:xfrm>
              <a:off x="8388424" y="54452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4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717" name="TextBox 716"/>
            <p:cNvSpPr txBox="1"/>
            <p:nvPr/>
          </p:nvSpPr>
          <p:spPr>
            <a:xfrm>
              <a:off x="7380312" y="623731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2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718" name="TextBox 717"/>
            <p:cNvSpPr txBox="1"/>
            <p:nvPr/>
          </p:nvSpPr>
          <p:spPr>
            <a:xfrm>
              <a:off x="6084168" y="623731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719" name="TextBox 718"/>
            <p:cNvSpPr txBox="1"/>
            <p:nvPr/>
          </p:nvSpPr>
          <p:spPr>
            <a:xfrm>
              <a:off x="5076056" y="54452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3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720" name="TextBox 719"/>
            <p:cNvSpPr txBox="1"/>
            <p:nvPr/>
          </p:nvSpPr>
          <p:spPr>
            <a:xfrm>
              <a:off x="4860032" y="416824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3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721" name="TextBox 720"/>
            <p:cNvSpPr txBox="1"/>
            <p:nvPr/>
          </p:nvSpPr>
          <p:spPr>
            <a:xfrm>
              <a:off x="5508104" y="306896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2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56" grpId="0" uiExpand="1" animBg="1"/>
      <p:bldP spid="687" grpId="0" uiExpand="1"/>
      <p:bldP spid="688" grpId="0" uiExpand="1"/>
      <p:bldP spid="689" grpId="0" uiExpand="1"/>
      <p:bldP spid="690" grpId="0" uiExpand="1"/>
      <p:bldP spid="691" grpId="0" uiExpand="1"/>
      <p:bldP spid="692" grpId="0" uiExpand="1"/>
      <p:bldP spid="693" grpId="0" uiExpand="1"/>
      <p:bldP spid="694" grpId="0" uiExpand="1"/>
      <p:bldP spid="695" grpId="0" uiExpan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TextBox 687"/>
          <p:cNvSpPr txBox="1"/>
          <p:nvPr/>
        </p:nvSpPr>
        <p:spPr>
          <a:xfrm>
            <a:off x="7956376" y="294410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1</a:t>
            </a:r>
            <a:endParaRPr lang="en-GB" sz="2800" dirty="0"/>
          </a:p>
        </p:txBody>
      </p:sp>
      <p:sp>
        <p:nvSpPr>
          <p:cNvPr id="695" name="TextBox 694"/>
          <p:cNvSpPr txBox="1"/>
          <p:nvPr/>
        </p:nvSpPr>
        <p:spPr>
          <a:xfrm>
            <a:off x="5508104" y="306896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1</a:t>
            </a:r>
            <a:endParaRPr lang="en-GB" sz="2800" dirty="0"/>
          </a:p>
        </p:txBody>
      </p:sp>
      <p:grpSp>
        <p:nvGrpSpPr>
          <p:cNvPr id="308" name="Group 307"/>
          <p:cNvGrpSpPr/>
          <p:nvPr/>
        </p:nvGrpSpPr>
        <p:grpSpPr>
          <a:xfrm>
            <a:off x="-108520" y="529516"/>
            <a:ext cx="9505056" cy="3566720"/>
            <a:chOff x="-108520" y="529516"/>
            <a:chExt cx="9505056" cy="3566720"/>
          </a:xfrm>
        </p:grpSpPr>
        <p:grpSp>
          <p:nvGrpSpPr>
            <p:cNvPr id="276" name="Group 275"/>
            <p:cNvGrpSpPr/>
            <p:nvPr/>
          </p:nvGrpSpPr>
          <p:grpSpPr>
            <a:xfrm>
              <a:off x="179512" y="1844824"/>
              <a:ext cx="9217024" cy="523220"/>
              <a:chOff x="179512" y="1844824"/>
              <a:chExt cx="9217024" cy="523220"/>
            </a:xfrm>
          </p:grpSpPr>
          <p:sp>
            <p:nvSpPr>
              <p:cNvPr id="542" name="TextBox 541"/>
              <p:cNvSpPr txBox="1"/>
              <p:nvPr/>
            </p:nvSpPr>
            <p:spPr>
              <a:xfrm>
                <a:off x="755576" y="184482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543" name="TextBox 542"/>
              <p:cNvSpPr txBox="1"/>
              <p:nvPr/>
            </p:nvSpPr>
            <p:spPr>
              <a:xfrm>
                <a:off x="1331640" y="184482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8</a:t>
                </a:r>
                <a:endParaRPr lang="en-GB" sz="2800" dirty="0"/>
              </a:p>
            </p:txBody>
          </p:sp>
          <p:sp>
            <p:nvSpPr>
              <p:cNvPr id="544" name="TextBox 543"/>
              <p:cNvSpPr txBox="1"/>
              <p:nvPr/>
            </p:nvSpPr>
            <p:spPr>
              <a:xfrm>
                <a:off x="1907704" y="184482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5</a:t>
                </a:r>
                <a:endParaRPr lang="en-GB" sz="2800" dirty="0"/>
              </a:p>
            </p:txBody>
          </p:sp>
          <p:sp>
            <p:nvSpPr>
              <p:cNvPr id="545" name="TextBox 544"/>
              <p:cNvSpPr txBox="1"/>
              <p:nvPr/>
            </p:nvSpPr>
            <p:spPr>
              <a:xfrm>
                <a:off x="2483768" y="184482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546" name="TextBox 545"/>
              <p:cNvSpPr txBox="1"/>
              <p:nvPr/>
            </p:nvSpPr>
            <p:spPr>
              <a:xfrm>
                <a:off x="3059832" y="184482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1</a:t>
                </a:r>
              </a:p>
            </p:txBody>
          </p:sp>
          <p:sp>
            <p:nvSpPr>
              <p:cNvPr id="547" name="TextBox 546"/>
              <p:cNvSpPr txBox="1"/>
              <p:nvPr/>
            </p:nvSpPr>
            <p:spPr>
              <a:xfrm>
                <a:off x="3635896" y="184482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5</a:t>
                </a:r>
                <a:endParaRPr lang="en-GB" sz="2800" dirty="0"/>
              </a:p>
            </p:txBody>
          </p:sp>
          <p:sp>
            <p:nvSpPr>
              <p:cNvPr id="548" name="TextBox 547"/>
              <p:cNvSpPr txBox="1"/>
              <p:nvPr/>
            </p:nvSpPr>
            <p:spPr>
              <a:xfrm>
                <a:off x="4211960" y="184482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13</a:t>
                </a:r>
                <a:endParaRPr lang="en-GB" sz="2800" dirty="0"/>
              </a:p>
            </p:txBody>
          </p:sp>
          <p:sp>
            <p:nvSpPr>
              <p:cNvPr id="549" name="TextBox 548"/>
              <p:cNvSpPr txBox="1"/>
              <p:nvPr/>
            </p:nvSpPr>
            <p:spPr>
              <a:xfrm>
                <a:off x="4788024" y="184482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550" name="TextBox 549"/>
              <p:cNvSpPr txBox="1"/>
              <p:nvPr/>
            </p:nvSpPr>
            <p:spPr>
              <a:xfrm>
                <a:off x="5364088" y="184482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558" name="TextBox 557"/>
              <p:cNvSpPr txBox="1"/>
              <p:nvPr/>
            </p:nvSpPr>
            <p:spPr>
              <a:xfrm>
                <a:off x="179512" y="184482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268" name="TextBox 267"/>
              <p:cNvSpPr txBox="1"/>
              <p:nvPr/>
            </p:nvSpPr>
            <p:spPr>
              <a:xfrm>
                <a:off x="5940152" y="184482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269" name="TextBox 268"/>
              <p:cNvSpPr txBox="1"/>
              <p:nvPr/>
            </p:nvSpPr>
            <p:spPr>
              <a:xfrm>
                <a:off x="6516216" y="184482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8</a:t>
                </a:r>
                <a:endParaRPr lang="en-GB" sz="2800" dirty="0"/>
              </a:p>
            </p:txBody>
          </p:sp>
          <p:sp>
            <p:nvSpPr>
              <p:cNvPr id="270" name="TextBox 269"/>
              <p:cNvSpPr txBox="1"/>
              <p:nvPr/>
            </p:nvSpPr>
            <p:spPr>
              <a:xfrm>
                <a:off x="7092280" y="184482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5</a:t>
                </a:r>
                <a:endParaRPr lang="en-GB" sz="2800" dirty="0"/>
              </a:p>
            </p:txBody>
          </p:sp>
          <p:sp>
            <p:nvSpPr>
              <p:cNvPr id="271" name="TextBox 270"/>
              <p:cNvSpPr txBox="1"/>
              <p:nvPr/>
            </p:nvSpPr>
            <p:spPr>
              <a:xfrm>
                <a:off x="7668344" y="184482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272" name="TextBox 271"/>
              <p:cNvSpPr txBox="1"/>
              <p:nvPr/>
            </p:nvSpPr>
            <p:spPr>
              <a:xfrm>
                <a:off x="8244408" y="184482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273" name="TextBox 272"/>
              <p:cNvSpPr txBox="1"/>
              <p:nvPr/>
            </p:nvSpPr>
            <p:spPr>
              <a:xfrm>
                <a:off x="8820472" y="184482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5</a:t>
                </a:r>
                <a:endParaRPr lang="en-GB" sz="2800" dirty="0"/>
              </a:p>
            </p:txBody>
          </p:sp>
        </p:grpSp>
        <p:grpSp>
          <p:nvGrpSpPr>
            <p:cNvPr id="278" name="Group 277"/>
            <p:cNvGrpSpPr/>
            <p:nvPr/>
          </p:nvGrpSpPr>
          <p:grpSpPr>
            <a:xfrm>
              <a:off x="179512" y="2708920"/>
              <a:ext cx="5184576" cy="523220"/>
              <a:chOff x="179512" y="2708920"/>
              <a:chExt cx="5184576" cy="523220"/>
            </a:xfrm>
          </p:grpSpPr>
          <p:sp>
            <p:nvSpPr>
              <p:cNvPr id="560" name="TextBox 559"/>
              <p:cNvSpPr txBox="1"/>
              <p:nvPr/>
            </p:nvSpPr>
            <p:spPr>
              <a:xfrm>
                <a:off x="755576" y="2708920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561" name="TextBox 560"/>
              <p:cNvSpPr txBox="1"/>
              <p:nvPr/>
            </p:nvSpPr>
            <p:spPr>
              <a:xfrm>
                <a:off x="1331640" y="2708920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8</a:t>
                </a:r>
                <a:endParaRPr lang="en-GB" sz="2800" dirty="0"/>
              </a:p>
            </p:txBody>
          </p:sp>
          <p:sp>
            <p:nvSpPr>
              <p:cNvPr id="562" name="TextBox 561"/>
              <p:cNvSpPr txBox="1"/>
              <p:nvPr/>
            </p:nvSpPr>
            <p:spPr>
              <a:xfrm>
                <a:off x="1907704" y="2708920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5</a:t>
                </a:r>
                <a:endParaRPr lang="en-GB" sz="2800" dirty="0"/>
              </a:p>
            </p:txBody>
          </p:sp>
          <p:sp>
            <p:nvSpPr>
              <p:cNvPr id="563" name="TextBox 562"/>
              <p:cNvSpPr txBox="1"/>
              <p:nvPr/>
            </p:nvSpPr>
            <p:spPr>
              <a:xfrm>
                <a:off x="2483768" y="2708920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64" name="TextBox 563"/>
              <p:cNvSpPr txBox="1"/>
              <p:nvPr/>
            </p:nvSpPr>
            <p:spPr>
              <a:xfrm>
                <a:off x="3059832" y="2708920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565" name="TextBox 564"/>
              <p:cNvSpPr txBox="1"/>
              <p:nvPr/>
            </p:nvSpPr>
            <p:spPr>
              <a:xfrm>
                <a:off x="3635896" y="2708920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566" name="TextBox 565"/>
              <p:cNvSpPr txBox="1"/>
              <p:nvPr/>
            </p:nvSpPr>
            <p:spPr>
              <a:xfrm>
                <a:off x="4211960" y="2708920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567" name="TextBox 566"/>
              <p:cNvSpPr txBox="1"/>
              <p:nvPr/>
            </p:nvSpPr>
            <p:spPr>
              <a:xfrm>
                <a:off x="4788024" y="2708920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7</a:t>
                </a:r>
                <a:endParaRPr lang="en-GB" sz="2800" dirty="0"/>
              </a:p>
            </p:txBody>
          </p:sp>
          <p:sp>
            <p:nvSpPr>
              <p:cNvPr id="575" name="TextBox 574"/>
              <p:cNvSpPr txBox="1"/>
              <p:nvPr/>
            </p:nvSpPr>
            <p:spPr>
              <a:xfrm>
                <a:off x="179512" y="2708920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</p:grpSp>
        <p:grpSp>
          <p:nvGrpSpPr>
            <p:cNvPr id="280" name="Group 279"/>
            <p:cNvGrpSpPr/>
            <p:nvPr/>
          </p:nvGrpSpPr>
          <p:grpSpPr>
            <a:xfrm>
              <a:off x="179512" y="3573016"/>
              <a:ext cx="4608512" cy="523220"/>
              <a:chOff x="179512" y="3573016"/>
              <a:chExt cx="4608512" cy="523220"/>
            </a:xfrm>
          </p:grpSpPr>
          <p:sp>
            <p:nvSpPr>
              <p:cNvPr id="577" name="TextBox 576"/>
              <p:cNvSpPr txBox="1"/>
              <p:nvPr/>
            </p:nvSpPr>
            <p:spPr>
              <a:xfrm>
                <a:off x="755576" y="357301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78" name="TextBox 577"/>
              <p:cNvSpPr txBox="1"/>
              <p:nvPr/>
            </p:nvSpPr>
            <p:spPr>
              <a:xfrm>
                <a:off x="1331640" y="357301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79" name="TextBox 578"/>
              <p:cNvSpPr txBox="1"/>
              <p:nvPr/>
            </p:nvSpPr>
            <p:spPr>
              <a:xfrm>
                <a:off x="1907704" y="357301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80" name="TextBox 579"/>
              <p:cNvSpPr txBox="1"/>
              <p:nvPr/>
            </p:nvSpPr>
            <p:spPr>
              <a:xfrm>
                <a:off x="2483768" y="357301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81" name="TextBox 580"/>
              <p:cNvSpPr txBox="1"/>
              <p:nvPr/>
            </p:nvSpPr>
            <p:spPr>
              <a:xfrm>
                <a:off x="3059832" y="357301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1</a:t>
                </a:r>
              </a:p>
            </p:txBody>
          </p:sp>
          <p:sp>
            <p:nvSpPr>
              <p:cNvPr id="582" name="TextBox 581"/>
              <p:cNvSpPr txBox="1"/>
              <p:nvPr/>
            </p:nvSpPr>
            <p:spPr>
              <a:xfrm>
                <a:off x="3635896" y="357301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83" name="TextBox 582"/>
              <p:cNvSpPr txBox="1"/>
              <p:nvPr/>
            </p:nvSpPr>
            <p:spPr>
              <a:xfrm>
                <a:off x="4211960" y="357301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92" name="TextBox 591"/>
              <p:cNvSpPr txBox="1"/>
              <p:nvPr/>
            </p:nvSpPr>
            <p:spPr>
              <a:xfrm>
                <a:off x="179512" y="357301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</p:grpSp>
        <p:grpSp>
          <p:nvGrpSpPr>
            <p:cNvPr id="275" name="Group 274"/>
            <p:cNvGrpSpPr/>
            <p:nvPr/>
          </p:nvGrpSpPr>
          <p:grpSpPr>
            <a:xfrm>
              <a:off x="-108520" y="1412776"/>
              <a:ext cx="9217024" cy="523220"/>
              <a:chOff x="-108520" y="1412776"/>
              <a:chExt cx="9217024" cy="523220"/>
            </a:xfrm>
          </p:grpSpPr>
          <p:sp>
            <p:nvSpPr>
              <p:cNvPr id="594" name="TextBox 593"/>
              <p:cNvSpPr txBox="1"/>
              <p:nvPr/>
            </p:nvSpPr>
            <p:spPr>
              <a:xfrm>
                <a:off x="467544" y="141277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595" name="TextBox 594"/>
              <p:cNvSpPr txBox="1"/>
              <p:nvPr/>
            </p:nvSpPr>
            <p:spPr>
              <a:xfrm>
                <a:off x="1043608" y="141277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596" name="TextBox 595"/>
              <p:cNvSpPr txBox="1"/>
              <p:nvPr/>
            </p:nvSpPr>
            <p:spPr>
              <a:xfrm>
                <a:off x="1619672" y="141277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597" name="TextBox 596"/>
              <p:cNvSpPr txBox="1"/>
              <p:nvPr/>
            </p:nvSpPr>
            <p:spPr>
              <a:xfrm>
                <a:off x="2195736" y="141277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7</a:t>
                </a:r>
                <a:endParaRPr lang="en-GB" sz="2800" dirty="0"/>
              </a:p>
            </p:txBody>
          </p:sp>
          <p:sp>
            <p:nvSpPr>
              <p:cNvPr id="598" name="TextBox 597"/>
              <p:cNvSpPr txBox="1"/>
              <p:nvPr/>
            </p:nvSpPr>
            <p:spPr>
              <a:xfrm>
                <a:off x="2771800" y="141277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1</a:t>
                </a:r>
              </a:p>
            </p:txBody>
          </p:sp>
          <p:sp>
            <p:nvSpPr>
              <p:cNvPr id="599" name="TextBox 598"/>
              <p:cNvSpPr txBox="1"/>
              <p:nvPr/>
            </p:nvSpPr>
            <p:spPr>
              <a:xfrm>
                <a:off x="3347864" y="141277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600" name="TextBox 599"/>
              <p:cNvSpPr txBox="1"/>
              <p:nvPr/>
            </p:nvSpPr>
            <p:spPr>
              <a:xfrm>
                <a:off x="3923928" y="141277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8</a:t>
                </a:r>
                <a:endParaRPr lang="en-GB" sz="2800" dirty="0"/>
              </a:p>
            </p:txBody>
          </p:sp>
          <p:sp>
            <p:nvSpPr>
              <p:cNvPr id="601" name="TextBox 600"/>
              <p:cNvSpPr txBox="1"/>
              <p:nvPr/>
            </p:nvSpPr>
            <p:spPr>
              <a:xfrm>
                <a:off x="4499992" y="141277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5</a:t>
                </a:r>
                <a:endParaRPr lang="en-GB" sz="2800" dirty="0"/>
              </a:p>
            </p:txBody>
          </p:sp>
          <p:sp>
            <p:nvSpPr>
              <p:cNvPr id="602" name="TextBox 601"/>
              <p:cNvSpPr txBox="1"/>
              <p:nvPr/>
            </p:nvSpPr>
            <p:spPr>
              <a:xfrm>
                <a:off x="5076056" y="141277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603" name="TextBox 602"/>
              <p:cNvSpPr txBox="1"/>
              <p:nvPr/>
            </p:nvSpPr>
            <p:spPr>
              <a:xfrm>
                <a:off x="5652120" y="141277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609" name="TextBox 608"/>
              <p:cNvSpPr txBox="1"/>
              <p:nvPr/>
            </p:nvSpPr>
            <p:spPr>
              <a:xfrm>
                <a:off x="-108520" y="141277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221" name="TextBox 220"/>
              <p:cNvSpPr txBox="1"/>
              <p:nvPr/>
            </p:nvSpPr>
            <p:spPr>
              <a:xfrm>
                <a:off x="6228184" y="141277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222" name="TextBox 221"/>
              <p:cNvSpPr txBox="1"/>
              <p:nvPr/>
            </p:nvSpPr>
            <p:spPr>
              <a:xfrm>
                <a:off x="6804248" y="141277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223" name="TextBox 222"/>
              <p:cNvSpPr txBox="1"/>
              <p:nvPr/>
            </p:nvSpPr>
            <p:spPr>
              <a:xfrm>
                <a:off x="7380312" y="141277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7</a:t>
                </a:r>
                <a:endParaRPr lang="en-GB" sz="2800" dirty="0"/>
              </a:p>
            </p:txBody>
          </p:sp>
          <p:sp>
            <p:nvSpPr>
              <p:cNvPr id="224" name="TextBox 223"/>
              <p:cNvSpPr txBox="1"/>
              <p:nvPr/>
            </p:nvSpPr>
            <p:spPr>
              <a:xfrm>
                <a:off x="7956376" y="141277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225" name="TextBox 224"/>
              <p:cNvSpPr txBox="1"/>
              <p:nvPr/>
            </p:nvSpPr>
            <p:spPr>
              <a:xfrm>
                <a:off x="8532440" y="1412776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</p:grpSp>
        <p:grpSp>
          <p:nvGrpSpPr>
            <p:cNvPr id="277" name="Group 276"/>
            <p:cNvGrpSpPr/>
            <p:nvPr/>
          </p:nvGrpSpPr>
          <p:grpSpPr>
            <a:xfrm>
              <a:off x="-108520" y="2276872"/>
              <a:ext cx="9217024" cy="523220"/>
              <a:chOff x="-108520" y="2276872"/>
              <a:chExt cx="9217024" cy="523220"/>
            </a:xfrm>
          </p:grpSpPr>
          <p:sp>
            <p:nvSpPr>
              <p:cNvPr id="611" name="TextBox 610"/>
              <p:cNvSpPr txBox="1"/>
              <p:nvPr/>
            </p:nvSpPr>
            <p:spPr>
              <a:xfrm>
                <a:off x="467544" y="2276872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612" name="TextBox 611"/>
              <p:cNvSpPr txBox="1"/>
              <p:nvPr/>
            </p:nvSpPr>
            <p:spPr>
              <a:xfrm>
                <a:off x="1043608" y="2276872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5</a:t>
                </a:r>
                <a:endParaRPr lang="en-GB" sz="2800" dirty="0"/>
              </a:p>
            </p:txBody>
          </p:sp>
          <p:sp>
            <p:nvSpPr>
              <p:cNvPr id="613" name="TextBox 612"/>
              <p:cNvSpPr txBox="1"/>
              <p:nvPr/>
            </p:nvSpPr>
            <p:spPr>
              <a:xfrm>
                <a:off x="1619672" y="2276872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13</a:t>
                </a:r>
                <a:endParaRPr lang="en-GB" sz="2800" dirty="0"/>
              </a:p>
            </p:txBody>
          </p:sp>
          <p:sp>
            <p:nvSpPr>
              <p:cNvPr id="614" name="TextBox 613"/>
              <p:cNvSpPr txBox="1"/>
              <p:nvPr/>
            </p:nvSpPr>
            <p:spPr>
              <a:xfrm>
                <a:off x="2195736" y="2276872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615" name="TextBox 614"/>
              <p:cNvSpPr txBox="1"/>
              <p:nvPr/>
            </p:nvSpPr>
            <p:spPr>
              <a:xfrm>
                <a:off x="2771800" y="2276872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616" name="TextBox 615"/>
              <p:cNvSpPr txBox="1"/>
              <p:nvPr/>
            </p:nvSpPr>
            <p:spPr>
              <a:xfrm>
                <a:off x="3347864" y="2276872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617" name="TextBox 616"/>
              <p:cNvSpPr txBox="1"/>
              <p:nvPr/>
            </p:nvSpPr>
            <p:spPr>
              <a:xfrm>
                <a:off x="3923928" y="2276872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8</a:t>
                </a:r>
                <a:endParaRPr lang="en-GB" sz="2800" dirty="0"/>
              </a:p>
            </p:txBody>
          </p:sp>
          <p:sp>
            <p:nvSpPr>
              <p:cNvPr id="618" name="TextBox 617"/>
              <p:cNvSpPr txBox="1"/>
              <p:nvPr/>
            </p:nvSpPr>
            <p:spPr>
              <a:xfrm>
                <a:off x="4499992" y="2276872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5</a:t>
                </a:r>
                <a:endParaRPr lang="en-GB" sz="2800" dirty="0"/>
              </a:p>
            </p:txBody>
          </p:sp>
          <p:sp>
            <p:nvSpPr>
              <p:cNvPr id="619" name="TextBox 618"/>
              <p:cNvSpPr txBox="1"/>
              <p:nvPr/>
            </p:nvSpPr>
            <p:spPr>
              <a:xfrm>
                <a:off x="5076056" y="2276872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626" name="TextBox 625"/>
              <p:cNvSpPr txBox="1"/>
              <p:nvPr/>
            </p:nvSpPr>
            <p:spPr>
              <a:xfrm>
                <a:off x="-108520" y="2276872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204" name="TextBox 203"/>
              <p:cNvSpPr txBox="1"/>
              <p:nvPr/>
            </p:nvSpPr>
            <p:spPr>
              <a:xfrm>
                <a:off x="5652120" y="2276872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205" name="TextBox 204"/>
              <p:cNvSpPr txBox="1"/>
              <p:nvPr/>
            </p:nvSpPr>
            <p:spPr>
              <a:xfrm>
                <a:off x="6228184" y="2276872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5</a:t>
                </a:r>
                <a:endParaRPr lang="en-GB" sz="2800" dirty="0"/>
              </a:p>
            </p:txBody>
          </p:sp>
          <p:sp>
            <p:nvSpPr>
              <p:cNvPr id="207" name="TextBox 206"/>
              <p:cNvSpPr txBox="1"/>
              <p:nvPr/>
            </p:nvSpPr>
            <p:spPr>
              <a:xfrm>
                <a:off x="7380312" y="2276872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208" name="TextBox 207"/>
              <p:cNvSpPr txBox="1"/>
              <p:nvPr/>
            </p:nvSpPr>
            <p:spPr>
              <a:xfrm>
                <a:off x="7956376" y="2276872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209" name="TextBox 208"/>
              <p:cNvSpPr txBox="1"/>
              <p:nvPr/>
            </p:nvSpPr>
            <p:spPr>
              <a:xfrm>
                <a:off x="8532440" y="2276872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</p:grpSp>
        <p:grpSp>
          <p:nvGrpSpPr>
            <p:cNvPr id="279" name="Group 278"/>
            <p:cNvGrpSpPr/>
            <p:nvPr/>
          </p:nvGrpSpPr>
          <p:grpSpPr>
            <a:xfrm>
              <a:off x="-108520" y="3140968"/>
              <a:ext cx="5184576" cy="523220"/>
              <a:chOff x="-108520" y="3140968"/>
              <a:chExt cx="5184576" cy="523220"/>
            </a:xfrm>
          </p:grpSpPr>
          <p:sp>
            <p:nvSpPr>
              <p:cNvPr id="628" name="TextBox 627"/>
              <p:cNvSpPr txBox="1"/>
              <p:nvPr/>
            </p:nvSpPr>
            <p:spPr>
              <a:xfrm>
                <a:off x="467544" y="3140968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629" name="TextBox 628"/>
              <p:cNvSpPr txBox="1"/>
              <p:nvPr/>
            </p:nvSpPr>
            <p:spPr>
              <a:xfrm>
                <a:off x="1043608" y="3140968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630" name="TextBox 629"/>
              <p:cNvSpPr txBox="1"/>
              <p:nvPr/>
            </p:nvSpPr>
            <p:spPr>
              <a:xfrm>
                <a:off x="1619672" y="3140968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631" name="TextBox 630"/>
              <p:cNvSpPr txBox="1"/>
              <p:nvPr/>
            </p:nvSpPr>
            <p:spPr>
              <a:xfrm>
                <a:off x="2195736" y="3140968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632" name="TextBox 631"/>
              <p:cNvSpPr txBox="1"/>
              <p:nvPr/>
            </p:nvSpPr>
            <p:spPr>
              <a:xfrm>
                <a:off x="2771800" y="3140968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1</a:t>
                </a:r>
              </a:p>
            </p:txBody>
          </p:sp>
          <p:sp>
            <p:nvSpPr>
              <p:cNvPr id="633" name="TextBox 632"/>
              <p:cNvSpPr txBox="1"/>
              <p:nvPr/>
            </p:nvSpPr>
            <p:spPr>
              <a:xfrm>
                <a:off x="3347864" y="3140968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4</a:t>
                </a:r>
                <a:endParaRPr lang="en-GB" sz="2800" dirty="0"/>
              </a:p>
            </p:txBody>
          </p:sp>
          <p:sp>
            <p:nvSpPr>
              <p:cNvPr id="634" name="TextBox 633"/>
              <p:cNvSpPr txBox="1"/>
              <p:nvPr/>
            </p:nvSpPr>
            <p:spPr>
              <a:xfrm>
                <a:off x="3923928" y="3140968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635" name="TextBox 634"/>
              <p:cNvSpPr txBox="1"/>
              <p:nvPr/>
            </p:nvSpPr>
            <p:spPr>
              <a:xfrm>
                <a:off x="4499992" y="3140968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4</a:t>
                </a:r>
                <a:endParaRPr lang="en-GB" sz="2800" dirty="0"/>
              </a:p>
            </p:txBody>
          </p:sp>
          <p:sp>
            <p:nvSpPr>
              <p:cNvPr id="643" name="TextBox 642"/>
              <p:cNvSpPr txBox="1"/>
              <p:nvPr/>
            </p:nvSpPr>
            <p:spPr>
              <a:xfrm>
                <a:off x="-108520" y="3140968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2</a:t>
                </a:r>
              </a:p>
            </p:txBody>
          </p:sp>
        </p:grpSp>
        <p:grpSp>
          <p:nvGrpSpPr>
            <p:cNvPr id="306" name="Group 305"/>
            <p:cNvGrpSpPr/>
            <p:nvPr/>
          </p:nvGrpSpPr>
          <p:grpSpPr>
            <a:xfrm>
              <a:off x="-108520" y="529516"/>
              <a:ext cx="9217024" cy="523220"/>
              <a:chOff x="-108520" y="529516"/>
              <a:chExt cx="9217024" cy="523220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467544" y="52951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1043608" y="52951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619672" y="52951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2195736" y="52951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2771800" y="52951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1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347864" y="52951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3923928" y="52951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499992" y="52951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1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5076056" y="52951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652120" y="52951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6228184" y="52951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470" name="TextBox 469"/>
              <p:cNvSpPr txBox="1"/>
              <p:nvPr/>
            </p:nvSpPr>
            <p:spPr>
              <a:xfrm>
                <a:off x="-108520" y="52951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293" name="TextBox 292"/>
              <p:cNvSpPr txBox="1"/>
              <p:nvPr/>
            </p:nvSpPr>
            <p:spPr>
              <a:xfrm>
                <a:off x="6804248" y="52951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294" name="TextBox 293"/>
              <p:cNvSpPr txBox="1"/>
              <p:nvPr/>
            </p:nvSpPr>
            <p:spPr>
              <a:xfrm>
                <a:off x="7380312" y="52951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295" name="TextBox 294"/>
              <p:cNvSpPr txBox="1"/>
              <p:nvPr/>
            </p:nvSpPr>
            <p:spPr>
              <a:xfrm>
                <a:off x="7956376" y="52951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296" name="TextBox 295"/>
              <p:cNvSpPr txBox="1"/>
              <p:nvPr/>
            </p:nvSpPr>
            <p:spPr>
              <a:xfrm>
                <a:off x="8532440" y="52951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</p:grpSp>
        <p:grpSp>
          <p:nvGrpSpPr>
            <p:cNvPr id="307" name="Group 306"/>
            <p:cNvGrpSpPr/>
            <p:nvPr/>
          </p:nvGrpSpPr>
          <p:grpSpPr>
            <a:xfrm>
              <a:off x="179512" y="961564"/>
              <a:ext cx="9217024" cy="523220"/>
              <a:chOff x="179512" y="961564"/>
              <a:chExt cx="9217024" cy="523220"/>
            </a:xfrm>
          </p:grpSpPr>
          <p:sp>
            <p:nvSpPr>
              <p:cNvPr id="525" name="TextBox 524"/>
              <p:cNvSpPr txBox="1"/>
              <p:nvPr/>
            </p:nvSpPr>
            <p:spPr>
              <a:xfrm>
                <a:off x="755576" y="96156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4</a:t>
                </a:r>
                <a:endParaRPr lang="en-GB" sz="2800" dirty="0"/>
              </a:p>
            </p:txBody>
          </p:sp>
          <p:sp>
            <p:nvSpPr>
              <p:cNvPr id="526" name="TextBox 525"/>
              <p:cNvSpPr txBox="1"/>
              <p:nvPr/>
            </p:nvSpPr>
            <p:spPr>
              <a:xfrm>
                <a:off x="1331640" y="96156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27" name="TextBox 526"/>
              <p:cNvSpPr txBox="1"/>
              <p:nvPr/>
            </p:nvSpPr>
            <p:spPr>
              <a:xfrm>
                <a:off x="1907704" y="96156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4</a:t>
                </a:r>
              </a:p>
            </p:txBody>
          </p:sp>
          <p:sp>
            <p:nvSpPr>
              <p:cNvPr id="528" name="TextBox 527"/>
              <p:cNvSpPr txBox="1"/>
              <p:nvPr/>
            </p:nvSpPr>
            <p:spPr>
              <a:xfrm>
                <a:off x="2483768" y="96156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529" name="TextBox 528"/>
              <p:cNvSpPr txBox="1"/>
              <p:nvPr/>
            </p:nvSpPr>
            <p:spPr>
              <a:xfrm>
                <a:off x="3059832" y="96156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1</a:t>
                </a:r>
              </a:p>
            </p:txBody>
          </p:sp>
          <p:sp>
            <p:nvSpPr>
              <p:cNvPr id="530" name="TextBox 529"/>
              <p:cNvSpPr txBox="1"/>
              <p:nvPr/>
            </p:nvSpPr>
            <p:spPr>
              <a:xfrm>
                <a:off x="3635896" y="96156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531" name="TextBox 530"/>
              <p:cNvSpPr txBox="1"/>
              <p:nvPr/>
            </p:nvSpPr>
            <p:spPr>
              <a:xfrm>
                <a:off x="4211960" y="96156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  <p:sp>
            <p:nvSpPr>
              <p:cNvPr id="532" name="TextBox 531"/>
              <p:cNvSpPr txBox="1"/>
              <p:nvPr/>
            </p:nvSpPr>
            <p:spPr>
              <a:xfrm>
                <a:off x="4788024" y="96156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533" name="TextBox 532"/>
              <p:cNvSpPr txBox="1"/>
              <p:nvPr/>
            </p:nvSpPr>
            <p:spPr>
              <a:xfrm>
                <a:off x="5364088" y="96156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34" name="TextBox 533"/>
              <p:cNvSpPr txBox="1"/>
              <p:nvPr/>
            </p:nvSpPr>
            <p:spPr>
              <a:xfrm>
                <a:off x="5940152" y="96156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4</a:t>
                </a:r>
                <a:endParaRPr lang="en-GB" sz="2800" dirty="0"/>
              </a:p>
            </p:txBody>
          </p:sp>
          <p:sp>
            <p:nvSpPr>
              <p:cNvPr id="540" name="TextBox 539"/>
              <p:cNvSpPr txBox="1"/>
              <p:nvPr/>
            </p:nvSpPr>
            <p:spPr>
              <a:xfrm>
                <a:off x="179512" y="96156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301" name="TextBox 300"/>
              <p:cNvSpPr txBox="1"/>
              <p:nvPr/>
            </p:nvSpPr>
            <p:spPr>
              <a:xfrm>
                <a:off x="6516216" y="96156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302" name="TextBox 301"/>
              <p:cNvSpPr txBox="1"/>
              <p:nvPr/>
            </p:nvSpPr>
            <p:spPr>
              <a:xfrm>
                <a:off x="7092280" y="96156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4</a:t>
                </a:r>
                <a:endParaRPr lang="en-GB" sz="2800" dirty="0"/>
              </a:p>
            </p:txBody>
          </p:sp>
          <p:sp>
            <p:nvSpPr>
              <p:cNvPr id="303" name="TextBox 302"/>
              <p:cNvSpPr txBox="1"/>
              <p:nvPr/>
            </p:nvSpPr>
            <p:spPr>
              <a:xfrm>
                <a:off x="7668344" y="96156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304" name="TextBox 303"/>
              <p:cNvSpPr txBox="1"/>
              <p:nvPr/>
            </p:nvSpPr>
            <p:spPr>
              <a:xfrm>
                <a:off x="8244408" y="96156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305" name="TextBox 304"/>
              <p:cNvSpPr txBox="1"/>
              <p:nvPr/>
            </p:nvSpPr>
            <p:spPr>
              <a:xfrm>
                <a:off x="8820472" y="961564"/>
                <a:ext cx="576064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</a:t>
                </a:r>
                <a:endParaRPr lang="en-GB" sz="2800" dirty="0"/>
              </a:p>
            </p:txBody>
          </p:sp>
        </p:grp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149080"/>
            <a:ext cx="4896544" cy="2304256"/>
          </a:xfrm>
        </p:spPr>
        <p:txBody>
          <a:bodyPr>
            <a:noAutofit/>
          </a:bodyPr>
          <a:lstStyle/>
          <a:p>
            <a:r>
              <a:rPr lang="en-GB" dirty="0" smtClean="0"/>
              <a:t>Label vertex with 0</a:t>
            </a:r>
          </a:p>
          <a:p>
            <a:r>
              <a:rPr lang="en-GB" dirty="0" smtClean="0"/>
              <a:t>Label neighbours with 1</a:t>
            </a:r>
          </a:p>
          <a:p>
            <a:r>
              <a:rPr lang="en-GB" dirty="0" smtClean="0"/>
              <a:t>Label each vertex with sum of other 2 in triangle</a:t>
            </a:r>
            <a:endParaRPr lang="en-GB" dirty="0"/>
          </a:p>
        </p:txBody>
      </p:sp>
      <p:sp>
        <p:nvSpPr>
          <p:cNvPr id="687" name="TextBox 686"/>
          <p:cNvSpPr txBox="1"/>
          <p:nvPr/>
        </p:nvSpPr>
        <p:spPr>
          <a:xfrm>
            <a:off x="6732240" y="25649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0</a:t>
            </a:r>
            <a:endParaRPr lang="en-GB" sz="2800" dirty="0"/>
          </a:p>
        </p:txBody>
      </p:sp>
      <p:sp>
        <p:nvSpPr>
          <p:cNvPr id="689" name="TextBox 688"/>
          <p:cNvSpPr txBox="1"/>
          <p:nvPr/>
        </p:nvSpPr>
        <p:spPr>
          <a:xfrm>
            <a:off x="8604448" y="4221088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4</a:t>
            </a:r>
            <a:endParaRPr lang="en-GB" sz="2800" dirty="0"/>
          </a:p>
        </p:txBody>
      </p:sp>
      <p:sp>
        <p:nvSpPr>
          <p:cNvPr id="690" name="TextBox 689"/>
          <p:cNvSpPr txBox="1"/>
          <p:nvPr/>
        </p:nvSpPr>
        <p:spPr>
          <a:xfrm>
            <a:off x="8388424" y="544522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3</a:t>
            </a:r>
            <a:endParaRPr lang="en-GB" sz="2800" dirty="0"/>
          </a:p>
        </p:txBody>
      </p:sp>
      <p:sp>
        <p:nvSpPr>
          <p:cNvPr id="691" name="TextBox 690"/>
          <p:cNvSpPr txBox="1"/>
          <p:nvPr/>
        </p:nvSpPr>
        <p:spPr>
          <a:xfrm>
            <a:off x="7380312" y="623731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8</a:t>
            </a:r>
            <a:endParaRPr lang="en-GB" sz="2800" dirty="0"/>
          </a:p>
        </p:txBody>
      </p:sp>
      <p:sp>
        <p:nvSpPr>
          <p:cNvPr id="692" name="TextBox 691"/>
          <p:cNvSpPr txBox="1"/>
          <p:nvPr/>
        </p:nvSpPr>
        <p:spPr>
          <a:xfrm>
            <a:off x="6084168" y="623731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13</a:t>
            </a:r>
            <a:endParaRPr lang="en-GB" sz="2800" dirty="0"/>
          </a:p>
        </p:txBody>
      </p:sp>
      <p:sp>
        <p:nvSpPr>
          <p:cNvPr id="693" name="TextBox 692"/>
          <p:cNvSpPr txBox="1"/>
          <p:nvPr/>
        </p:nvSpPr>
        <p:spPr>
          <a:xfrm>
            <a:off x="5076056" y="544522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5</a:t>
            </a:r>
            <a:endParaRPr lang="en-GB" sz="2800" dirty="0"/>
          </a:p>
        </p:txBody>
      </p:sp>
      <p:sp>
        <p:nvSpPr>
          <p:cNvPr id="694" name="TextBox 693"/>
          <p:cNvSpPr txBox="1"/>
          <p:nvPr/>
        </p:nvSpPr>
        <p:spPr>
          <a:xfrm>
            <a:off x="4860032" y="416824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2</a:t>
            </a:r>
            <a:endParaRPr lang="en-GB" sz="2800" dirty="0"/>
          </a:p>
        </p:txBody>
      </p:sp>
      <p:grpSp>
        <p:nvGrpSpPr>
          <p:cNvPr id="363" name="Group 362"/>
          <p:cNvGrpSpPr/>
          <p:nvPr/>
        </p:nvGrpSpPr>
        <p:grpSpPr>
          <a:xfrm>
            <a:off x="467544" y="529516"/>
            <a:ext cx="2592288" cy="3566720"/>
            <a:chOff x="467544" y="548680"/>
            <a:chExt cx="2592288" cy="3566720"/>
          </a:xfrm>
        </p:grpSpPr>
        <p:sp>
          <p:nvSpPr>
            <p:cNvPr id="355" name="TextBox 354"/>
            <p:cNvSpPr txBox="1"/>
            <p:nvPr/>
          </p:nvSpPr>
          <p:spPr>
            <a:xfrm>
              <a:off x="467544" y="5486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56" name="TextBox 355"/>
            <p:cNvSpPr txBox="1"/>
            <p:nvPr/>
          </p:nvSpPr>
          <p:spPr>
            <a:xfrm>
              <a:off x="755576" y="99989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4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57" name="TextBox 356"/>
            <p:cNvSpPr txBox="1"/>
            <p:nvPr/>
          </p:nvSpPr>
          <p:spPr>
            <a:xfrm>
              <a:off x="1331640" y="186398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8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58" name="TextBox 357"/>
            <p:cNvSpPr txBox="1"/>
            <p:nvPr/>
          </p:nvSpPr>
          <p:spPr>
            <a:xfrm>
              <a:off x="1907704" y="272808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5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59" name="TextBox 358"/>
            <p:cNvSpPr txBox="1"/>
            <p:nvPr/>
          </p:nvSpPr>
          <p:spPr>
            <a:xfrm>
              <a:off x="2483768" y="35921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60" name="TextBox 359"/>
            <p:cNvSpPr txBox="1"/>
            <p:nvPr/>
          </p:nvSpPr>
          <p:spPr>
            <a:xfrm>
              <a:off x="1043608" y="143194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3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61" name="TextBox 360"/>
            <p:cNvSpPr txBox="1"/>
            <p:nvPr/>
          </p:nvSpPr>
          <p:spPr>
            <a:xfrm>
              <a:off x="1619672" y="229603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13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62" name="TextBox 361"/>
            <p:cNvSpPr txBox="1"/>
            <p:nvPr/>
          </p:nvSpPr>
          <p:spPr>
            <a:xfrm>
              <a:off x="2195736" y="316013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2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72" name="Group 371"/>
          <p:cNvGrpSpPr/>
          <p:nvPr/>
        </p:nvGrpSpPr>
        <p:grpSpPr>
          <a:xfrm>
            <a:off x="1043608" y="529516"/>
            <a:ext cx="2592288" cy="3566720"/>
            <a:chOff x="1196008" y="681916"/>
            <a:chExt cx="2592288" cy="3566720"/>
          </a:xfrm>
          <a:noFill/>
        </p:grpSpPr>
        <p:sp>
          <p:nvSpPr>
            <p:cNvPr id="364" name="TextBox 363"/>
            <p:cNvSpPr txBox="1"/>
            <p:nvPr/>
          </p:nvSpPr>
          <p:spPr>
            <a:xfrm>
              <a:off x="1196008" y="68191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65" name="TextBox 364"/>
            <p:cNvSpPr txBox="1"/>
            <p:nvPr/>
          </p:nvSpPr>
          <p:spPr>
            <a:xfrm>
              <a:off x="1484040" y="113312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66" name="TextBox 365"/>
            <p:cNvSpPr txBox="1"/>
            <p:nvPr/>
          </p:nvSpPr>
          <p:spPr>
            <a:xfrm>
              <a:off x="2060104" y="1997224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5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67" name="TextBox 366"/>
            <p:cNvSpPr txBox="1"/>
            <p:nvPr/>
          </p:nvSpPr>
          <p:spPr>
            <a:xfrm>
              <a:off x="2636168" y="2861320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68" name="TextBox 367"/>
            <p:cNvSpPr txBox="1"/>
            <p:nvPr/>
          </p:nvSpPr>
          <p:spPr>
            <a:xfrm>
              <a:off x="3212232" y="372541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369" name="TextBox 368"/>
            <p:cNvSpPr txBox="1"/>
            <p:nvPr/>
          </p:nvSpPr>
          <p:spPr>
            <a:xfrm>
              <a:off x="1772072" y="156517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3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70" name="TextBox 369"/>
            <p:cNvSpPr txBox="1"/>
            <p:nvPr/>
          </p:nvSpPr>
          <p:spPr>
            <a:xfrm>
              <a:off x="2348136" y="2429272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2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71" name="TextBox 370"/>
            <p:cNvSpPr txBox="1"/>
            <p:nvPr/>
          </p:nvSpPr>
          <p:spPr>
            <a:xfrm>
              <a:off x="2924200" y="3293368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solidFill>
                    <a:srgbClr val="FF0000"/>
                  </a:solidFill>
                </a:rPr>
                <a:t>1</a:t>
              </a:r>
            </a:p>
          </p:txBody>
        </p:sp>
      </p:grpSp>
      <p:grpSp>
        <p:nvGrpSpPr>
          <p:cNvPr id="390" name="Group 389"/>
          <p:cNvGrpSpPr/>
          <p:nvPr/>
        </p:nvGrpSpPr>
        <p:grpSpPr>
          <a:xfrm>
            <a:off x="4860032" y="2944108"/>
            <a:ext cx="4320480" cy="3816424"/>
            <a:chOff x="5012432" y="3096508"/>
            <a:chExt cx="4320480" cy="3816424"/>
          </a:xfrm>
        </p:grpSpPr>
        <p:sp>
          <p:nvSpPr>
            <p:cNvPr id="382" name="TextBox 381"/>
            <p:cNvSpPr txBox="1"/>
            <p:nvPr/>
          </p:nvSpPr>
          <p:spPr>
            <a:xfrm>
              <a:off x="8108776" y="309650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83" name="TextBox 382"/>
            <p:cNvSpPr txBox="1"/>
            <p:nvPr/>
          </p:nvSpPr>
          <p:spPr>
            <a:xfrm>
              <a:off x="8756848" y="437348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4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84" name="TextBox 383"/>
            <p:cNvSpPr txBox="1"/>
            <p:nvPr/>
          </p:nvSpPr>
          <p:spPr>
            <a:xfrm>
              <a:off x="8540824" y="55976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3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85" name="TextBox 384"/>
            <p:cNvSpPr txBox="1"/>
            <p:nvPr/>
          </p:nvSpPr>
          <p:spPr>
            <a:xfrm>
              <a:off x="7532712" y="638971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8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86" name="TextBox 385"/>
            <p:cNvSpPr txBox="1"/>
            <p:nvPr/>
          </p:nvSpPr>
          <p:spPr>
            <a:xfrm>
              <a:off x="6236568" y="638971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13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87" name="TextBox 386"/>
            <p:cNvSpPr txBox="1"/>
            <p:nvPr/>
          </p:nvSpPr>
          <p:spPr>
            <a:xfrm>
              <a:off x="5228456" y="559762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5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88" name="TextBox 387"/>
            <p:cNvSpPr txBox="1"/>
            <p:nvPr/>
          </p:nvSpPr>
          <p:spPr>
            <a:xfrm>
              <a:off x="5012432" y="432064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2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389" name="TextBox 388"/>
            <p:cNvSpPr txBox="1"/>
            <p:nvPr/>
          </p:nvSpPr>
          <p:spPr>
            <a:xfrm>
              <a:off x="5660504" y="322136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</p:grpSp>
      <p:sp>
        <p:nvSpPr>
          <p:cNvPr id="415" name="Oval 414"/>
          <p:cNvSpPr/>
          <p:nvPr/>
        </p:nvSpPr>
        <p:spPr>
          <a:xfrm>
            <a:off x="4860032" y="2708920"/>
            <a:ext cx="4283968" cy="40679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4" name="TextBox 393"/>
          <p:cNvSpPr txBox="1"/>
          <p:nvPr/>
        </p:nvSpPr>
        <p:spPr>
          <a:xfrm>
            <a:off x="8676456" y="4221088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1</a:t>
            </a:r>
            <a:endParaRPr lang="en-GB" sz="2800" dirty="0"/>
          </a:p>
        </p:txBody>
      </p:sp>
      <p:sp>
        <p:nvSpPr>
          <p:cNvPr id="395" name="TextBox 394"/>
          <p:cNvSpPr txBox="1"/>
          <p:nvPr/>
        </p:nvSpPr>
        <p:spPr>
          <a:xfrm>
            <a:off x="8460432" y="5445224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1</a:t>
            </a:r>
            <a:endParaRPr lang="en-GB" sz="2800" dirty="0"/>
          </a:p>
        </p:txBody>
      </p:sp>
      <p:sp>
        <p:nvSpPr>
          <p:cNvPr id="396" name="TextBox 395"/>
          <p:cNvSpPr txBox="1"/>
          <p:nvPr/>
        </p:nvSpPr>
        <p:spPr>
          <a:xfrm>
            <a:off x="7380312" y="6237312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3</a:t>
            </a:r>
            <a:endParaRPr lang="en-GB" sz="2800" dirty="0"/>
          </a:p>
        </p:txBody>
      </p:sp>
      <p:sp>
        <p:nvSpPr>
          <p:cNvPr id="397" name="TextBox 396"/>
          <p:cNvSpPr txBox="1"/>
          <p:nvPr/>
        </p:nvSpPr>
        <p:spPr>
          <a:xfrm>
            <a:off x="6084168" y="6237312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5</a:t>
            </a:r>
            <a:endParaRPr lang="en-GB" sz="2800" dirty="0"/>
          </a:p>
        </p:txBody>
      </p:sp>
      <p:sp>
        <p:nvSpPr>
          <p:cNvPr id="399" name="TextBox 398"/>
          <p:cNvSpPr txBox="1"/>
          <p:nvPr/>
        </p:nvSpPr>
        <p:spPr>
          <a:xfrm>
            <a:off x="4788024" y="4168244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1</a:t>
            </a:r>
            <a:endParaRPr lang="en-GB" sz="2800" dirty="0"/>
          </a:p>
        </p:txBody>
      </p:sp>
      <p:sp>
        <p:nvSpPr>
          <p:cNvPr id="391" name="TextBox 390"/>
          <p:cNvSpPr txBox="1"/>
          <p:nvPr/>
        </p:nvSpPr>
        <p:spPr>
          <a:xfrm>
            <a:off x="6732240" y="2564904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ym typeface="Symbol"/>
              </a:rPr>
              <a:t>1</a:t>
            </a:r>
            <a:endParaRPr lang="en-GB" sz="2800" dirty="0"/>
          </a:p>
        </p:txBody>
      </p:sp>
      <p:sp>
        <p:nvSpPr>
          <p:cNvPr id="398" name="TextBox 397"/>
          <p:cNvSpPr txBox="1"/>
          <p:nvPr/>
        </p:nvSpPr>
        <p:spPr>
          <a:xfrm>
            <a:off x="5076056" y="5445224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2</a:t>
            </a:r>
            <a:endParaRPr lang="en-GB" sz="2800" dirty="0"/>
          </a:p>
        </p:txBody>
      </p:sp>
      <p:sp>
        <p:nvSpPr>
          <p:cNvPr id="400" name="TextBox 399"/>
          <p:cNvSpPr txBox="1"/>
          <p:nvPr/>
        </p:nvSpPr>
        <p:spPr>
          <a:xfrm>
            <a:off x="5508104" y="3049796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1</a:t>
            </a:r>
            <a:endParaRPr lang="en-GB" sz="2800" dirty="0"/>
          </a:p>
        </p:txBody>
      </p:sp>
      <p:sp>
        <p:nvSpPr>
          <p:cNvPr id="393" name="TextBox 392"/>
          <p:cNvSpPr txBox="1"/>
          <p:nvPr/>
        </p:nvSpPr>
        <p:spPr>
          <a:xfrm>
            <a:off x="7956376" y="2944108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0</a:t>
            </a:r>
            <a:endParaRPr lang="en-GB" sz="2800" dirty="0"/>
          </a:p>
        </p:txBody>
      </p:sp>
      <p:grpSp>
        <p:nvGrpSpPr>
          <p:cNvPr id="414" name="Group 413"/>
          <p:cNvGrpSpPr/>
          <p:nvPr/>
        </p:nvGrpSpPr>
        <p:grpSpPr>
          <a:xfrm rot="-2400000">
            <a:off x="4694969" y="2564904"/>
            <a:ext cx="4320480" cy="4195628"/>
            <a:chOff x="9468544" y="2564904"/>
            <a:chExt cx="4320480" cy="4195628"/>
          </a:xfrm>
        </p:grpSpPr>
        <p:sp>
          <p:nvSpPr>
            <p:cNvPr id="402" name="TextBox 401"/>
            <p:cNvSpPr txBox="1"/>
            <p:nvPr/>
          </p:nvSpPr>
          <p:spPr>
            <a:xfrm>
              <a:off x="11340752" y="256490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404" name="TextBox 403"/>
            <p:cNvSpPr txBox="1"/>
            <p:nvPr/>
          </p:nvSpPr>
          <p:spPr>
            <a:xfrm>
              <a:off x="13212960" y="4221088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sym typeface="Symbol"/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405" name="TextBox 404"/>
            <p:cNvSpPr txBox="1"/>
            <p:nvPr/>
          </p:nvSpPr>
          <p:spPr>
            <a:xfrm>
              <a:off x="12996936" y="544522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406" name="TextBox 405"/>
            <p:cNvSpPr txBox="1"/>
            <p:nvPr/>
          </p:nvSpPr>
          <p:spPr>
            <a:xfrm>
              <a:off x="11988824" y="623731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3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407" name="TextBox 406"/>
            <p:cNvSpPr txBox="1"/>
            <p:nvPr/>
          </p:nvSpPr>
          <p:spPr>
            <a:xfrm>
              <a:off x="10692680" y="6237312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5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410" name="TextBox 409"/>
            <p:cNvSpPr txBox="1"/>
            <p:nvPr/>
          </p:nvSpPr>
          <p:spPr>
            <a:xfrm>
              <a:off x="9684568" y="544522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2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411" name="TextBox 410"/>
            <p:cNvSpPr txBox="1"/>
            <p:nvPr/>
          </p:nvSpPr>
          <p:spPr>
            <a:xfrm>
              <a:off x="9468544" y="4168244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  <p:sp>
          <p:nvSpPr>
            <p:cNvPr id="412" name="TextBox 411"/>
            <p:cNvSpPr txBox="1"/>
            <p:nvPr/>
          </p:nvSpPr>
          <p:spPr>
            <a:xfrm>
              <a:off x="10116616" y="3068960"/>
              <a:ext cx="57606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</a:rPr>
                <a:t>1</a:t>
              </a:r>
              <a:endParaRPr lang="en-GB" sz="2800" dirty="0">
                <a:solidFill>
                  <a:srgbClr val="FF0000"/>
                </a:solidFill>
              </a:endParaRPr>
            </a:p>
          </p:txBody>
        </p:sp>
      </p:grpSp>
      <p:sp>
        <p:nvSpPr>
          <p:cNvPr id="403" name="TextBox 402"/>
          <p:cNvSpPr txBox="1"/>
          <p:nvPr/>
        </p:nvSpPr>
        <p:spPr>
          <a:xfrm>
            <a:off x="7956376" y="2944108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en-GB" sz="2800" dirty="0"/>
          </a:p>
        </p:txBody>
      </p:sp>
      <p:grpSp>
        <p:nvGrpSpPr>
          <p:cNvPr id="165" name="Group 164"/>
          <p:cNvGrpSpPr/>
          <p:nvPr/>
        </p:nvGrpSpPr>
        <p:grpSpPr>
          <a:xfrm>
            <a:off x="5292080" y="3429000"/>
            <a:ext cx="3240360" cy="2899484"/>
            <a:chOff x="5292080" y="3429000"/>
            <a:chExt cx="3240360" cy="2899484"/>
          </a:xfrm>
        </p:grpSpPr>
        <p:cxnSp>
          <p:nvCxnSpPr>
            <p:cNvPr id="166" name="Straight Connector 165"/>
            <p:cNvCxnSpPr/>
            <p:nvPr/>
          </p:nvCxnSpPr>
          <p:spPr>
            <a:xfrm>
              <a:off x="5940152" y="3448164"/>
              <a:ext cx="21602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>
            <a:xfrm flipV="1">
              <a:off x="5292080" y="3429000"/>
              <a:ext cx="2808312" cy="10081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>
            <a:xfrm>
              <a:off x="8100392" y="3429000"/>
              <a:ext cx="432048" cy="21794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>
              <a:off x="5292080" y="4456276"/>
              <a:ext cx="3240360" cy="115212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>
            <a:xfrm>
              <a:off x="5508104" y="5608404"/>
              <a:ext cx="302433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>
            <a:xfrm>
              <a:off x="5508104" y="5608404"/>
              <a:ext cx="2088232" cy="72008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8" name="Group 656"/>
          <p:cNvGrpSpPr/>
          <p:nvPr/>
        </p:nvGrpSpPr>
        <p:grpSpPr>
          <a:xfrm>
            <a:off x="5292080" y="3088124"/>
            <a:ext cx="3456384" cy="3240360"/>
            <a:chOff x="4139952" y="2708920"/>
            <a:chExt cx="3456384" cy="3240360"/>
          </a:xfrm>
        </p:grpSpPr>
        <p:cxnSp>
          <p:nvCxnSpPr>
            <p:cNvPr id="658" name="Straight Connector 657"/>
            <p:cNvCxnSpPr/>
            <p:nvPr/>
          </p:nvCxnSpPr>
          <p:spPr>
            <a:xfrm flipH="1">
              <a:off x="5292080" y="5949279"/>
              <a:ext cx="1152128" cy="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9" name="Straight Connector 658"/>
            <p:cNvCxnSpPr/>
            <p:nvPr/>
          </p:nvCxnSpPr>
          <p:spPr>
            <a:xfrm flipH="1" flipV="1">
              <a:off x="4355976" y="5229200"/>
              <a:ext cx="936105" cy="72008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0" name="Straight Connector 659"/>
            <p:cNvCxnSpPr/>
            <p:nvPr/>
          </p:nvCxnSpPr>
          <p:spPr>
            <a:xfrm flipV="1">
              <a:off x="4139952" y="3068960"/>
              <a:ext cx="648072" cy="10081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1" name="Straight Connector 660"/>
            <p:cNvCxnSpPr/>
            <p:nvPr/>
          </p:nvCxnSpPr>
          <p:spPr>
            <a:xfrm flipH="1" flipV="1">
              <a:off x="4139952" y="4077072"/>
              <a:ext cx="216024" cy="115212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2" name="Straight Connector 661"/>
            <p:cNvCxnSpPr/>
            <p:nvPr/>
          </p:nvCxnSpPr>
          <p:spPr>
            <a:xfrm flipV="1">
              <a:off x="4788024" y="2708920"/>
              <a:ext cx="1080120" cy="3600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3" name="Straight Connector 662"/>
            <p:cNvCxnSpPr/>
            <p:nvPr/>
          </p:nvCxnSpPr>
          <p:spPr>
            <a:xfrm flipV="1">
              <a:off x="6444207" y="5229200"/>
              <a:ext cx="936105" cy="72008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4" name="Straight Connector 663"/>
            <p:cNvCxnSpPr/>
            <p:nvPr/>
          </p:nvCxnSpPr>
          <p:spPr>
            <a:xfrm flipH="1" flipV="1">
              <a:off x="6948264" y="3068960"/>
              <a:ext cx="648072" cy="10081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5" name="Straight Connector 664"/>
            <p:cNvCxnSpPr/>
            <p:nvPr/>
          </p:nvCxnSpPr>
          <p:spPr>
            <a:xfrm flipV="1">
              <a:off x="7380312" y="4077072"/>
              <a:ext cx="216024" cy="115212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6" name="Straight Connector 665"/>
            <p:cNvCxnSpPr/>
            <p:nvPr/>
          </p:nvCxnSpPr>
          <p:spPr>
            <a:xfrm flipH="1" flipV="1">
              <a:off x="5868144" y="2708920"/>
              <a:ext cx="1080120" cy="3600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20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5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2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1" dur="20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400000">
                                      <p:cBhvr>
                                        <p:cTn id="103" dur="10" fill="hold"/>
                                        <p:tgtEl>
                                          <p:spTgt spid="4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8" grpId="0"/>
      <p:bldP spid="695" grpId="0"/>
      <p:bldP spid="3" grpId="0" uiExpand="1" build="p"/>
      <p:bldP spid="687" grpId="0"/>
      <p:bldP spid="687" grpId="1"/>
      <p:bldP spid="689" grpId="0" animBg="1"/>
      <p:bldP spid="690" grpId="0"/>
      <p:bldP spid="691" grpId="0"/>
      <p:bldP spid="692" grpId="0"/>
      <p:bldP spid="693" grpId="0"/>
      <p:bldP spid="694" grpId="0"/>
      <p:bldP spid="415" grpId="0" animBg="1"/>
      <p:bldP spid="395" grpId="0" animBg="1"/>
      <p:bldP spid="396" grpId="0" animBg="1"/>
      <p:bldP spid="397" grpId="0" animBg="1"/>
      <p:bldP spid="391" grpId="2" uiExpand="1" animBg="1"/>
      <p:bldP spid="398" grpId="0" animBg="1"/>
      <p:bldP spid="400" grpId="0" animBg="1"/>
      <p:bldP spid="393" grpId="0" uiExpand="1" animBg="1"/>
      <p:bldP spid="40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 smtClean="0"/>
              <a:t>Exercises</a:t>
            </a:r>
            <a:endParaRPr lang="en-GB" sz="5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000" dirty="0" smtClean="0"/>
              <a:t>Prove that the rule (</a:t>
            </a:r>
            <a:r>
              <a:rPr lang="en-GB" sz="4000" i="1" dirty="0" err="1" smtClean="0"/>
              <a:t>bc</a:t>
            </a:r>
            <a:r>
              <a:rPr lang="en-GB" sz="4000" dirty="0" smtClean="0"/>
              <a:t>=</a:t>
            </a:r>
            <a:r>
              <a:rPr lang="en-GB" sz="4000" i="1" dirty="0" smtClean="0"/>
              <a:t>ad</a:t>
            </a:r>
            <a:r>
              <a:rPr lang="en-GB" sz="4000" dirty="0" smtClean="0"/>
              <a:t>+1) yields a glide symmetry</a:t>
            </a:r>
          </a:p>
          <a:p>
            <a:r>
              <a:rPr lang="en-GB" sz="4000" dirty="0" smtClean="0"/>
              <a:t>Prove that the pattern is generated by triangulation of a polygon</a:t>
            </a:r>
          </a:p>
          <a:p>
            <a:r>
              <a:rPr lang="en-GB" sz="4000" dirty="0" smtClean="0">
                <a:solidFill>
                  <a:srgbClr val="FF0000"/>
                </a:solidFill>
              </a:rPr>
              <a:t>This...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6" name="Group 545"/>
          <p:cNvGrpSpPr/>
          <p:nvPr/>
        </p:nvGrpSpPr>
        <p:grpSpPr>
          <a:xfrm>
            <a:off x="3888432" y="2060848"/>
            <a:ext cx="5184576" cy="1819364"/>
            <a:chOff x="3779912" y="1844824"/>
            <a:chExt cx="5184576" cy="1819364"/>
          </a:xfrm>
        </p:grpSpPr>
        <p:grpSp>
          <p:nvGrpSpPr>
            <p:cNvPr id="536" name="Group 535"/>
            <p:cNvGrpSpPr/>
            <p:nvPr/>
          </p:nvGrpSpPr>
          <p:grpSpPr>
            <a:xfrm>
              <a:off x="3779912" y="1844824"/>
              <a:ext cx="5184576" cy="523220"/>
              <a:chOff x="3779912" y="1844824"/>
              <a:chExt cx="5184576" cy="523220"/>
            </a:xfrm>
          </p:grpSpPr>
          <p:sp>
            <p:nvSpPr>
              <p:cNvPr id="170" name="TextBox 169"/>
              <p:cNvSpPr txBox="1"/>
              <p:nvPr/>
            </p:nvSpPr>
            <p:spPr>
              <a:xfrm>
                <a:off x="3779912" y="184482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171" name="TextBox 170"/>
              <p:cNvSpPr txBox="1"/>
              <p:nvPr/>
            </p:nvSpPr>
            <p:spPr>
              <a:xfrm>
                <a:off x="4355976" y="184482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172" name="TextBox 171"/>
              <p:cNvSpPr txBox="1"/>
              <p:nvPr/>
            </p:nvSpPr>
            <p:spPr>
              <a:xfrm>
                <a:off x="4932040" y="184482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173" name="TextBox 172"/>
              <p:cNvSpPr txBox="1"/>
              <p:nvPr/>
            </p:nvSpPr>
            <p:spPr>
              <a:xfrm>
                <a:off x="5508104" y="184482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174" name="TextBox 173"/>
              <p:cNvSpPr txBox="1"/>
              <p:nvPr/>
            </p:nvSpPr>
            <p:spPr>
              <a:xfrm>
                <a:off x="6084168" y="184482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175" name="TextBox 174"/>
              <p:cNvSpPr txBox="1"/>
              <p:nvPr/>
            </p:nvSpPr>
            <p:spPr>
              <a:xfrm>
                <a:off x="6660232" y="184482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176" name="TextBox 175"/>
              <p:cNvSpPr txBox="1"/>
              <p:nvPr/>
            </p:nvSpPr>
            <p:spPr>
              <a:xfrm>
                <a:off x="7236296" y="184482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177" name="TextBox 176"/>
              <p:cNvSpPr txBox="1"/>
              <p:nvPr/>
            </p:nvSpPr>
            <p:spPr>
              <a:xfrm>
                <a:off x="7812360" y="184482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178" name="TextBox 177"/>
              <p:cNvSpPr txBox="1"/>
              <p:nvPr/>
            </p:nvSpPr>
            <p:spPr>
              <a:xfrm>
                <a:off x="8388424" y="184482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</p:grpSp>
        <p:grpSp>
          <p:nvGrpSpPr>
            <p:cNvPr id="537" name="Group 536"/>
            <p:cNvGrpSpPr/>
            <p:nvPr/>
          </p:nvGrpSpPr>
          <p:grpSpPr>
            <a:xfrm>
              <a:off x="4067944" y="2276872"/>
              <a:ext cx="4608512" cy="523220"/>
              <a:chOff x="4067944" y="2276872"/>
              <a:chExt cx="4608512" cy="523220"/>
            </a:xfrm>
          </p:grpSpPr>
          <p:sp>
            <p:nvSpPr>
              <p:cNvPr id="188" name="TextBox 187"/>
              <p:cNvSpPr txBox="1"/>
              <p:nvPr/>
            </p:nvSpPr>
            <p:spPr>
              <a:xfrm>
                <a:off x="4067944" y="2276872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800" i="1" dirty="0" smtClean="0">
                    <a:sym typeface="Symbol"/>
                  </a:rPr>
                  <a:t></a:t>
                </a:r>
                <a:endParaRPr lang="en-GB" sz="2800" i="1" dirty="0"/>
              </a:p>
            </p:txBody>
          </p:sp>
          <p:sp>
            <p:nvSpPr>
              <p:cNvPr id="189" name="TextBox 188"/>
              <p:cNvSpPr txBox="1"/>
              <p:nvPr/>
            </p:nvSpPr>
            <p:spPr>
              <a:xfrm>
                <a:off x="4644008" y="2276872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800" i="1" dirty="0" smtClean="0">
                    <a:sym typeface="Symbol"/>
                  </a:rPr>
                  <a:t></a:t>
                </a:r>
                <a:endParaRPr lang="en-GB" sz="2800" i="1" dirty="0"/>
              </a:p>
            </p:txBody>
          </p:sp>
          <p:sp>
            <p:nvSpPr>
              <p:cNvPr id="190" name="TextBox 189"/>
              <p:cNvSpPr txBox="1"/>
              <p:nvPr/>
            </p:nvSpPr>
            <p:spPr>
              <a:xfrm>
                <a:off x="5220072" y="2276872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800" i="1" dirty="0" smtClean="0">
                    <a:sym typeface="Symbol"/>
                  </a:rPr>
                  <a:t></a:t>
                </a:r>
                <a:endParaRPr lang="en-GB" sz="2800" i="1" dirty="0"/>
              </a:p>
            </p:txBody>
          </p:sp>
          <p:sp>
            <p:nvSpPr>
              <p:cNvPr id="191" name="TextBox 190"/>
              <p:cNvSpPr txBox="1"/>
              <p:nvPr/>
            </p:nvSpPr>
            <p:spPr>
              <a:xfrm>
                <a:off x="5796136" y="2276872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800" i="1" dirty="0" smtClean="0">
                    <a:sym typeface="Symbol"/>
                  </a:rPr>
                  <a:t></a:t>
                </a:r>
                <a:endParaRPr lang="en-GB" sz="2800" i="1" dirty="0"/>
              </a:p>
            </p:txBody>
          </p:sp>
          <p:sp>
            <p:nvSpPr>
              <p:cNvPr id="192" name="TextBox 191"/>
              <p:cNvSpPr txBox="1"/>
              <p:nvPr/>
            </p:nvSpPr>
            <p:spPr>
              <a:xfrm>
                <a:off x="6372200" y="2276872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800" i="1" dirty="0" smtClean="0">
                    <a:sym typeface="Symbol"/>
                  </a:rPr>
                  <a:t></a:t>
                </a:r>
                <a:endParaRPr lang="en-GB" sz="2800" i="1" dirty="0"/>
              </a:p>
            </p:txBody>
          </p:sp>
          <p:sp>
            <p:nvSpPr>
              <p:cNvPr id="193" name="TextBox 192"/>
              <p:cNvSpPr txBox="1"/>
              <p:nvPr/>
            </p:nvSpPr>
            <p:spPr>
              <a:xfrm>
                <a:off x="6948264" y="2276872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800" i="1" dirty="0" smtClean="0">
                    <a:sym typeface="Symbol"/>
                  </a:rPr>
                  <a:t></a:t>
                </a:r>
                <a:endParaRPr lang="en-GB" sz="2800" i="1" dirty="0"/>
              </a:p>
            </p:txBody>
          </p:sp>
          <p:sp>
            <p:nvSpPr>
              <p:cNvPr id="194" name="TextBox 193"/>
              <p:cNvSpPr txBox="1"/>
              <p:nvPr/>
            </p:nvSpPr>
            <p:spPr>
              <a:xfrm>
                <a:off x="7524328" y="2276872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800" i="1" dirty="0" smtClean="0">
                    <a:sym typeface="Symbol"/>
                  </a:rPr>
                  <a:t></a:t>
                </a:r>
                <a:endParaRPr lang="en-GB" sz="2800" dirty="0"/>
              </a:p>
            </p:txBody>
          </p:sp>
          <p:sp>
            <p:nvSpPr>
              <p:cNvPr id="195" name="TextBox 194"/>
              <p:cNvSpPr txBox="1"/>
              <p:nvPr/>
            </p:nvSpPr>
            <p:spPr>
              <a:xfrm>
                <a:off x="8100392" y="2276872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800" i="1" dirty="0" smtClean="0">
                    <a:sym typeface="Symbol"/>
                  </a:rPr>
                  <a:t></a:t>
                </a:r>
                <a:endParaRPr lang="en-GB" sz="2800" i="1" dirty="0"/>
              </a:p>
            </p:txBody>
          </p:sp>
        </p:grpSp>
        <p:grpSp>
          <p:nvGrpSpPr>
            <p:cNvPr id="538" name="Group 537"/>
            <p:cNvGrpSpPr/>
            <p:nvPr/>
          </p:nvGrpSpPr>
          <p:grpSpPr>
            <a:xfrm>
              <a:off x="3779912" y="2708920"/>
              <a:ext cx="5184576" cy="523220"/>
              <a:chOff x="3779912" y="2708920"/>
              <a:chExt cx="5184576" cy="523220"/>
            </a:xfrm>
          </p:grpSpPr>
          <p:sp>
            <p:nvSpPr>
              <p:cNvPr id="205" name="TextBox 204"/>
              <p:cNvSpPr txBox="1"/>
              <p:nvPr/>
            </p:nvSpPr>
            <p:spPr>
              <a:xfrm>
                <a:off x="3779912" y="2708920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800" i="1" dirty="0" smtClean="0">
                    <a:sym typeface="Symbol"/>
                  </a:rPr>
                  <a:t></a:t>
                </a:r>
                <a:endParaRPr lang="en-GB" sz="2800" i="1" dirty="0"/>
              </a:p>
            </p:txBody>
          </p:sp>
          <p:sp>
            <p:nvSpPr>
              <p:cNvPr id="206" name="TextBox 205"/>
              <p:cNvSpPr txBox="1"/>
              <p:nvPr/>
            </p:nvSpPr>
            <p:spPr>
              <a:xfrm>
                <a:off x="4355976" y="2708920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800" i="1" dirty="0" smtClean="0">
                    <a:sym typeface="Symbol"/>
                  </a:rPr>
                  <a:t></a:t>
                </a:r>
                <a:endParaRPr lang="en-GB" sz="2800" i="1" dirty="0"/>
              </a:p>
            </p:txBody>
          </p:sp>
          <p:sp>
            <p:nvSpPr>
              <p:cNvPr id="207" name="TextBox 206"/>
              <p:cNvSpPr txBox="1"/>
              <p:nvPr/>
            </p:nvSpPr>
            <p:spPr>
              <a:xfrm>
                <a:off x="4932040" y="2708920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800" i="1" dirty="0" smtClean="0">
                    <a:sym typeface="Symbol"/>
                  </a:rPr>
                  <a:t></a:t>
                </a:r>
                <a:endParaRPr lang="en-GB" sz="2800" i="1" dirty="0"/>
              </a:p>
            </p:txBody>
          </p:sp>
          <p:sp>
            <p:nvSpPr>
              <p:cNvPr id="293" name="TextBox 292"/>
              <p:cNvSpPr txBox="1"/>
              <p:nvPr/>
            </p:nvSpPr>
            <p:spPr>
              <a:xfrm>
                <a:off x="5508104" y="2708920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800" i="1" dirty="0" smtClean="0">
                    <a:sym typeface="Symbol"/>
                  </a:rPr>
                  <a:t></a:t>
                </a:r>
                <a:endParaRPr lang="en-GB" sz="2800" i="1" dirty="0"/>
              </a:p>
            </p:txBody>
          </p:sp>
          <p:sp>
            <p:nvSpPr>
              <p:cNvPr id="294" name="TextBox 293"/>
              <p:cNvSpPr txBox="1"/>
              <p:nvPr/>
            </p:nvSpPr>
            <p:spPr>
              <a:xfrm>
                <a:off x="6084168" y="2708920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800" i="1" dirty="0" smtClean="0">
                    <a:sym typeface="Symbol"/>
                  </a:rPr>
                  <a:t></a:t>
                </a:r>
                <a:endParaRPr lang="en-GB" sz="2800" i="1" dirty="0"/>
              </a:p>
            </p:txBody>
          </p:sp>
          <p:sp>
            <p:nvSpPr>
              <p:cNvPr id="295" name="TextBox 294"/>
              <p:cNvSpPr txBox="1"/>
              <p:nvPr/>
            </p:nvSpPr>
            <p:spPr>
              <a:xfrm>
                <a:off x="6660232" y="2708920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800" i="1" dirty="0" smtClean="0">
                    <a:sym typeface="Symbol"/>
                  </a:rPr>
                  <a:t></a:t>
                </a:r>
                <a:endParaRPr lang="en-GB" sz="2800" i="1" dirty="0"/>
              </a:p>
            </p:txBody>
          </p:sp>
          <p:sp>
            <p:nvSpPr>
              <p:cNvPr id="296" name="TextBox 295"/>
              <p:cNvSpPr txBox="1"/>
              <p:nvPr/>
            </p:nvSpPr>
            <p:spPr>
              <a:xfrm>
                <a:off x="7236296" y="2708920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800" i="1" dirty="0" smtClean="0">
                    <a:sym typeface="Symbol"/>
                  </a:rPr>
                  <a:t></a:t>
                </a:r>
                <a:endParaRPr lang="en-GB" sz="2800" i="1" dirty="0"/>
              </a:p>
            </p:txBody>
          </p:sp>
          <p:sp>
            <p:nvSpPr>
              <p:cNvPr id="297" name="TextBox 296"/>
              <p:cNvSpPr txBox="1"/>
              <p:nvPr/>
            </p:nvSpPr>
            <p:spPr>
              <a:xfrm>
                <a:off x="7812360" y="2708920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800" i="1" dirty="0" smtClean="0">
                    <a:sym typeface="Symbol"/>
                  </a:rPr>
                  <a:t></a:t>
                </a:r>
                <a:endParaRPr lang="en-GB" sz="2800" i="1" dirty="0"/>
              </a:p>
            </p:txBody>
          </p:sp>
          <p:sp>
            <p:nvSpPr>
              <p:cNvPr id="298" name="TextBox 297"/>
              <p:cNvSpPr txBox="1"/>
              <p:nvPr/>
            </p:nvSpPr>
            <p:spPr>
              <a:xfrm>
                <a:off x="8388424" y="2708920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800" i="1" dirty="0" smtClean="0">
                    <a:sym typeface="Symbol"/>
                  </a:rPr>
                  <a:t></a:t>
                </a:r>
                <a:endParaRPr lang="en-GB" sz="2800" i="1" dirty="0"/>
              </a:p>
            </p:txBody>
          </p:sp>
        </p:grpSp>
        <p:grpSp>
          <p:nvGrpSpPr>
            <p:cNvPr id="539" name="Group 538"/>
            <p:cNvGrpSpPr/>
            <p:nvPr/>
          </p:nvGrpSpPr>
          <p:grpSpPr>
            <a:xfrm>
              <a:off x="4067944" y="3140968"/>
              <a:ext cx="4608512" cy="523220"/>
              <a:chOff x="4067944" y="3140968"/>
              <a:chExt cx="4608512" cy="523220"/>
            </a:xfrm>
          </p:grpSpPr>
          <p:sp>
            <p:nvSpPr>
              <p:cNvPr id="306" name="TextBox 305"/>
              <p:cNvSpPr txBox="1"/>
              <p:nvPr/>
            </p:nvSpPr>
            <p:spPr>
              <a:xfrm>
                <a:off x="4067944" y="314096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307" name="TextBox 306"/>
              <p:cNvSpPr txBox="1"/>
              <p:nvPr/>
            </p:nvSpPr>
            <p:spPr>
              <a:xfrm>
                <a:off x="4644008" y="314096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308" name="TextBox 307"/>
              <p:cNvSpPr txBox="1"/>
              <p:nvPr/>
            </p:nvSpPr>
            <p:spPr>
              <a:xfrm>
                <a:off x="5220072" y="314096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311" name="TextBox 310"/>
              <p:cNvSpPr txBox="1"/>
              <p:nvPr/>
            </p:nvSpPr>
            <p:spPr>
              <a:xfrm>
                <a:off x="5796136" y="314096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312" name="TextBox 311"/>
              <p:cNvSpPr txBox="1"/>
              <p:nvPr/>
            </p:nvSpPr>
            <p:spPr>
              <a:xfrm>
                <a:off x="6372200" y="314096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313" name="TextBox 312"/>
              <p:cNvSpPr txBox="1"/>
              <p:nvPr/>
            </p:nvSpPr>
            <p:spPr>
              <a:xfrm>
                <a:off x="6948264" y="314096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322" name="TextBox 321"/>
              <p:cNvSpPr txBox="1"/>
              <p:nvPr/>
            </p:nvSpPr>
            <p:spPr>
              <a:xfrm>
                <a:off x="7524328" y="314096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 </a:t>
                </a:r>
                <a:endParaRPr lang="en-GB" sz="2800" dirty="0"/>
              </a:p>
            </p:txBody>
          </p:sp>
          <p:sp>
            <p:nvSpPr>
              <p:cNvPr id="331" name="TextBox 330"/>
              <p:cNvSpPr txBox="1"/>
              <p:nvPr/>
            </p:nvSpPr>
            <p:spPr>
              <a:xfrm>
                <a:off x="8100392" y="314096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</p:grp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96" y="44624"/>
            <a:ext cx="3816424" cy="6120680"/>
          </a:xfrm>
        </p:spPr>
        <p:txBody>
          <a:bodyPr>
            <a:noAutofit/>
          </a:bodyPr>
          <a:lstStyle/>
          <a:p>
            <a:pPr marL="0" indent="0" algn="ctr">
              <a:spcBef>
                <a:spcPts val="3000"/>
              </a:spcBef>
              <a:buNone/>
            </a:pPr>
            <a:r>
              <a:rPr lang="en-GB" sz="4000" dirty="0" smtClean="0"/>
              <a:t>Constant values in each row</a:t>
            </a:r>
          </a:p>
          <a:p>
            <a:pPr marL="0" indent="0" algn="ctr">
              <a:spcBef>
                <a:spcPts val="3000"/>
              </a:spcBef>
              <a:buNone/>
            </a:pPr>
            <a:r>
              <a:rPr lang="en-GB" sz="4000" dirty="0" smtClean="0"/>
              <a:t>No longer integers</a:t>
            </a:r>
          </a:p>
          <a:p>
            <a:pPr marL="0" indent="0" algn="ctr">
              <a:spcBef>
                <a:spcPts val="3000"/>
              </a:spcBef>
              <a:buNone/>
            </a:pPr>
            <a:r>
              <a:rPr lang="en-GB" sz="4000" dirty="0" smtClean="0">
                <a:solidFill>
                  <a:srgbClr val="FF0000"/>
                </a:solidFill>
              </a:rPr>
              <a:t>What is the (geometrical) significance of these values?</a:t>
            </a:r>
          </a:p>
          <a:p>
            <a:pPr marL="0" indent="0" algn="ctr">
              <a:spcBef>
                <a:spcPts val="3000"/>
              </a:spcBef>
              <a:buNone/>
            </a:pPr>
            <a:r>
              <a:rPr lang="en-GB" sz="4000" dirty="0" smtClean="0">
                <a:solidFill>
                  <a:srgbClr val="FF0000"/>
                </a:solidFill>
              </a:rPr>
              <a:t>Can you prove it?</a:t>
            </a:r>
            <a:endParaRPr lang="en-GB" sz="4000" dirty="0">
              <a:solidFill>
                <a:srgbClr val="FF0000"/>
              </a:solidFill>
            </a:endParaRPr>
          </a:p>
        </p:txBody>
      </p:sp>
      <p:grpSp>
        <p:nvGrpSpPr>
          <p:cNvPr id="558" name="Group 557"/>
          <p:cNvGrpSpPr/>
          <p:nvPr/>
        </p:nvGrpSpPr>
        <p:grpSpPr>
          <a:xfrm>
            <a:off x="3888432" y="97468"/>
            <a:ext cx="5184576" cy="1387316"/>
            <a:chOff x="3779912" y="97468"/>
            <a:chExt cx="5184576" cy="1387316"/>
          </a:xfrm>
        </p:grpSpPr>
        <p:grpSp>
          <p:nvGrpSpPr>
            <p:cNvPr id="548" name="Group 547"/>
            <p:cNvGrpSpPr/>
            <p:nvPr/>
          </p:nvGrpSpPr>
          <p:grpSpPr>
            <a:xfrm>
              <a:off x="4067944" y="529516"/>
              <a:ext cx="4608512" cy="523220"/>
              <a:chOff x="4067944" y="529516"/>
              <a:chExt cx="4608512" cy="523220"/>
            </a:xfrm>
            <a:noFill/>
          </p:grpSpPr>
          <p:sp>
            <p:nvSpPr>
              <p:cNvPr id="549" name="TextBox 548"/>
              <p:cNvSpPr txBox="1"/>
              <p:nvPr/>
            </p:nvSpPr>
            <p:spPr>
              <a:xfrm>
                <a:off x="4067944" y="529516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i="1" dirty="0" smtClean="0">
                    <a:sym typeface="Symbol"/>
                  </a:rPr>
                  <a:t>k</a:t>
                </a:r>
                <a:endParaRPr lang="en-GB" sz="2800" i="1" dirty="0"/>
              </a:p>
            </p:txBody>
          </p:sp>
          <p:sp>
            <p:nvSpPr>
              <p:cNvPr id="550" name="TextBox 549"/>
              <p:cNvSpPr txBox="1"/>
              <p:nvPr/>
            </p:nvSpPr>
            <p:spPr>
              <a:xfrm>
                <a:off x="4644008" y="529516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i="1" dirty="0" smtClean="0">
                    <a:sym typeface="Symbol"/>
                  </a:rPr>
                  <a:t>k</a:t>
                </a:r>
                <a:endParaRPr lang="en-GB" sz="2800" i="1" dirty="0"/>
              </a:p>
            </p:txBody>
          </p:sp>
          <p:sp>
            <p:nvSpPr>
              <p:cNvPr id="551" name="TextBox 550"/>
              <p:cNvSpPr txBox="1"/>
              <p:nvPr/>
            </p:nvSpPr>
            <p:spPr>
              <a:xfrm>
                <a:off x="5220072" y="529516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i="1" dirty="0" smtClean="0">
                    <a:sym typeface="Symbol"/>
                  </a:rPr>
                  <a:t>k</a:t>
                </a:r>
                <a:endParaRPr lang="en-GB" sz="2800" i="1" dirty="0"/>
              </a:p>
            </p:txBody>
          </p:sp>
          <p:sp>
            <p:nvSpPr>
              <p:cNvPr id="552" name="TextBox 551"/>
              <p:cNvSpPr txBox="1"/>
              <p:nvPr/>
            </p:nvSpPr>
            <p:spPr>
              <a:xfrm>
                <a:off x="5796136" y="529516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i="1" dirty="0" smtClean="0">
                    <a:sym typeface="Symbol"/>
                  </a:rPr>
                  <a:t>k</a:t>
                </a:r>
                <a:endParaRPr lang="en-GB" sz="2800" i="1" dirty="0"/>
              </a:p>
            </p:txBody>
          </p:sp>
          <p:sp>
            <p:nvSpPr>
              <p:cNvPr id="553" name="TextBox 552"/>
              <p:cNvSpPr txBox="1"/>
              <p:nvPr/>
            </p:nvSpPr>
            <p:spPr>
              <a:xfrm>
                <a:off x="6372200" y="529516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i="1" dirty="0" smtClean="0">
                    <a:sym typeface="Symbol"/>
                  </a:rPr>
                  <a:t>k</a:t>
                </a:r>
                <a:endParaRPr lang="en-GB" sz="2800" i="1" dirty="0"/>
              </a:p>
            </p:txBody>
          </p:sp>
          <p:sp>
            <p:nvSpPr>
              <p:cNvPr id="554" name="TextBox 553"/>
              <p:cNvSpPr txBox="1"/>
              <p:nvPr/>
            </p:nvSpPr>
            <p:spPr>
              <a:xfrm>
                <a:off x="6948264" y="529516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i="1" dirty="0" smtClean="0">
                    <a:sym typeface="Symbol"/>
                  </a:rPr>
                  <a:t>k</a:t>
                </a:r>
                <a:endParaRPr lang="en-GB" sz="2800" i="1" dirty="0"/>
              </a:p>
            </p:txBody>
          </p:sp>
          <p:sp>
            <p:nvSpPr>
              <p:cNvPr id="555" name="TextBox 554"/>
              <p:cNvSpPr txBox="1"/>
              <p:nvPr/>
            </p:nvSpPr>
            <p:spPr>
              <a:xfrm>
                <a:off x="7524328" y="529516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i="1" dirty="0" smtClean="0">
                    <a:sym typeface="Symbol"/>
                  </a:rPr>
                  <a:t>k</a:t>
                </a:r>
                <a:endParaRPr lang="en-GB" sz="2800" i="1" dirty="0"/>
              </a:p>
            </p:txBody>
          </p:sp>
          <p:sp>
            <p:nvSpPr>
              <p:cNvPr id="557" name="TextBox 556"/>
              <p:cNvSpPr txBox="1"/>
              <p:nvPr/>
            </p:nvSpPr>
            <p:spPr>
              <a:xfrm>
                <a:off x="8100392" y="529516"/>
                <a:ext cx="576064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i="1" dirty="0" smtClean="0">
                    <a:sym typeface="Symbol"/>
                  </a:rPr>
                  <a:t>k</a:t>
                </a:r>
                <a:endParaRPr lang="en-GB" sz="2800" i="1" dirty="0"/>
              </a:p>
            </p:txBody>
          </p:sp>
        </p:grpSp>
        <p:grpSp>
          <p:nvGrpSpPr>
            <p:cNvPr id="535" name="Group 534"/>
            <p:cNvGrpSpPr/>
            <p:nvPr/>
          </p:nvGrpSpPr>
          <p:grpSpPr>
            <a:xfrm>
              <a:off x="3779912" y="961564"/>
              <a:ext cx="5184576" cy="523220"/>
              <a:chOff x="3779912" y="961564"/>
              <a:chExt cx="5184576" cy="523220"/>
            </a:xfrm>
          </p:grpSpPr>
          <p:sp>
            <p:nvSpPr>
              <p:cNvPr id="209" name="TextBox 208"/>
              <p:cNvSpPr txBox="1"/>
              <p:nvPr/>
            </p:nvSpPr>
            <p:spPr>
              <a:xfrm>
                <a:off x="3779912" y="96156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210" name="TextBox 209"/>
              <p:cNvSpPr txBox="1"/>
              <p:nvPr/>
            </p:nvSpPr>
            <p:spPr>
              <a:xfrm>
                <a:off x="4355976" y="96156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211" name="TextBox 210"/>
              <p:cNvSpPr txBox="1"/>
              <p:nvPr/>
            </p:nvSpPr>
            <p:spPr>
              <a:xfrm>
                <a:off x="4932040" y="96156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212" name="TextBox 211"/>
              <p:cNvSpPr txBox="1"/>
              <p:nvPr/>
            </p:nvSpPr>
            <p:spPr>
              <a:xfrm>
                <a:off x="5508104" y="96156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213" name="TextBox 212"/>
              <p:cNvSpPr txBox="1"/>
              <p:nvPr/>
            </p:nvSpPr>
            <p:spPr>
              <a:xfrm>
                <a:off x="6084168" y="96156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214" name="TextBox 213"/>
              <p:cNvSpPr txBox="1"/>
              <p:nvPr/>
            </p:nvSpPr>
            <p:spPr>
              <a:xfrm>
                <a:off x="6660232" y="96156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215" name="TextBox 214"/>
              <p:cNvSpPr txBox="1"/>
              <p:nvPr/>
            </p:nvSpPr>
            <p:spPr>
              <a:xfrm>
                <a:off x="7236296" y="96156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216" name="TextBox 215"/>
              <p:cNvSpPr txBox="1"/>
              <p:nvPr/>
            </p:nvSpPr>
            <p:spPr>
              <a:xfrm>
                <a:off x="7812360" y="96156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217" name="TextBox 216"/>
              <p:cNvSpPr txBox="1"/>
              <p:nvPr/>
            </p:nvSpPr>
            <p:spPr>
              <a:xfrm>
                <a:off x="8388424" y="96156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</p:grpSp>
        <p:grpSp>
          <p:nvGrpSpPr>
            <p:cNvPr id="533" name="Group 532"/>
            <p:cNvGrpSpPr/>
            <p:nvPr/>
          </p:nvGrpSpPr>
          <p:grpSpPr>
            <a:xfrm>
              <a:off x="3779912" y="97468"/>
              <a:ext cx="5184576" cy="523220"/>
              <a:chOff x="3779912" y="97468"/>
              <a:chExt cx="5184576" cy="523220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3779912" y="9746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4355976" y="9746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4932040" y="9746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5508104" y="9746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6084168" y="9746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660232" y="9746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7236296" y="9746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1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812360" y="9746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8388424" y="9746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</p:grpSp>
      </p:grpSp>
      <p:grpSp>
        <p:nvGrpSpPr>
          <p:cNvPr id="547" name="Group 546"/>
          <p:cNvGrpSpPr/>
          <p:nvPr/>
        </p:nvGrpSpPr>
        <p:grpSpPr>
          <a:xfrm>
            <a:off x="3888432" y="4561964"/>
            <a:ext cx="5184576" cy="2251412"/>
            <a:chOff x="3779912" y="4345940"/>
            <a:chExt cx="5184576" cy="2251412"/>
          </a:xfrm>
        </p:grpSpPr>
        <p:grpSp>
          <p:nvGrpSpPr>
            <p:cNvPr id="540" name="Group 539"/>
            <p:cNvGrpSpPr/>
            <p:nvPr/>
          </p:nvGrpSpPr>
          <p:grpSpPr>
            <a:xfrm>
              <a:off x="3779912" y="4345940"/>
              <a:ext cx="5184576" cy="523220"/>
              <a:chOff x="3779912" y="4345940"/>
              <a:chExt cx="5184576" cy="523220"/>
            </a:xfrm>
          </p:grpSpPr>
          <p:sp>
            <p:nvSpPr>
              <p:cNvPr id="270" name="TextBox 269"/>
              <p:cNvSpPr txBox="1"/>
              <p:nvPr/>
            </p:nvSpPr>
            <p:spPr>
              <a:xfrm>
                <a:off x="3779912" y="4345940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275" name="TextBox 274"/>
              <p:cNvSpPr txBox="1"/>
              <p:nvPr/>
            </p:nvSpPr>
            <p:spPr>
              <a:xfrm>
                <a:off x="4355976" y="4345940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276" name="TextBox 275"/>
              <p:cNvSpPr txBox="1"/>
              <p:nvPr/>
            </p:nvSpPr>
            <p:spPr>
              <a:xfrm>
                <a:off x="4932040" y="4345940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277" name="TextBox 276"/>
              <p:cNvSpPr txBox="1"/>
              <p:nvPr/>
            </p:nvSpPr>
            <p:spPr>
              <a:xfrm>
                <a:off x="5508104" y="4345940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278" name="TextBox 277"/>
              <p:cNvSpPr txBox="1"/>
              <p:nvPr/>
            </p:nvSpPr>
            <p:spPr>
              <a:xfrm>
                <a:off x="6084168" y="4345940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279" name="TextBox 278"/>
              <p:cNvSpPr txBox="1"/>
              <p:nvPr/>
            </p:nvSpPr>
            <p:spPr>
              <a:xfrm>
                <a:off x="6660232" y="4345940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280" name="TextBox 279"/>
              <p:cNvSpPr txBox="1"/>
              <p:nvPr/>
            </p:nvSpPr>
            <p:spPr>
              <a:xfrm>
                <a:off x="7236296" y="4345940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281" name="TextBox 280"/>
              <p:cNvSpPr txBox="1"/>
              <p:nvPr/>
            </p:nvSpPr>
            <p:spPr>
              <a:xfrm>
                <a:off x="7812360" y="4345940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282" name="TextBox 281"/>
              <p:cNvSpPr txBox="1"/>
              <p:nvPr/>
            </p:nvSpPr>
            <p:spPr>
              <a:xfrm>
                <a:off x="8388424" y="4345940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</p:grpSp>
        <p:grpSp>
          <p:nvGrpSpPr>
            <p:cNvPr id="541" name="Group 540"/>
            <p:cNvGrpSpPr/>
            <p:nvPr/>
          </p:nvGrpSpPr>
          <p:grpSpPr>
            <a:xfrm>
              <a:off x="4067944" y="4777988"/>
              <a:ext cx="4608512" cy="523220"/>
              <a:chOff x="4067944" y="4777988"/>
              <a:chExt cx="4608512" cy="523220"/>
            </a:xfrm>
          </p:grpSpPr>
          <p:sp>
            <p:nvSpPr>
              <p:cNvPr id="283" name="TextBox 282"/>
              <p:cNvSpPr txBox="1"/>
              <p:nvPr/>
            </p:nvSpPr>
            <p:spPr>
              <a:xfrm>
                <a:off x="4067944" y="477798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3</a:t>
                </a:r>
                <a:endParaRPr lang="en-GB" sz="2800" i="1" dirty="0"/>
              </a:p>
            </p:txBody>
          </p:sp>
          <p:sp>
            <p:nvSpPr>
              <p:cNvPr id="284" name="TextBox 283"/>
              <p:cNvSpPr txBox="1"/>
              <p:nvPr/>
            </p:nvSpPr>
            <p:spPr>
              <a:xfrm>
                <a:off x="4644008" y="477798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3</a:t>
                </a:r>
                <a:endParaRPr lang="en-GB" sz="2800" dirty="0"/>
              </a:p>
            </p:txBody>
          </p:sp>
          <p:sp>
            <p:nvSpPr>
              <p:cNvPr id="285" name="TextBox 284"/>
              <p:cNvSpPr txBox="1"/>
              <p:nvPr/>
            </p:nvSpPr>
            <p:spPr>
              <a:xfrm>
                <a:off x="5220072" y="477798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3</a:t>
                </a:r>
                <a:endParaRPr lang="en-GB" sz="2800" dirty="0" smtClean="0"/>
              </a:p>
            </p:txBody>
          </p:sp>
          <p:sp>
            <p:nvSpPr>
              <p:cNvPr id="286" name="TextBox 285"/>
              <p:cNvSpPr txBox="1"/>
              <p:nvPr/>
            </p:nvSpPr>
            <p:spPr>
              <a:xfrm>
                <a:off x="5796136" y="477798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3</a:t>
                </a:r>
                <a:endParaRPr lang="en-GB" sz="2800" dirty="0" smtClean="0"/>
              </a:p>
            </p:txBody>
          </p:sp>
          <p:sp>
            <p:nvSpPr>
              <p:cNvPr id="287" name="TextBox 286"/>
              <p:cNvSpPr txBox="1"/>
              <p:nvPr/>
            </p:nvSpPr>
            <p:spPr>
              <a:xfrm>
                <a:off x="6372200" y="477798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3</a:t>
                </a:r>
                <a:endParaRPr lang="en-GB" sz="2800" dirty="0" smtClean="0"/>
              </a:p>
            </p:txBody>
          </p:sp>
          <p:sp>
            <p:nvSpPr>
              <p:cNvPr id="288" name="TextBox 287"/>
              <p:cNvSpPr txBox="1"/>
              <p:nvPr/>
            </p:nvSpPr>
            <p:spPr>
              <a:xfrm>
                <a:off x="6948264" y="477798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3</a:t>
                </a:r>
                <a:endParaRPr lang="en-GB" sz="2800" dirty="0" smtClean="0"/>
              </a:p>
            </p:txBody>
          </p:sp>
          <p:sp>
            <p:nvSpPr>
              <p:cNvPr id="289" name="TextBox 288"/>
              <p:cNvSpPr txBox="1"/>
              <p:nvPr/>
            </p:nvSpPr>
            <p:spPr>
              <a:xfrm>
                <a:off x="7524328" y="477798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3</a:t>
                </a:r>
                <a:endParaRPr lang="en-GB" sz="2800" dirty="0" smtClean="0"/>
              </a:p>
            </p:txBody>
          </p:sp>
          <p:sp>
            <p:nvSpPr>
              <p:cNvPr id="290" name="TextBox 289"/>
              <p:cNvSpPr txBox="1"/>
              <p:nvPr/>
            </p:nvSpPr>
            <p:spPr>
              <a:xfrm>
                <a:off x="8100392" y="4777988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3</a:t>
                </a:r>
                <a:endParaRPr lang="en-GB" sz="2800" dirty="0" smtClean="0"/>
              </a:p>
            </p:txBody>
          </p:sp>
        </p:grpSp>
        <p:grpSp>
          <p:nvGrpSpPr>
            <p:cNvPr id="542" name="Group 541"/>
            <p:cNvGrpSpPr/>
            <p:nvPr/>
          </p:nvGrpSpPr>
          <p:grpSpPr>
            <a:xfrm>
              <a:off x="3779912" y="5210036"/>
              <a:ext cx="5184576" cy="523220"/>
              <a:chOff x="3779912" y="5210036"/>
              <a:chExt cx="5184576" cy="523220"/>
            </a:xfrm>
          </p:grpSpPr>
          <p:sp>
            <p:nvSpPr>
              <p:cNvPr id="309" name="TextBox 308"/>
              <p:cNvSpPr txBox="1"/>
              <p:nvPr/>
            </p:nvSpPr>
            <p:spPr>
              <a:xfrm>
                <a:off x="3779912" y="521003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310" name="TextBox 309"/>
              <p:cNvSpPr txBox="1"/>
              <p:nvPr/>
            </p:nvSpPr>
            <p:spPr>
              <a:xfrm>
                <a:off x="4355976" y="521003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314" name="TextBox 313"/>
              <p:cNvSpPr txBox="1"/>
              <p:nvPr/>
            </p:nvSpPr>
            <p:spPr>
              <a:xfrm>
                <a:off x="4932040" y="521003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315" name="TextBox 314"/>
              <p:cNvSpPr txBox="1"/>
              <p:nvPr/>
            </p:nvSpPr>
            <p:spPr>
              <a:xfrm>
                <a:off x="5508104" y="521003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316" name="TextBox 315"/>
              <p:cNvSpPr txBox="1"/>
              <p:nvPr/>
            </p:nvSpPr>
            <p:spPr>
              <a:xfrm>
                <a:off x="6084168" y="521003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317" name="TextBox 316"/>
              <p:cNvSpPr txBox="1"/>
              <p:nvPr/>
            </p:nvSpPr>
            <p:spPr>
              <a:xfrm>
                <a:off x="6660232" y="521003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318" name="TextBox 317"/>
              <p:cNvSpPr txBox="1"/>
              <p:nvPr/>
            </p:nvSpPr>
            <p:spPr>
              <a:xfrm>
                <a:off x="7236296" y="521003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319" name="TextBox 318"/>
              <p:cNvSpPr txBox="1"/>
              <p:nvPr/>
            </p:nvSpPr>
            <p:spPr>
              <a:xfrm>
                <a:off x="7812360" y="521003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  <p:sp>
            <p:nvSpPr>
              <p:cNvPr id="320" name="TextBox 319"/>
              <p:cNvSpPr txBox="1"/>
              <p:nvPr/>
            </p:nvSpPr>
            <p:spPr>
              <a:xfrm>
                <a:off x="8388424" y="5210036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endParaRPr lang="en-GB" sz="2800" dirty="0"/>
              </a:p>
            </p:txBody>
          </p:sp>
        </p:grpSp>
        <p:grpSp>
          <p:nvGrpSpPr>
            <p:cNvPr id="544" name="Group 543"/>
            <p:cNvGrpSpPr/>
            <p:nvPr/>
          </p:nvGrpSpPr>
          <p:grpSpPr>
            <a:xfrm>
              <a:off x="3779912" y="6074132"/>
              <a:ext cx="5184576" cy="523220"/>
              <a:chOff x="3779912" y="6074132"/>
              <a:chExt cx="5184576" cy="523220"/>
            </a:xfrm>
          </p:grpSpPr>
          <p:sp>
            <p:nvSpPr>
              <p:cNvPr id="394" name="TextBox 393"/>
              <p:cNvSpPr txBox="1"/>
              <p:nvPr/>
            </p:nvSpPr>
            <p:spPr>
              <a:xfrm>
                <a:off x="3779912" y="6074132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</a:t>
                </a:r>
                <a:endParaRPr lang="en-GB" sz="2800" dirty="0"/>
              </a:p>
            </p:txBody>
          </p:sp>
          <p:sp>
            <p:nvSpPr>
              <p:cNvPr id="395" name="TextBox 394"/>
              <p:cNvSpPr txBox="1"/>
              <p:nvPr/>
            </p:nvSpPr>
            <p:spPr>
              <a:xfrm>
                <a:off x="4355976" y="6074132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402" name="TextBox 401"/>
              <p:cNvSpPr txBox="1"/>
              <p:nvPr/>
            </p:nvSpPr>
            <p:spPr>
              <a:xfrm>
                <a:off x="4932040" y="6074132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403" name="TextBox 402"/>
              <p:cNvSpPr txBox="1"/>
              <p:nvPr/>
            </p:nvSpPr>
            <p:spPr>
              <a:xfrm>
                <a:off x="5508104" y="6074132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404" name="TextBox 403"/>
              <p:cNvSpPr txBox="1"/>
              <p:nvPr/>
            </p:nvSpPr>
            <p:spPr>
              <a:xfrm>
                <a:off x="6084168" y="6074132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405" name="TextBox 404"/>
              <p:cNvSpPr txBox="1"/>
              <p:nvPr/>
            </p:nvSpPr>
            <p:spPr>
              <a:xfrm>
                <a:off x="6660232" y="6074132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406" name="TextBox 405"/>
              <p:cNvSpPr txBox="1"/>
              <p:nvPr/>
            </p:nvSpPr>
            <p:spPr>
              <a:xfrm>
                <a:off x="7236296" y="6074132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407" name="TextBox 406"/>
              <p:cNvSpPr txBox="1"/>
              <p:nvPr/>
            </p:nvSpPr>
            <p:spPr>
              <a:xfrm>
                <a:off x="7812360" y="6074132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  <p:sp>
            <p:nvSpPr>
              <p:cNvPr id="408" name="TextBox 407"/>
              <p:cNvSpPr txBox="1"/>
              <p:nvPr/>
            </p:nvSpPr>
            <p:spPr>
              <a:xfrm>
                <a:off x="8388424" y="6074132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1</a:t>
                </a:r>
                <a:endParaRPr lang="en-GB" sz="2800" dirty="0"/>
              </a:p>
            </p:txBody>
          </p:sp>
        </p:grpSp>
        <p:grpSp>
          <p:nvGrpSpPr>
            <p:cNvPr id="543" name="Group 542"/>
            <p:cNvGrpSpPr/>
            <p:nvPr/>
          </p:nvGrpSpPr>
          <p:grpSpPr>
            <a:xfrm>
              <a:off x="4067944" y="5642084"/>
              <a:ext cx="4608512" cy="523220"/>
              <a:chOff x="4067944" y="5642084"/>
              <a:chExt cx="4608512" cy="523220"/>
            </a:xfrm>
          </p:grpSpPr>
          <p:sp>
            <p:nvSpPr>
              <p:cNvPr id="520" name="TextBox 519"/>
              <p:cNvSpPr txBox="1"/>
              <p:nvPr/>
            </p:nvSpPr>
            <p:spPr>
              <a:xfrm>
                <a:off x="4067944" y="564208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3</a:t>
                </a:r>
                <a:endParaRPr lang="en-GB" sz="2800" i="1" dirty="0"/>
              </a:p>
            </p:txBody>
          </p:sp>
          <p:sp>
            <p:nvSpPr>
              <p:cNvPr id="521" name="TextBox 520"/>
              <p:cNvSpPr txBox="1"/>
              <p:nvPr/>
            </p:nvSpPr>
            <p:spPr>
              <a:xfrm>
                <a:off x="4644008" y="564208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3</a:t>
                </a:r>
                <a:endParaRPr lang="en-GB" sz="2800" dirty="0"/>
              </a:p>
            </p:txBody>
          </p:sp>
          <p:sp>
            <p:nvSpPr>
              <p:cNvPr id="522" name="TextBox 521"/>
              <p:cNvSpPr txBox="1"/>
              <p:nvPr/>
            </p:nvSpPr>
            <p:spPr>
              <a:xfrm>
                <a:off x="5220072" y="564208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3</a:t>
                </a:r>
                <a:endParaRPr lang="en-GB" sz="2800" dirty="0" smtClean="0"/>
              </a:p>
            </p:txBody>
          </p:sp>
          <p:sp>
            <p:nvSpPr>
              <p:cNvPr id="523" name="TextBox 522"/>
              <p:cNvSpPr txBox="1"/>
              <p:nvPr/>
            </p:nvSpPr>
            <p:spPr>
              <a:xfrm>
                <a:off x="5796136" y="564208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3</a:t>
                </a:r>
                <a:endParaRPr lang="en-GB" sz="2800" dirty="0" smtClean="0"/>
              </a:p>
            </p:txBody>
          </p:sp>
          <p:sp>
            <p:nvSpPr>
              <p:cNvPr id="524" name="TextBox 523"/>
              <p:cNvSpPr txBox="1"/>
              <p:nvPr/>
            </p:nvSpPr>
            <p:spPr>
              <a:xfrm>
                <a:off x="6372200" y="564208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3</a:t>
                </a:r>
                <a:endParaRPr lang="en-GB" sz="2800" dirty="0" smtClean="0"/>
              </a:p>
            </p:txBody>
          </p:sp>
          <p:sp>
            <p:nvSpPr>
              <p:cNvPr id="525" name="TextBox 524"/>
              <p:cNvSpPr txBox="1"/>
              <p:nvPr/>
            </p:nvSpPr>
            <p:spPr>
              <a:xfrm>
                <a:off x="6948264" y="564208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3</a:t>
                </a:r>
                <a:endParaRPr lang="en-GB" sz="2800" dirty="0" smtClean="0"/>
              </a:p>
            </p:txBody>
          </p:sp>
          <p:sp>
            <p:nvSpPr>
              <p:cNvPr id="526" name="TextBox 525"/>
              <p:cNvSpPr txBox="1"/>
              <p:nvPr/>
            </p:nvSpPr>
            <p:spPr>
              <a:xfrm>
                <a:off x="7524328" y="564208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3</a:t>
                </a:r>
                <a:endParaRPr lang="en-GB" sz="2800" dirty="0" smtClean="0"/>
              </a:p>
            </p:txBody>
          </p:sp>
          <p:sp>
            <p:nvSpPr>
              <p:cNvPr id="527" name="TextBox 526"/>
              <p:cNvSpPr txBox="1"/>
              <p:nvPr/>
            </p:nvSpPr>
            <p:spPr>
              <a:xfrm>
                <a:off x="8100392" y="5642084"/>
                <a:ext cx="576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sym typeface="Symbol"/>
                  </a:rPr>
                  <a:t>3</a:t>
                </a:r>
                <a:endParaRPr lang="en-GB" sz="2800" dirty="0" smtClean="0"/>
              </a:p>
            </p:txBody>
          </p:sp>
        </p:grpSp>
      </p:grpSp>
      <p:cxnSp>
        <p:nvCxnSpPr>
          <p:cNvPr id="530" name="Straight Connector 529"/>
          <p:cNvCxnSpPr/>
          <p:nvPr/>
        </p:nvCxnSpPr>
        <p:spPr>
          <a:xfrm>
            <a:off x="3888432" y="1844824"/>
            <a:ext cx="536408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1" name="Straight Connector 530"/>
          <p:cNvCxnSpPr/>
          <p:nvPr/>
        </p:nvCxnSpPr>
        <p:spPr>
          <a:xfrm>
            <a:off x="3888432" y="4437112"/>
            <a:ext cx="536408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2" name="TextBox 531"/>
          <p:cNvSpPr txBox="1"/>
          <p:nvPr/>
        </p:nvSpPr>
        <p:spPr>
          <a:xfrm>
            <a:off x="6949280" y="3841884"/>
            <a:ext cx="2195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i="1" dirty="0" smtClean="0">
                <a:solidFill>
                  <a:schemeClr val="bg2">
                    <a:lumMod val="50000"/>
                  </a:schemeClr>
                </a:solidFill>
                <a:sym typeface="Symbol"/>
              </a:rPr>
              <a:t></a:t>
            </a:r>
            <a:r>
              <a:rPr lang="en-GB" sz="2800" dirty="0" smtClean="0">
                <a:solidFill>
                  <a:schemeClr val="bg2">
                    <a:lumMod val="50000"/>
                  </a:schemeClr>
                </a:solidFill>
                <a:sym typeface="Symbol"/>
              </a:rPr>
              <a:t> = (5+1)/2</a:t>
            </a:r>
            <a:endParaRPr lang="en-GB" sz="2800" i="1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534" name="Group 533"/>
          <p:cNvGrpSpPr/>
          <p:nvPr/>
        </p:nvGrpSpPr>
        <p:grpSpPr>
          <a:xfrm>
            <a:off x="4176464" y="529516"/>
            <a:ext cx="4608512" cy="523220"/>
            <a:chOff x="4067944" y="529516"/>
            <a:chExt cx="4608512" cy="523220"/>
          </a:xfrm>
          <a:solidFill>
            <a:schemeClr val="bg1"/>
          </a:solidFill>
        </p:grpSpPr>
        <p:sp>
          <p:nvSpPr>
            <p:cNvPr id="17" name="TextBox 16"/>
            <p:cNvSpPr txBox="1"/>
            <p:nvPr/>
          </p:nvSpPr>
          <p:spPr>
            <a:xfrm>
              <a:off x="4067944" y="52951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2</a:t>
              </a:r>
              <a:endParaRPr lang="en-GB" sz="28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644008" y="52951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2</a:t>
              </a:r>
              <a:endParaRPr lang="en-GB" sz="28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220072" y="52951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2</a:t>
              </a:r>
              <a:endParaRPr lang="en-GB" sz="28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796136" y="52951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2</a:t>
              </a:r>
              <a:endParaRPr lang="en-GB" sz="28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372200" y="52951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2</a:t>
              </a:r>
              <a:endParaRPr lang="en-GB" sz="28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948264" y="52951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2</a:t>
              </a:r>
              <a:endParaRPr lang="en-GB" sz="28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524328" y="52951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2</a:t>
              </a:r>
              <a:endParaRPr lang="en-GB" sz="28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100392" y="529516"/>
              <a:ext cx="576064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>
                  <a:sym typeface="Symbol"/>
                </a:rPr>
                <a:t>2</a:t>
              </a:r>
              <a:endParaRPr lang="en-GB" sz="2800" dirty="0"/>
            </a:p>
          </p:txBody>
        </p:sp>
      </p:grpSp>
      <p:sp>
        <p:nvSpPr>
          <p:cNvPr id="133" name="TextBox 132"/>
          <p:cNvSpPr txBox="1"/>
          <p:nvPr/>
        </p:nvSpPr>
        <p:spPr>
          <a:xfrm>
            <a:off x="4932040" y="1393612"/>
            <a:ext cx="2195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smtClean="0">
                <a:solidFill>
                  <a:schemeClr val="bg2">
                    <a:lumMod val="50000"/>
                  </a:schemeClr>
                </a:solidFill>
                <a:sym typeface="Symbol"/>
              </a:rPr>
              <a:t>k</a:t>
            </a:r>
            <a:r>
              <a:rPr lang="en-GB" sz="2800" baseline="30000" dirty="0" smtClean="0">
                <a:solidFill>
                  <a:schemeClr val="bg2">
                    <a:lumMod val="50000"/>
                  </a:schemeClr>
                </a:solidFill>
                <a:sym typeface="Symbol"/>
              </a:rPr>
              <a:t>2</a:t>
            </a:r>
            <a:r>
              <a:rPr lang="en-GB" sz="2800" i="1" dirty="0" smtClean="0">
                <a:solidFill>
                  <a:schemeClr val="bg2">
                    <a:lumMod val="50000"/>
                  </a:schemeClr>
                </a:solidFill>
                <a:sym typeface="Symbol"/>
              </a:rPr>
              <a:t> = </a:t>
            </a:r>
            <a:r>
              <a:rPr lang="en-GB" sz="2800" dirty="0" smtClean="0">
                <a:solidFill>
                  <a:schemeClr val="bg2">
                    <a:lumMod val="50000"/>
                  </a:schemeClr>
                </a:solidFill>
                <a:sym typeface="Symbol"/>
              </a:rPr>
              <a:t>1×1 + 1</a:t>
            </a:r>
            <a:endParaRPr lang="en-GB" sz="2800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7416824" y="1393612"/>
            <a:ext cx="1331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>
                <a:solidFill>
                  <a:schemeClr val="bg2">
                    <a:lumMod val="50000"/>
                  </a:schemeClr>
                </a:solidFill>
                <a:sym typeface="Symbol"/>
              </a:rPr>
              <a:t>k = </a:t>
            </a:r>
            <a:r>
              <a:rPr lang="en-GB" sz="2800" dirty="0" smtClean="0">
                <a:solidFill>
                  <a:schemeClr val="bg2">
                    <a:lumMod val="50000"/>
                  </a:schemeClr>
                </a:solidFill>
                <a:sym typeface="Symbol"/>
              </a:rPr>
              <a:t>2</a:t>
            </a:r>
            <a:endParaRPr lang="en-GB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5" name="Oval 134"/>
          <p:cNvSpPr/>
          <p:nvPr/>
        </p:nvSpPr>
        <p:spPr>
          <a:xfrm>
            <a:off x="5436096" y="44624"/>
            <a:ext cx="1008112" cy="14401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32" grpId="0"/>
      <p:bldP spid="133" grpId="0"/>
      <p:bldP spid="133" grpId="1"/>
      <p:bldP spid="134" grpId="0"/>
      <p:bldP spid="134" grpId="1"/>
      <p:bldP spid="135" grpId="0" animBg="1"/>
      <p:bldP spid="13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 smtClean="0"/>
              <a:t>Coxeter</a:t>
            </a:r>
            <a:r>
              <a:rPr lang="en-GB" dirty="0" smtClean="0"/>
              <a:t>, H.S.M and Rigby, J.F. (1961) Frieze patterns, triangulated polygons and dichromatic symmetry, The Lighter Side of Mathematics, R.K. Guy and </a:t>
            </a:r>
            <a:r>
              <a:rPr lang="en-GB" dirty="0" err="1" smtClean="0"/>
              <a:t>E.Woodrow</a:t>
            </a:r>
            <a:r>
              <a:rPr lang="en-GB" dirty="0" smtClean="0"/>
              <a:t> Eds., 15-27.</a:t>
            </a:r>
          </a:p>
          <a:p>
            <a:r>
              <a:rPr lang="en-GB" dirty="0" smtClean="0"/>
              <a:t>Conway, J.H. And </a:t>
            </a:r>
            <a:r>
              <a:rPr lang="en-GB" dirty="0" err="1" smtClean="0"/>
              <a:t>Coxeter</a:t>
            </a:r>
            <a:r>
              <a:rPr lang="en-GB" dirty="0" smtClean="0"/>
              <a:t>, H.S.M. (1973) Triangulated polygons and frieze patterns, Mathematical Gazette </a:t>
            </a:r>
            <a:r>
              <a:rPr lang="en-GB" b="1" dirty="0" smtClean="0"/>
              <a:t>57</a:t>
            </a:r>
            <a:r>
              <a:rPr lang="en-GB" dirty="0" smtClean="0"/>
              <a:t>, 87-94, 175-183.</a:t>
            </a:r>
          </a:p>
          <a:p>
            <a:r>
              <a:rPr lang="en-GB" dirty="0" smtClean="0"/>
              <a:t>Conway, J. (1990), Quantum, May, 50-51.</a:t>
            </a:r>
          </a:p>
          <a:p>
            <a:r>
              <a:rPr lang="en-GB" dirty="0" smtClean="0"/>
              <a:t>Conway, J.H. And Guy, R.K. (1996) The Book of Numbers, 74-76, 96-97, 101.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22.8|7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|3|3.2|7.6|3.3|8.5|3.7|4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2.6|3|3|8.6|2.3|2.7|4.1|6.9|5.6|3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5.8|6.3|4|4|2.3|4.4|7|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1.9|3|3|3.9|2.2|1.4|1.2|1.5|6|4.9|1.3|3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5.7|1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|1.5|3.5|4.6|4.8|3.4|8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9618</TotalTime>
  <Words>1410</Words>
  <Application>Microsoft Office PowerPoint</Application>
  <PresentationFormat>On-screen Show (4:3)</PresentationFormat>
  <Paragraphs>1168</Paragraphs>
  <Slides>9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Numerical frieze patterns</vt:lpstr>
      <vt:lpstr>Slide 2</vt:lpstr>
      <vt:lpstr>Slide 3</vt:lpstr>
      <vt:lpstr>Slide 4</vt:lpstr>
      <vt:lpstr>Slide 5</vt:lpstr>
      <vt:lpstr>Slide 6</vt:lpstr>
      <vt:lpstr>Exercises</vt:lpstr>
      <vt:lpstr>Slide 8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Numerical frieze patterns</dc:title>
  <dc:creator>Martin</dc:creator>
  <cp:lastModifiedBy>Martin</cp:lastModifiedBy>
  <cp:revision>16</cp:revision>
  <dcterms:created xsi:type="dcterms:W3CDTF">2016-10-23T14:38:10Z</dcterms:created>
  <dcterms:modified xsi:type="dcterms:W3CDTF">2016-11-11T13:31:31Z</dcterms:modified>
</cp:coreProperties>
</file>