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9" r:id="rId4"/>
    <p:sldId id="258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117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45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3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4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71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37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652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9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50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22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5343F-50E6-4647-8AA1-14FC30469C5B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D823-6F68-4BA8-AB14-619AE1DD56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66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58418"/>
          </a:xfrm>
        </p:spPr>
        <p:txBody>
          <a:bodyPr/>
          <a:lstStyle/>
          <a:p>
            <a:r>
              <a:rPr lang="en-GB" b="1" dirty="0" smtClean="0">
                <a:latin typeface="Comic Sans MS" panose="030F0702030302020204" pitchFamily="66" charset="0"/>
              </a:rPr>
              <a:t>The Pigeonhole Principle</a:t>
            </a:r>
            <a:endParaRPr lang="en-GB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761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What is the pigeonhole principle?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>
              <a:effectLst/>
            </a:endParaRP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844824"/>
            <a:ext cx="4763233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64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The Marching Band problem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84784"/>
            <a:ext cx="7243101" cy="4539691"/>
          </a:xfrm>
        </p:spPr>
      </p:pic>
    </p:spTree>
    <p:extLst>
      <p:ext uri="{BB962C8B-B14F-4D97-AF65-F5344CB8AC3E}">
        <p14:creationId xmlns:p14="http://schemas.microsoft.com/office/powerpoint/2010/main" val="290588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r>
              <a:rPr lang="en-GB" sz="2700" dirty="0" smtClean="0">
                <a:latin typeface="Comic Sans MS" panose="030F0702030302020204" pitchFamily="66" charset="0"/>
              </a:rPr>
              <a:t>In a large group, any pair of people are either friends or they’re not.</a:t>
            </a:r>
            <a:br>
              <a:rPr lang="en-GB" sz="2700" dirty="0" smtClean="0">
                <a:latin typeface="Comic Sans MS" panose="030F0702030302020204" pitchFamily="66" charset="0"/>
              </a:rPr>
            </a:br>
            <a:r>
              <a:rPr lang="en-GB" sz="2700" dirty="0" smtClean="0">
                <a:latin typeface="Comic Sans MS" panose="030F0702030302020204" pitchFamily="66" charset="0"/>
              </a:rPr>
              <a:t>Prove that there must be at least</a:t>
            </a:r>
            <a:br>
              <a:rPr lang="en-GB" sz="2700" dirty="0" smtClean="0">
                <a:latin typeface="Comic Sans MS" panose="030F0702030302020204" pitchFamily="66" charset="0"/>
              </a:rPr>
            </a:br>
            <a:r>
              <a:rPr lang="en-GB" sz="2700" dirty="0" smtClean="0">
                <a:latin typeface="Comic Sans MS" panose="030F0702030302020204" pitchFamily="66" charset="0"/>
              </a:rPr>
              <a:t>2 people with the same number of </a:t>
            </a:r>
            <a:r>
              <a:rPr lang="en-GB" sz="2400" dirty="0" smtClean="0">
                <a:latin typeface="Comic Sans MS" panose="030F0702030302020204" pitchFamily="66" charset="0"/>
              </a:rPr>
              <a:t>friends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276872"/>
            <a:ext cx="4525963" cy="4104456"/>
          </a:xfrm>
        </p:spPr>
      </p:pic>
    </p:spTree>
    <p:extLst>
      <p:ext uri="{BB962C8B-B14F-4D97-AF65-F5344CB8AC3E}">
        <p14:creationId xmlns:p14="http://schemas.microsoft.com/office/powerpoint/2010/main" val="411145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 </a:t>
            </a:r>
            <a:r>
              <a:rPr lang="en-GB" sz="2700" dirty="0" smtClean="0">
                <a:latin typeface="Comic Sans MS" panose="030F0702030302020204" pitchFamily="66" charset="0"/>
              </a:rPr>
              <a:t>Are there 2 powers of 3 whose difference can be divided by 2016?</a:t>
            </a:r>
            <a:endParaRPr lang="en-GB" sz="27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2708920"/>
            <a:ext cx="7427168" cy="3417243"/>
          </a:xfrm>
        </p:spPr>
        <p:txBody>
          <a:bodyPr/>
          <a:lstStyle/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764835"/>
              </p:ext>
            </p:extLst>
          </p:nvPr>
        </p:nvGraphicFramePr>
        <p:xfrm>
          <a:off x="1543112" y="2852936"/>
          <a:ext cx="6057776" cy="1530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901309" imgH="228501" progId="Equation.DSMT4">
                  <p:embed/>
                </p:oleObj>
              </mc:Choice>
              <mc:Fallback>
                <p:oleObj name="Equation" r:id="rId3" imgW="901309" imgH="22850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3112" y="2852936"/>
                        <a:ext cx="6057776" cy="15308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8386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064" y="476672"/>
            <a:ext cx="8229600" cy="11430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Can 5 people stand in this infinite lattice forest, so that everybody can see </a:t>
            </a:r>
            <a:r>
              <a:rPr lang="en-GB" smtClean="0">
                <a:latin typeface="Comic Sans MS" panose="030F0702030302020204" pitchFamily="66" charset="0"/>
              </a:rPr>
              <a:t>everybody else?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051720" y="256490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2893443" y="256490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4677843" y="2565289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708643" y="256490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660232" y="256490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051720" y="3356992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807843" y="3356992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716016" y="3356992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660232" y="3356992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051720" y="422108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3851920" y="422108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4748864" y="422108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724128" y="422108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6660232" y="422108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2088842" y="502703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2958072" y="502703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889042" y="502703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5761250" y="502703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6697354" y="5027038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2123736" y="580526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2992966" y="580526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3923936" y="580526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4820880" y="580526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5796144" y="580526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6732248" y="5805264"/>
            <a:ext cx="72000" cy="7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0" name="Picture 6" descr="C:\Users\pharve02\AppData\Local\Microsoft\Windows\Temporary Internet Files\Content.IE5\5TJHFLML\Stick-figure-male-2-11608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879" y="5027038"/>
            <a:ext cx="141501" cy="28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C:\Users\pharve02\AppData\Local\Microsoft\Windows\Temporary Internet Files\Content.IE5\5TJHFLML\Stick-figure-male-2-11608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0642" y="3285441"/>
            <a:ext cx="141501" cy="28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6" descr="C:\Users\pharve02\AppData\Local\Microsoft\Windows\Temporary Internet Files\Content.IE5\5TJHFLML\Stick-figure-male-2-11608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071" y="4149538"/>
            <a:ext cx="141501" cy="28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C:\Users\pharve02\AppData\Local\Microsoft\Windows\Temporary Internet Files\Content.IE5\5TJHFLML\Stick-figure-male-2-11608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612" y="3285442"/>
            <a:ext cx="141501" cy="28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C:\Users\pharve02\AppData\Local\Microsoft\Windows\Temporary Internet Files\Content.IE5\5TJHFLML\Stick-figure-male-2-11608-larg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842" y="2493739"/>
            <a:ext cx="141501" cy="28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042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62</Words>
  <Application>Microsoft Office PowerPoint</Application>
  <PresentationFormat>On-screen Show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MathType 6.0 Equation</vt:lpstr>
      <vt:lpstr>The Pigeonhole Principle</vt:lpstr>
      <vt:lpstr>What is the pigeonhole principle?</vt:lpstr>
      <vt:lpstr>The Marching Band problem</vt:lpstr>
      <vt:lpstr>In a large group, any pair of people are either friends or they’re not. Prove that there must be at least 2 people with the same number of friends</vt:lpstr>
      <vt:lpstr> Are there 2 powers of 3 whose difference can be divided by 2016?</vt:lpstr>
      <vt:lpstr>Can 5 people stand in this infinite lattice forest, so that everybody can see everybody else?</vt:lpstr>
    </vt:vector>
  </TitlesOfParts>
  <Company>De Montfort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 Harvey</dc:creator>
  <cp:lastModifiedBy>Phil Harvey</cp:lastModifiedBy>
  <cp:revision>11</cp:revision>
  <dcterms:created xsi:type="dcterms:W3CDTF">2016-10-28T09:37:00Z</dcterms:created>
  <dcterms:modified xsi:type="dcterms:W3CDTF">2016-11-10T15:07:14Z</dcterms:modified>
</cp:coreProperties>
</file>