
<file path=[Content_Types].xml><?xml version="1.0" encoding="utf-8"?>
<Types xmlns="http://schemas.openxmlformats.org/package/2006/content-types">
  <Default Extension="png&amp;ehk=V3FrA77iDosaN6yEoh242A&amp;r=0&amp;pid=OfficeInsert" ContentType="image/png"/>
  <Default Extension="png&amp;ehk=md28PtZhlcGgK" ContentType="image/png"/>
  <Default Extension="png" ContentType="image/png"/>
  <Default Extension="jpg&amp;ehk=kPMy4" ContentType="image/jpeg"/>
  <Default Extension="jpeg" ContentType="image/jpeg"/>
  <Default Extension="rels" ContentType="application/vnd.openxmlformats-package.relationships+xml"/>
  <Default Extension="xml" ContentType="application/xml"/>
  <Default Extension="png&amp;ehk=xkpKI8RVRyCnMseTB" ContentType="image/png"/>
  <Default Extension="JPG&amp;ehk=Ahfa39AEXKI4UQIB0bMPWA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93675-2288-44CC-85FC-3E0B4F159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06A0CF-515A-479D-81DF-22EFB18E4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4ADAC-1E5B-4CBA-A803-89BFFBA9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97B41-147A-4420-B8B2-1022F6CF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3151A7-AB55-4977-B6F0-D15E2FF0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1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D6FF2-2D4D-4998-BB50-DD1D97F9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AEDED2-32DB-4AD0-88B1-397925169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320DD-A35B-449B-91F2-4E9D510E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9825E9-E5B4-4DB9-B915-28F9E3CD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5ECEDF-8DDE-4B34-8D20-B776AAEC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7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77A028-68E5-45DD-9879-CBF9D4628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73ACD4-4485-4885-AFE6-2D0F0F9C3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A5F297-37B2-47B8-9D58-FB025891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8C389-6140-4DF4-B232-1007120E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7F0332-5AC4-48C6-8A27-A259D051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5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85A7B-3AB1-43FA-AF47-56EC6972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D4EDF-0257-4870-B392-7B4A8BAD0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61D35-3FF6-4C72-8732-0C519CC0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A5A283-B225-4DCE-AB3D-F5D5CF78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46D33-AAF1-48FD-83A0-EFE96FBF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F4A1D-ADBE-4313-9ABD-FDF63A41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63EAF9-661F-4E15-92EA-4EA805D3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D5DC1-1358-49FA-BDF3-DBE34BF8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F6ED2-977A-4391-B950-BBEC6C8B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E7F269-33CD-4FCE-B459-2D44326F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81A7E-7120-4A26-9B3A-D92C5F11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DAD4B-C27D-4373-B933-54A5EB837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5E548A-F9B3-4C9A-B470-A718C0B1E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D7CD3B-3E08-4D91-BA15-DAD0EC0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1B106A-2F0B-4F12-A4A2-99CAB46D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5B0062-61C1-4EE4-8A7B-5F1DFCBA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9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F57A2-E225-4013-AB6C-265EB2F6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916E96-7CA1-48F5-985B-BF41B4F41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CD53D5-386D-4620-AE60-58D00709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DF236E-A2E4-4D0E-9E60-30026619F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774198-AB9D-453E-BBE6-B154409E9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DCDDBD-6E0F-4CCC-9327-221A7BBB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CA710A-D587-464E-8AF3-ECFA6B94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4C9CE5-54DA-42EA-93E7-F45A9100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0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44DE1-EA10-4278-9103-2FB26311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28F2AF-4067-418F-8A0C-51CCB153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1F66C7-D354-4C29-97D6-449795FC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956116-DB05-4CE4-AE52-5BC7AB7E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6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342DDD-853C-4630-953E-76902E70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C2C14A-F700-4916-8400-7B606330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87559B-A94D-45E2-897A-94B046E7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7B412-6B04-495A-ACCC-C9EBC714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BC547-3FC6-4984-8F52-B7BB58DC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22053B-9385-4028-9969-0113B3BB9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B27E04-91D1-46E3-A11D-F376B6E4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65313C-948F-423D-B4B6-F3DF6C7E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3151AC-9523-4B24-B9B0-AF410996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8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62897-F5E3-476C-8C03-D9AE994F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E12A0A-5B64-42B1-BB34-4AA1A53E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1FDD41-24D1-4E1E-AB32-B797B525C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104DE8-B068-4C93-A20C-375E36ED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E7B421-5389-42B7-8151-F4415980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211B43-6B1A-47C1-98FF-D6575531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4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7CD926-A0E5-41DC-B829-3534391C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A72A2C-8AD3-436D-8B9B-C6061D34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DEBBE-9809-427B-B0B9-4D8421EBC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5EF8A4-51EC-448C-BB74-C044F9682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563C4-AFC5-4876-B5CD-C965D7032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&amp;ehk=V3FrA77iDosaN6yEoh242A&amp;r=0&amp;pid=OfficeInsert"/><Relationship Id="rId3" Type="http://schemas.openxmlformats.org/officeDocument/2006/relationships/hyperlink" Target="http://tauranga.kete.net.nz/tauranga_local_history/topics/show/2819-joan-simpson-collection" TargetMode="External"/><Relationship Id="rId7" Type="http://schemas.openxmlformats.org/officeDocument/2006/relationships/hyperlink" Target="http://aqwwiki.wikidot.com/mustached-chef-hat" TargetMode="External"/><Relationship Id="rId2" Type="http://schemas.openxmlformats.org/officeDocument/2006/relationships/image" Target="../media/image1.JPG&amp;ehk=Ahfa39AEXKI4UQIB0bMPWA&amp;r=0&amp;pid=OfficeInsert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&amp;ehk=xkpKI8RVRyCnMseTB"/><Relationship Id="rId11" Type="http://schemas.openxmlformats.org/officeDocument/2006/relationships/image" Target="../media/image6.png"/><Relationship Id="rId5" Type="http://schemas.openxmlformats.org/officeDocument/2006/relationships/hyperlink" Target="http://toddecreason.blogspot.com/2014/01/too-many-hats-myth-of-multitasking.html" TargetMode="External"/><Relationship Id="rId10" Type="http://schemas.openxmlformats.org/officeDocument/2006/relationships/hyperlink" Target="https://creativecommons.org/licenses/by-nc-nd/4.0/" TargetMode="External"/><Relationship Id="rId4" Type="http://schemas.openxmlformats.org/officeDocument/2006/relationships/image" Target="../media/image2.jpg&amp;ehk=kPMy4"/><Relationship Id="rId9" Type="http://schemas.openxmlformats.org/officeDocument/2006/relationships/image" Target="../media/image5.png&amp;ehk=md28PtZhlcGgK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F147C-AD6F-482B-9171-1E8814D11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Digesting the Indigestible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6A2A10-52EF-4622-8AF9-E9E8ED178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Improving the use and visualisation of data</a:t>
            </a:r>
          </a:p>
        </p:txBody>
      </p:sp>
    </p:spTree>
    <p:extLst>
      <p:ext uri="{BB962C8B-B14F-4D97-AF65-F5344CB8AC3E}">
        <p14:creationId xmlns:p14="http://schemas.microsoft.com/office/powerpoint/2010/main" val="1938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88F687-B70C-4213-8874-E06117CD6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18" y="123369"/>
            <a:ext cx="8867553" cy="67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1A4F9-5314-4B73-8EB0-94C73661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C8FB8-11AF-43C5-B27C-9CC21A95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Online Education company KS 1,2,3 – ages 5-14.</a:t>
            </a:r>
          </a:p>
          <a:p>
            <a:r>
              <a:rPr lang="en-GB" dirty="0"/>
              <a:t>How should they portray data on student performance in the different parts of the curriculum?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D48C10-0077-468E-ACD2-D569BFA1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3363912"/>
            <a:ext cx="9670097" cy="32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1A4F9-5314-4B73-8EB0-94C73661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C8FB8-11AF-43C5-B27C-9CC21A95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Online Education company KS 1,2,3 – ages 5-14.</a:t>
            </a:r>
          </a:p>
          <a:p>
            <a:r>
              <a:rPr lang="en-GB" dirty="0"/>
              <a:t>How should they portray data on student performance in the different parts of the curriculum?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79B201-AF35-430F-A145-B69C6710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209925"/>
            <a:ext cx="108108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576EBF2-BE7C-4960-9F5C-7E20ED286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534802" y="2526760"/>
            <a:ext cx="3322995" cy="2215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133460-7BF1-45AE-AB93-6AE359C85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H="1">
            <a:off x="5758078" y="365125"/>
            <a:ext cx="6350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B266C5-D4ED-43E2-BE62-679F8E98A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0" y="885006"/>
            <a:ext cx="2753833" cy="2963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ADF005-D228-4BAB-9E10-735B96CD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560" y="484391"/>
            <a:ext cx="3952973" cy="2042369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xmlns="" id="{97B49269-C865-411F-BED2-11815DC7B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 flipH="1">
            <a:off x="159118" y="4322130"/>
            <a:ext cx="2756802" cy="229203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44C6462-EF67-4E79-A69E-64EE08CA8C3C}"/>
              </a:ext>
            </a:extLst>
          </p:cNvPr>
          <p:cNvSpPr txBox="1"/>
          <p:nvPr/>
        </p:nvSpPr>
        <p:spPr>
          <a:xfrm>
            <a:off x="3025138" y="9137695"/>
            <a:ext cx="14020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tauranga.kete.net.nz/tauranga_local_history/topics/show/2819-joan-simpson-collectio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0" tooltip="https://creativecommons.org/licenses/by-nc-nd/4.0/"/>
              </a:rPr>
              <a:t>CC BY-NC-ND</a:t>
            </a:r>
            <a:endParaRPr lang="en-GB" sz="90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C3004DF-D617-4BE5-9369-F48A433B29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781" y="4742090"/>
            <a:ext cx="2202436" cy="18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65C42196-38C2-4222-8C0C-C9F433BC6B0D}"/>
              </a:ext>
            </a:extLst>
          </p:cNvPr>
          <p:cNvSpPr/>
          <p:nvPr/>
        </p:nvSpPr>
        <p:spPr>
          <a:xfrm rot="20939793">
            <a:off x="297445" y="925306"/>
            <a:ext cx="3693617" cy="2460115"/>
          </a:xfrm>
          <a:prstGeom prst="cloud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C000"/>
                </a:solidFill>
              </a:rPr>
              <a:t>Too much data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E1DED02-A2BC-4740-802B-98CC4F14BC08}"/>
              </a:ext>
            </a:extLst>
          </p:cNvPr>
          <p:cNvSpPr/>
          <p:nvPr/>
        </p:nvSpPr>
        <p:spPr>
          <a:xfrm rot="21167556">
            <a:off x="4253200" y="428494"/>
            <a:ext cx="3641111" cy="2588688"/>
          </a:xfrm>
          <a:prstGeom prst="cloud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B0F0"/>
                </a:solidFill>
              </a:rPr>
              <a:t>Data-driven KPIs and targets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B08EEA82-ADDF-4EFC-B8ED-2B65333680F5}"/>
              </a:ext>
            </a:extLst>
          </p:cNvPr>
          <p:cNvSpPr/>
          <p:nvPr/>
        </p:nvSpPr>
        <p:spPr>
          <a:xfrm rot="792466">
            <a:off x="8065852" y="1143140"/>
            <a:ext cx="3866835" cy="2430966"/>
          </a:xfrm>
          <a:prstGeom prst="cloud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Understandable data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58EEC87A-4C12-40B2-BA38-B0EC6B7C88B5}"/>
              </a:ext>
            </a:extLst>
          </p:cNvPr>
          <p:cNvSpPr/>
          <p:nvPr/>
        </p:nvSpPr>
        <p:spPr>
          <a:xfrm rot="21279543">
            <a:off x="643527" y="3896079"/>
            <a:ext cx="3997161" cy="2421690"/>
          </a:xfrm>
          <a:prstGeom prst="cloud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The mathematician’s role?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25CC6293-DC6E-4CFA-811F-422DCA17DFBD}"/>
              </a:ext>
            </a:extLst>
          </p:cNvPr>
          <p:cNvSpPr/>
          <p:nvPr/>
        </p:nvSpPr>
        <p:spPr>
          <a:xfrm rot="958371">
            <a:off x="5895939" y="3569956"/>
            <a:ext cx="4292754" cy="3073936"/>
          </a:xfrm>
          <a:prstGeom prst="cloud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How do non-numerate people use data?</a:t>
            </a:r>
          </a:p>
        </p:txBody>
      </p:sp>
    </p:spTree>
    <p:extLst>
      <p:ext uri="{BB962C8B-B14F-4D97-AF65-F5344CB8AC3E}">
        <p14:creationId xmlns:p14="http://schemas.microsoft.com/office/powerpoint/2010/main" val="29782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16A3F-52D3-4D37-A257-0CA38326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Misleading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DBD92D-AA00-4831-A9B0-E25619AB6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F46AF7-5615-4AFA-9657-F954E74A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652462"/>
            <a:ext cx="115538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5729FF-E0F3-49A2-A9E3-D2ECBC2B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6" y="442190"/>
            <a:ext cx="9192400" cy="64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F9496B-B54E-4B7C-95FB-123A3248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4" y="378452"/>
            <a:ext cx="97440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59B9B7-D417-41BE-8AF5-4BAAC557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79" y="574158"/>
            <a:ext cx="10347848" cy="5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E19FB1-146E-4B84-8C37-497F53E1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528637"/>
            <a:ext cx="92297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9D3197-28FF-4211-9BBD-726A57BE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53" y="170121"/>
            <a:ext cx="8784578" cy="67503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539B46-70F7-4A85-AED7-8E4923D877B7}"/>
              </a:ext>
            </a:extLst>
          </p:cNvPr>
          <p:cNvSpPr/>
          <p:nvPr/>
        </p:nvSpPr>
        <p:spPr>
          <a:xfrm>
            <a:off x="1626781" y="329609"/>
            <a:ext cx="499731" cy="3934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96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Digesting the Indigestible</vt:lpstr>
      <vt:lpstr>PowerPoint Presentation</vt:lpstr>
      <vt:lpstr>PowerPoint Presentation</vt:lpstr>
      <vt:lpstr>Misleading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Problem:</vt:lpstr>
      <vt:lpstr>Problem: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Digesting the Indigestible</dc:title>
  <dc:creator>Noel-Ann</dc:creator>
  <cp:lastModifiedBy>Noel-Ann Bradshaw</cp:lastModifiedBy>
  <cp:revision>14</cp:revision>
  <dcterms:created xsi:type="dcterms:W3CDTF">2017-11-07T08:57:17Z</dcterms:created>
  <dcterms:modified xsi:type="dcterms:W3CDTF">2017-11-10T13:44:39Z</dcterms:modified>
</cp:coreProperties>
</file>