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53" d="100"/>
          <a:sy n="53" d="100"/>
        </p:scale>
        <p:origin x="-1032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T" name="resolution" value="1" units="1/dev"/>
        </inkml:channelProperties>
      </inkml:inkSource>
      <inkml:timestamp xml:id="ts0" timeString="2017-11-12T12:54:59.419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1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17-11-12T12:55:00.245"/>
    </inkml:context>
  </inkml:definitions>
  <inkml:trace contextRef="#ctx0" brushRef="#br0">8981 10990 0,'48'-29'16,"-48"29"-1,0 0 1,0 0-16,0 0 0,-26 106 16</inkml:trace>
  <inkml:trace contextRef="#ctx1" brushRef="#br0">1556 1680 96 0,'-5'-36'38'0,"5"25"-20"0,-9 3 12 0,9 1 21 15,-4-7-3-15,4-1-1 16,-9-3-18-16,5-4-7 16,4 0-13-16,0 0 0 0,0 4 4 15,0 0-5-15,0 0 0 0,0 10 7 16,0-10 4-16,0 14 0 16,0 4-2-16,0 4-5 15,0 7-2-15,0 15-4 16,4 6-1-16,5 12-3 15,-9 14-2-15,4 4 12 16,-4 15 6-16,-4-1 0 16,4 26 1-16,-9 4-4 15,5 10-1-15,4-3 0 16,4-15 4-16,5 8-1 16,-5 0-1-16,5-5 3 15,0 5 2-15,0-4-2 16,4-7-2-16,-4-12 2 0,-1-6 0 15,5 3-6 1,-8-7 0-16,4-4-6 0,-1-7-2 16,1-8 0-16,-5-6-1 15,5-8 0-15,-9-7 0 16,4-1-2-16,1-6 1 16,4-1-2-16,-9-6-1 15,0-8 1-15,0 10-1 16,0-10 2-16,0 0 1 15,0-4-8-15,4 4-2 16,-4 0-5-16,0 0 0 16,0-3-7-16,0-8-1 15,0 0-20-15,0-8-7 16,0-14-41-16,0-14-19 16,0-4-62-16</inkml:trace>
  <inkml:trace contextRef="#ctx1" brushRef="#br0" timeOffset="688.3565">2482 1502 208 0,'-9'-26'79'0,"1"19"-42"0,3 3 3 0,5 4 33 15,0 0-15-15,-8 4-4 16,3 3-22-16,1 4-8 15,-1 7-14-15,1 15 0 0,4 11 1 16,0 21 2-16,0 12 3 16,0 6-5-16,0 8-1 15,0 19 0-15,0 3 1 16,0-1-1-16,0-2 1 16,0-8-2-16,0-4 0 0,0-7-5 15,0 7-1-15,0-14 5 16,0-4 3-1,0-7-4-15,0-18-2 0,0-4 0 16,0-8-1-16,0-10-5 16,4 7 1-16,-4-14 0 15,0-5 0-15,5-6-3 16,-5 3 2-16,0-11-1 16,0 4-2-16,0-3-2 15,0-1 1-15,0-3 1 16,0 3-1-16,0-7-3 15,0 7-2-15,0-7-2 16,4 7-4-16,1-3-1 16,-5-4 5-1,0 0 7-15,8 0 3 16,-8 0 2 0,0 0 0-16,0 0 2 15,0-4-19-15,0 1-8 16,0-8-31-16,5-4-13 15,3-3-73 1,1 4-49-16,13-5 83 16</inkml:trace>
  <inkml:trace contextRef="#ctx1" brushRef="#br0" timeOffset="1724.4332">1643 4429 148 0,'-9'-29'57'0,"9"25"-30"0,0-10 1 0,0 14 27 16</inkml:trace>
  <inkml:trace contextRef="#ctx1" brushRef="#br0" timeOffset="1964.3721">1643 4385 448 0,'0'15'83'0,"4"18"-18"15,-4 7-17-15,0 0-6 16,0 25-3-16,-4 19-2 16,4 11-7-16,0-4-2 15,0 3-11-15,0-14-3 16,0 4-6-16,4 4-3 16,-4-8 0-16,9-4-1 15,-9-10 0-15,0-15 0 0,4 0-2 16,-4-26 1-1,0 1-11-15,-4-8-4 0,4-11-43 16,-9-10-18-16,5-16-58 16,8-6-24-16,5 3-11 15</inkml:trace>
  <inkml:trace contextRef="#ctx1" brushRef="#br0" timeOffset="2641.3173">2657 4400 148 0,'13'-58'55'0,"-9"32"-30"0,5 1 12 16,-9 17 28-16,0 1-8 16,0 0-1-16,-17 3-15 15,4 8-3-15,-22 10-21 16,0 23-1-16,0 10-2 0,-9 15 1 15,0 0 4-15,14 14-13 16,17 12-4-16,4-8-3 16,18-4-3-16,17-14 0 15,26-14 3-15,23-23 2 16,12-21 2-16,5-15 1 16,-5-29 0-16,1-11 2 0,-10-8 1 15,-12-21-1-15,-18 0-1 16,-22 4 5-16,-21 7 6 15,-14-1-2-15,-26 16 0 16,-13 14-6-16,-27 3 0 16,5 19-5-16,5 0-2 15,21 0-18-15,5 3-6 16,26-3-31-16,22-8-10 16,21 1-18-16,5-8-4 15,9-3-41 1</inkml:trace>
  <inkml:trace contextRef="#ctx1" brushRef="#br0" timeOffset="3300.1477">1328 1305 132 0,'5'0'49'0,"-5"4"-26"0,-5 17-1 15,5-13 20-15,-13 3-3 16,-17 14 2-16,-1 26-8 15,-26 40-3-15,-4 22-16 16,-40 40 7-16,-8 58 2 0,-4 33-9 16,21 26-3-16,22-1 2 15,26-3 3-15,22-30-4 16,31 5-2-16,30-26-1 16,18-26-1-16,9-11-4 0,8-25-1 15,-4-22-10-15,-4-11-5 16,3-21-45-16,1-26-20 15,22-15-57 1</inkml:trace>
  <inkml:trace contextRef="#ctx1" brushRef="#br0" timeOffset="4039.2041">3417 1826 156 0,'-21'-22'57'0,"21"-7"-30"0,4 10-23 0,0 16 26 16,18-1-6-1,0 4 3-15,4 11 3 16,5 4-17-16,0 14 11 0,8 4 3 16,-4 18-8-16,9 29-3 0,4 40-3 15,13 15 1-15,4 28 17 16,1 23 7-16,-5 3 5 16,-4 15 3-16,-13 4-5 15,-18-12-3-15,-26-3-4 16,0-3 1-16,-22-12-10 15,-13-10-3-15,0-23-11 16,0-14-2-16,0-18-5 16,5-11-1-16,-1-22 1 15,0-11 0-15,5-18-16 16,0-18-6-16,4-7-24 16,5-15-9-16,3-11-35 15,14-11-15-15,0-4-78 16</inkml:trace>
  <inkml:trace contextRef="#ctx1" brushRef="#br0" timeOffset="21105.5044">4462 1917 164 0,'9'-4'63'0,"-9"-7"-34"0,0-3-19 16,4 14 20-16,1-8-12 16,-1-6 0-16,0 6-1 15,5-10 1-15,-9 15-10 16,4-5 0-16,1 5 2 0,-1-1 0 15,1 4 2-15,-5 0 7 16,0 11 2-16,-5 11 1 16,1 3 1-16,-5 12-4 15,-4 6-2-15,-5 5-3 16,5 3-1-16,-9-8-10 16,5-3-1-16,4-10-2 0,0-9 2 15,8-6-3-15,5-22-2 16,14-19-3-16,12-14-1 15,13-25 4-15,18-16 1 16,17-10 2-16,-4 4 0 16,0 11 0-16,-4 6 0 15,-10 12 0-15,-7 22 0 16,-10 3-3-16,-4 15 2 16,-9 14 18-16,-8 15 9 15,-5 18 4-15,-9 19 2 16,-4 3-11-16,-4 3-3 15,-1-3-10-15,1 4-3 16,4-4-5-16,-4-4-1 0,4-11-39 16,0-3-15-16,0-11-46 15,-5-33-97 1</inkml:trace>
  <inkml:trace contextRef="#ctx1" brushRef="#br0" timeOffset="22441.5988">2609 202 192 0,'-9'0'71'0,"9"3"-38"0,-4 12-14 0,-1 0 21 15,-3 6-5-15,-5 8 2 16,-5 15-17-16,1-4-6 15,-1 11-9-15,-4-3 1 0,0-5 0 16,9-14-2-16,-9 8-3 16,14-12-3-16,-5 1 1 15,4-12-1-15,4-3 0 0,10 4-3 16,4-19 1-16,8-7 0 16,9-3 2-16,22-26-1 15,14-8-1-15,12-6 0 16,0-1 3-16,-4 8 0 15,-17-4 1-15,12 18-3 16,-21 11 2-16,-14 0 18 16,1 19 9-16,-13 6 9 15,-1 19 3-15,-4 0-12 16,-4 14-3-16,-5 1-11 16,1 3-3-16,3-7-5 15,-8-4-3-15,13-4 0 16,-8-10-1-16,-1 3-36 0,5-18-92 15,-9-11-9 1,-13-22 6 0</inkml:trace>
  <inkml:trace contextRef="#ctx1" brushRef="#br0" timeOffset="24182.2281">1254 781 132 0,'-26'-4'49'0,"17"8"-26"0,0-4-5 0,1 0 18 15,3 3-12-15,-8 5-1 16,9 3-7-16,-9-4 0 16,4 0-9-16,4 0-2 0,1 1 1 0,-5-5 1 15,5 8 3-15,4 4-5 16,0-4-3-16,4 0 3 15,5 3 1-15,-5 1 2 16,10 3 0-16,-1-3 0 16,-5 3 0-16,14 0 2 15,-4-7 1-15,12 11-1 16,5 0 1-16,18-4-6 16,-5-7-1-16,9 7-2 15,0-7-2-15,-5 0 1 16,0 0-1-16,-8 0 0 15,0-4 0-15,8 0 0 0,1 4 2 16,-1-4-3-16,5-3 0 16,13 0 1-1,-5-4 0-15,5 0 0 0,5 3 2 16,-14 5-3-16,9-8-2 16,8-8 2-16,10 5 2 15,-1 3 2-15,5-8 3 16,0 5-1-16,0-12 2 15,13-7-4-15,8 11-2 16,18-7 0-16,-8-4-1 16,8 8 0-16,4-4 0 15,18-8 0-15,5 4 0 0,-27-3-3 16,17 10 2-16,10-7 1 16,-1 4 2-16,-17 7-3 15,-5 0 0-15,14 4-1 16,4 0 0-16,4 7 2 15,-21 3 0-15,8 1 0 16,9 3 0-16,0 4-3 16,-9 4 2-16,-8 7 3 15,12-4 1-15,14-4-4 16,-5 8-1-16,-12-7 1 16,12-4 2-16,9 14 0 15,0 1 2-15,-13-4-4 16,13-1 0-16,5-10-1 15,-1 11 0-15,-17 0 2 16,13-4 0-16,13-3 0 0,36 10 0 16,-19-7 2-16,5 1 1 15,9-5-6-15,-22 8 0 16,13-7 1-16,9-1 3 16,-13 8 0-16,-10-7-1 15,23-8 1-15,-4 11-1 16,-14-11 0-16,27-3 0 15,-1 3 0-15,-17 4 2 16,13-7-3-16,9 3 0 16,-17-3 1-16,17 10 0 15,-1-6 0-15,-12-5 0 0,18 5 0 16,3-5 0-16,-12 1 2 16,12-4 1-16,1 0-4 15,-9-4 1-15,22-7-2 16,-5 11 0-16,-8-3 2 15,8-5 2-15,-17 8-1 16,-9-7-1-16,18 0 14 16,-14 21 5-16,-12-14-7 15,12 0-4-15,-12 4-5 16,-5 0 0-16,0-1-2 16,4 5-1-16,-17-1-2 15,0-4 1-15,13 1 1 16,-9 7 2-16,-25 4-1 15,3-12 2-15,9 8 4 0,-13-4 6 16,-13 1-1-16,-4 3 1 16,8-4-10-16,-4 0-1 15,-13 4-2-15,-9-4 2 16,-4 1-1-16,8-1-1 16,1 0 3-16,-5 1 2 15,-9-5 0-15,-4 12 0 16,-4-8-6-16,4-3 1 15,4 3 0-15,-8-3 0 16,0-1 8-16,-14 5 5 16,14-5-4-16,13 4-1 15,-1-7-4-15,1 0-1 0,-18 0 1 16,-4-7 0-16,-4 7 0 16,-9-3 2-16,-14-1-3 15,-17 0 0-15,-17 1-12 16,-13-1-4-16,-14-3-56 15,-17 7-22-15,-13 14-74 16</inkml:trace>
  <inkml:trace contextRef="#ctx1" brushRef="#br0" timeOffset="26920.0714">6263 369 200 0,'0'-29'77'0,"4"11"-42"0,1 7-23 16,-1 4 19-16,0-4 6 16,-4 7 4-16,5 0-2 15,-5 1 1-15,0 3-22 16,0 0 7-16,0 11 5 0,0 7-1 16,-5 11 1-16,1 11-6 0,0 15-3 15,-1 3-5-15,-4 8 0 16,1 28-9-16,3 26-2 15,1 8 3-15,0 10 3 16,-5 41-6-16,0 3-1 16,-4 22-4-16,0 14-1 15,0 4 3-15,4 8 3 16,0 6 7-16,1 15 4 16,-6 4 5-16,1-18 2 15,-9 11-8-15,-4-12-4 16,-4-14-2-16,-5 0-1 15,4-18-2-15,5-11-1 0,4-18-6 16,5-18 1-16,-1-12 2 16,5-17 1-16,4-1-6 15,5-21 0-15,-5-12-6 16,5-17-1-16,-1-19-33 16,5-21-11-16,0-19-50 15,0-44-19-15,5-14-61 16</inkml:trace>
  <inkml:trace contextRef="#ctx1" brushRef="#br0" timeOffset="27621.6168">7727 577 180 0,'0'0'68'0,"4"0"-36"0,9-4-20 0,-4 0 21 16,0-6-15-16,0-1-2 15,4-18-4-15,4-4 0 16,1-4-6-16,4 8 5 0,-1-4 2 16,-3 8 11-16,-1 7 5 15,-3-4-2-15,-6 18 1 16,-8 4-5-16,0 11 0 16,-4 15-10-16,0 14-3 15,-1 3-2-15,1 5 2 16,-1 3-5-16,5 0-3 15,-4-8 1-15,4 8 0 16,0-3 1-16,0-8 0 16,0-7-2-16,0-12 1 0,0-2-22 15,0-12-9-15,0-11-35 16,4-7-14-16,5-3-66 16</inkml:trace>
  <inkml:trace contextRef="#ctx1" brushRef="#br0" timeOffset="28840.1268">7242 2197 196 0,'-5'4'74'0,"1"3"-40"0,0-3-16 0,4-4 25 15,0 0-11-15,0 0-1 16,0-4-9-16,0-11-2 16,8-3-11-16,1 0-5 0,9-8-1 15,8 1-4-15,0-11 0 16,0 10 1-16,-4 1 2 15,0 10 5-15,-4 4 6 16,-5 11 10-16,-9 11 6 16,-8 18-7-16,-9 15-2 15,-5 14-12-15,1 8-5 16,-1 7-2-16,5-4 1 0,4-7-3 16,1-1 0-16,-1-10 3 15,4-10 1-15,1-1-1 16,0-8-2-16,-1-10-32 15,5 0-16-15,9-22-75 16,4-22-22 0</inkml:trace>
  <inkml:trace contextRef="#ctx1" brushRef="#br0" timeOffset="29320.5264">8667 2084 208 0,'-27'-14'77'0,"27"6"-42"0,9-3-32 0,4 4 17 0,0-4-14 15,5-11-4-15,4 4 1 16,8 7 2-16,-3-3-2 15,-6 3 18-15,1-4 10 0,-4 15-4 16,-1-3-3-16,-8 3-12 16,0 10-5-16,-9 9 4 15,-9 21 5-15,-8 22 3 16,-10 25 1-16,1-3-9 16,0 3-2-16,0-3-5 15,4 0-1-15,4-4-1 16,1-7-2-16,4-8-28 15,0-14-14-15,8-11-60 16,5-29-27-16,0 0 19 16</inkml:trace>
  <inkml:trace contextRef="#ctx1" brushRef="#br0" timeOffset="29840.3774">7264 3690 200 0,'-9'0'77'0,"13"-22"-42"0,5 15-28 16,0 3 18-16,4-14-15 15,9 3-6-15,4-10-2 16,5-12 0-16,4 8-1 0,-5 4 19 0,-4 10 11 16,-8 8 7-16,-5 18 2 15,-13 22-11-15,-13 25-3 16,-5 18-6-16,-8 12-3 16,-4 14-9-16,-1 7-3 15,0 4-5-15,10-8-1 16,3-6 1-16,9-8 2 15,5-22-19-15,8-7-6 16,5-22-39-16,4-18-15 16,13-30-59-1</inkml:trace>
  <inkml:trace contextRef="#ctx1" brushRef="#br0" timeOffset="30250.0595">8566 4021 312 0,'-13'-3'115'0,"4"3"-62"0,-8 3-42 16,8 1 26-16,-4 10-22 15,-9 12-6-15,-4 3-4 16,0 7-1-16,4 12-2 16,9 6-4-16,8-3-1 0,10 0-1 0,8-7 0 15,9-11 0-15,13-8 0 16,13-10 0-16,9-19 3 16,12-14 2-16,6-22 2 15,-14-15 5-15,-9-3 5 16,-12-4 6-16,-18 0 5 15,-18 11 3-15,-26 0 3 16,-17 11-10-16,-14 4-4 16,1 10-14-16,8 8-6 15,5 0-64-15,21 0-28 16,14-8-61 0,13-28-40-16,4-5 90 15</inkml:trace>
  <inkml:trace contextRef="#ctx1" brushRef="#br0" timeOffset="30720.5407">7386 1855 168 0,'-79'7'66'0,"31"11"-36"0,-17 15 7 0,30-4 30 16,-18 18-9-16,-21 34-1 15,-5 39-22-15,-4 25-7 16,9 45-16-16,8 25-8 0,14 14 0 16,17 15-5-16,9-4-2 15,17-7-5-15,5-22 0 16,4-7-3-16,4-22 0 0,0-14-16 15,10-15-6-15,-1-26-64 16,17-32-66 0,14-22 46-16</inkml:trace>
  <inkml:trace contextRef="#ctx1" brushRef="#br0" timeOffset="31150.1859">9528 1931 160 0,'8'4'60'0,"6"0"-32"0,3 10-2 0,-8 1 25 16,4 3-7-16,0 29-2 16,5 26-1-16,-5 36 1 15,0 26-23-15,0 43 14 0,-4 26 6 16,-9 11-3-16,-14 22-1 0,-7-11-17 15,-6 3-6-15,-12-14-6 16,-5-19 1-16,-8-14-2 16,-5-18 0-16,0-7-1 15,0-26 0-15,-4-22-9 16,4-25-4-16,1-15-33 16,-1-29-12-16,0-22-55 15,0-47-22-15,5-11-4 16</inkml:trace>
  <inkml:trace contextRef="#ctx1" brushRef="#br0" timeOffset="32020.1223">10874 293 304 0,'-66'14'115'0,"36"-6"-62"0,-14-5-42 0,31 1 28 16,0-4-28-16,4 0-9 16,5-4-8-16,4 1 0 15,8-8 4-15,10-4-1 0,17-10-1 16,4 3 0-16,9 0 0 16,-4 7 3-16,4 4 2 15,-4 11 0-15,-9 15-1 16,-9 11 3-16,-9 6 0 15,-12 19 7-15,-14 15 4 16,-8-4-1-16,-10-8 0 0,-3 8-12 16,4-7-3-16,8-8 1 15,5-3 2-15,13-4-5 16,9-18-1-16,8-11-1 16,14 0 2-16,-1 0 2 15,1-8 3-15,0 1 15 16,4-4 7-16,4 11-11 15,0 0-7-15,1 0-1 16,-1 7 1-16,-4-7 0 16,-9 0 0-16,-4 0-1 15,-5-4 0-15,-8 0-42 16,0 4-17-16,0-11-76 16,8-7-61-16,9-1 69 15</inkml:trace>
  <inkml:trace contextRef="#ctx1" brushRef="#br0" timeOffset="33799.8019">11149 2299 272 0,'-35'4'101'0,"13"-4"-54"0,1-4-28 15,12 4 29-15,0-4-24 16,0-7-5-16,5-3-17 16,8-12-4-16,9 1 1 15,5-4-5-15,8 3 0 0,9 4 0 16,9 1 2-16,4 10 2 16,0 7 1-16,-4 8 1 15,-5 10 2-15,-8 26 1 0,-5 4 1 16,-13 18 4-16,-13 3 5 15,-9 5 2-15,-17 2 0 16,-9 9-7-16,0-5-3 16,0-3-3-16,5-15-2 15,3-7 3-15,5-11 2 16,5-14-2-16,8-5 0 16,5-13-6-16,13-23 0 15,12-10-4-15,19-4 2 16,3 3 3-16,14-3 1 15,-4 3 7-15,-1 12 4 16,-4 3-3-16,-4 4 1 16,-5-8-5-16,1 15 0 15,-10 0 1-15,-4 11 0 16,-4-11 0-16,5 4-40 16,8-4-17-16,4-15-69 15,5-10-69 1,-5 6 64-16</inkml:trace>
  <inkml:trace contextRef="#ctx1" brushRef="#br0" timeOffset="34271.8121">12631 2397 252 0,'4'-51'93'0,"1"48"-50"0,-1-12-19 0,0 8 29 15,1-11-16-15,4 3-6 16,8-10-18-16,0-5-9 16,5 5-2-16,5-8-5 0,3 8 2 15,-4-1 1-15,-4 15 0 0,-4-7 11 16,-5 11 7-16,0-4-3 16,-4 4 0-16,-1 3-5 15,-8 4-1-15,0 11 6 16,-8 25 2-16,-5 15-6 15,-5 18-4-15,-4 15-2 16,-4 0 1-16,0 11-3 16,0 3-2-16,4-7 0 15,4 11 1-15,1-22-3 16,4-4 0-16,0-14-41 16,4-18-17-16,4-4-58 15,10-22-26-15,4-10 14 16</inkml:trace>
  <inkml:trace contextRef="#ctx1" brushRef="#br0" timeOffset="34860.4492">11390 3894 200 0,'-5'11'77'0,"10"-11"-42"0,-5 3 3 15,0 1 32-15,0-8-30 16,4-7-11-16,5-3-12 15,8-12-4-15,9-17-7 0,5-8-4 0,4-4 1 16,0 4 4-16,-4 4 4 16,-1 7 5-16,-8 7 4 15,-4 7-4-15,-5 16 1 16,-5 13-4-16,-8 23 2 16,-8 25-6-16,-10 18-3 15,-4 11-3-15,-4 22 0 16,4 3-4-16,5 8 0 15,4-11 1-15,8-3 0 16,1-19-3-16,8-11 2 16,5-11-21-16,0-11-8 15,4-17-38-15,4-30-16 16,5-26-64-16</inkml:trace>
  <inkml:trace contextRef="#ctx1" brushRef="#br0" timeOffset="35263.1532">12509 3883 288 0,'-14'0'107'0,"19"-11"-58"0,-1 0-37 0,1-4 24 16,8 5-19-16,4-23-7 16,5 0-9-16,4 4-1 15,-4 7 0-15,0 7 15 0,-5 5 7 16,-8 31 1-16,-9 16-2 15,-13 17-7-15,-4 23-1 16,-5 14-10-16,0 22-2 16,0-8-1-16,9-14 2 15,0 0-1-15,8-18-1 16,5-15-21-16,5-14-11 16,8-18-37-16,0-34-16 0,4-21-54 15</inkml:trace>
  <inkml:trace contextRef="#ctx1" brushRef="#br0" timeOffset="35744.3582">11219 1633 212 0,'-48'22'82'0,"31"18"-44"0,-36 25-14 0,27-18 27 0,-26 12-2 15,-32 50 3-15,-12 37-7 16,5 36-1-16,3 36-24 15,14 1-7-15,17 10-5 0,18 4-7 16,12-11 0-16,14-18-17 16,13-15-4-16,13-18-12 15,9-10-5-15,18-34-18 16,25-25-7-16,27-29-69 16</inkml:trace>
  <inkml:trace contextRef="#ctx1" brushRef="#br0" timeOffset="36328.8808">13352 1913 252 0,'0'0'93'0,"0"0"-50"0,-4 4-26 16,4 7 25-16,-5-4-13 16,1 7-5-16,-5 12-2 15,0 7-2-15,5 36-11 16,4 26-5-16,13 21-1 0,13 37-2 15,14 25 2-15,-1 8 7 16,0 29 3-16,-17 0 20 0,-22 0 9 16,-17-8 4-1,-27 4 4-15,-17-3-14 0,0-19-4 16,-5-14-10-16,9-22-4 16,5-11-13-16,8-33-2 15,9-18-10-15,5-25-3 16,8-15-27-16,4-22-14 15,5-18-11-15,0-15-4 16,0-29-50-16,4-10-23 16,-4-8-3-1</inkml:trace>
  <inkml:trace contextRef="#ctx1" brushRef="#br0" timeOffset="37334.4115">14563 366 280 0,'-18'-4'104'0,"18"0"-56"0,5-10-58 0,3 10 16 15,14-18-8-15,13 8-2 16,13-8 0-16,9-4 3 15,9 12 0-15,-5 3-2 0,-4 0 2 16,-9 11 10-16,-5 7 5 16,-8 4 14-16,-13 4 4 15,-9 10 8-15,-13 4 2 16,-13 8-14-16,-9 3-6 16,-8 0-11-16,-5-4-5 15,9-7-8-15,8 1-1 16,14-12-4-16,21-4 2 0,14 8-4 15,8-18-1-15,14 7 5 16,8-4 2-16,9 0 0 16,-5 4 2-16,-12 4 3 15,-14-1 1-15,-13 1 21 16,-17 10 11-16,-26-3-1 16,-18 4 1-16,-9 3-14 15,-9 4-3-15,-8 3-10 16,9-3-3-16,8-8-10 15,9-3-2-15,9-4-34 16,13-7-13-16,4-3-29 16,5-8-11-16,8-11-67 15</inkml:trace>
  <inkml:trace contextRef="#ctx1" brushRef="#br0" timeOffset="38881.746">14703 2201 192 0,'-40'0'71'0,"27"0"-38"0,-4-4-14 16,8 0 23-16,0 1-8 15,0-1-2-15,1 0-10 0,-1-6-3 16,0 6-11-16,5-7-3 0,4 0-1 15,4-11-5-15,14 11-1 16,12-7-4-16,14 0 1 16,8 0 1-16,5 3 2 15,0 4 3-15,-9-7 2 16,-4 14-4-16,-9 1-1 16,-9 3 16-16,-13 7 8 15,-13 4 8-15,-17 7 5 16,-27 4-11-16,-8 7-1 15,-5-3-14-15,4 3-3 16,18-7-11-16,18 3-2 0,21-3-5 16,22-8-3-16,18 1 0 15,13 0 1-15,0-4 6 16,-9 3 4-16,-9 8 3 16,-8 7 3-16,-14-7 8 15,-12 11 3-15,-27-4 16 16,-26 11 6-16,-27 4-14 15,-12 7-4-15,8-8-11 16,9 1-4-16,9-4-6 16,18 0 0-16,8-15-14 15,13-3-5-15,9-3-19 16,8-9-6-16,10-10-28 16,8-10-9-16,9-23-41 15</inkml:trace>
  <inkml:trace contextRef="#ctx1" brushRef="#br0" timeOffset="39560.1904">16141 2110 272 0,'-31'0'104'0,"22"-4"-56"0,-4 0-38 16,9-3 23-16,4 7-23 15,0-7-4-15,0-4-7 16,9 4-1-16,8-4 2 0,9-4-5 0,9 4 1 15,5-3-3-15,-1 6 2 16,0 12 5-16,1 7 2 16,-10 7 0-16,-4 4-2 15,-8 14 7-15,-9 8 3 16,-14 7 6-16,-8 11 4 16,-13-4 1-16,-5 0 2 15,-8-10-2-15,0 3-1 16,4-15-8-16,4-3-5 15,9-8-2-15,5-10-1 16,8 0-7-16,13-5 0 16,18-6-4-16,13-4 2 0,4 0 9 15,10 0 7-15,-1 0-3 16,0 0-2 0,4 0-1-16,-4 7-1 0,-4 1 0 15,-13-1 0-15,-14 4-16 16,-17 3-4-16,-13 8-60 15,-22 7-26-15,-17 8-48 16</inkml:trace>
  <inkml:trace contextRef="#ctx1" brushRef="#br0" timeOffset="40220.1858">14720 3974 304 0,'-39'-7'115'16,"21"-12"-62"-16,1-10-57 0,17 18 21 0,4-7-15 15,9-7-1-15,9-4-6 16,13-1-1-16,9 5 3 15,4 3-1-15,0 7 2 0,0 15 2 16,-9 11 0-16,-8 4 4 16,-9 18 5-16,-9 7-1 15,-9 7 3-15,-12 11 5 16,-10 8 2-16,-4 7-3 16,-8-8-1-16,-5 1-6 15,0-12 0-15,4-6 4 16,5-8 4-16,0-15-6 0,4-6-1 15,13-12-12 1,9-7-1-16,13 0 0 16,13-11-3-16,14-4 2 15,3 12 7-15,10 3 6 16,-5 3 11-16,4 1 8 16,10 7-12-16,3 0-6 15,1 0-3-15,-5-4-2 16,-13 0 0-16,0-7 2 15,-9 0-1-15,-4 0 0 16,0-3-58-16,5-23-27 16,-1-14-100-1</inkml:trace>
  <inkml:trace contextRef="#ctx1" brushRef="#br0" timeOffset="40600.0267">16364 3715 320 0,'13'-25'121'0,"-5"3"-66"0,1-3-62 15,9 14 21-15,3-8-11 0,1-10-2 16,5 7 19-16,-6 4 9 16,-3 4-14-16,-5 14 25 0,-9 22 12 15,-8 25-12-15,-9 18-5 16,-13 12-7-16,-9 28-1 16,0 8-15-16,0 4-5 15,4-1-6-15,9-17-2 16,5-8-19-16,4-15-9 15,8-18-29-15,10-10-14 16,3-23-30-16,6-36-11 16,-1-18-32-1</inkml:trace>
  <inkml:trace contextRef="#ctx1" brushRef="#br0" timeOffset="41099.9668">14558 1658 272 0,'-26'0'101'0,"13"7"-54"0,-9 30-26 0,9-19 28 16,-13 18-15-16,-18 15-5 15,-13 19-10-15,-13 39-4 16,-13 40-9-16,0 37 0 0,13 21 1 16,14 19-3-16,8 14-3 0,13-7 0 15,8 0 1-15,14-3-3 16,9-23 0-16,13-14-1 15,12-14 0-15,23-19-20 16,22-22-8-16,12-14-60 16,19-22-26-16,3-33-11 15</inkml:trace>
  <inkml:trace contextRef="#ctx1" brushRef="#br0" timeOffset="41560.3569">17141 1979 100 0,'14'-4'38'0,"-10"4"-20"0,0 18 16 0,1-7 26 16,-1 4-15-16,0 17-3 15,5 19 4-15,4 19 3 0,9 24-26 16,4 8 18-16,5 37 6 0,4 17 0 15,-9 12 1-15,-8 21-4 16,-18 4-3-16,-18-4-11 16,-17-3-4-16,-13 3-6 15,-17-10-3-15,-14-12-1 16,-9-25 0-16,5-18-8 16,5-8-3-16,12-28-21 15,14-23-7-15,8-28-52 16,22-23-24-16,13-28-41 15,14-26-17-15,-1-8 20 16</inkml:trace>
  <inkml:trace contextRef="#ctx1" brushRef="#br0" timeOffset="42153.8987">18182 1105 196 0,'-35'29'74'0,"13"-22"-40"0,4 8-7 0,10-12 27 0,-1 1-13 15,0-4-3-15</inkml:trace>
  <inkml:trace contextRef="#ctx1" brushRef="#br0" timeOffset="42469.294">18064 1141 502 0,'-5'-22'27'0,"5"-3"-1"0,5-15-13 15,8-15-3-15,9-7-8 16,13 0-4-16,8-10 1 16,1-5 0-16,4 1 1 15,-4 3 2-15,-9 15-1 16,-5 7-1-16,-8 7 5 15,-4 7 1-15,-27 19 4 16,-22 18-7 0,-25 18-2-16,-19 19-1 15,-3 7 2-15,12-1-3 0,9-3-2 16,14 8-3-16,12-16-1 16,18-6-3-16,22-1-1 15,17-6 6-15,17-16 4 16,14 1 0-16,4 3 0 15,1-3 1-15,-6-1 0 16,-3 1 4-16,-5-4 5 16,-9 4-45-16,-4-4-19 15</inkml:trace>
  <inkml:trace contextRef="#ctx1" brushRef="#br0" timeOffset="43300.7069">18317 2044 188 0,'9'-25'71'0,"-5"39"-38"0,-4-21-10 16,0 7 26-16,0 0-16 15,-4 7-4-15,-5 0-2 0,-4 4 2 16,-22 15-15-16,-13 21-1 0,-18 37 0 16,-3 7 4-16,-10 26 2 15,5 25 7-15,-5 29 4 16,13-15-10-16,5 23-2 15,22-5-8-15,8-6-4 16,14-15-3-16,12-8 0 16,10-6-2-16,8-15-1 15,0-12 1-15,4-17 1 16,1-15 1-16,-1-18 1 16,1-18-16-16,-1-4-6 15,-4-11-38-15,-4-11-16 16,0-11-59-1,8-7-60-15,-8-7 71 0</inkml:trace>
  <inkml:trace contextRef="#ctx1" brushRef="#br0" timeOffset="44303.0076">18610 2405 44 0,'0'-26'16'0,"4"8"-8"0,1 25-10 0,-1-14 4 15,5 0-20-15,0-1-8 16</inkml:trace>
  <inkml:trace contextRef="#ctx1" brushRef="#br0" timeOffset="44841.3275">18842 2284 132 0,'57'-10'49'0,"-31"6"-26"0,4-18-23 0,-12 22 13 16,4-7 11-16,4-1 7 15,4-2 8-15,-8 6 3 16,-4 0-22-16,-1 1 8 0,-4-1 3 16,-4-3 12-16,-4 3 6 0,-1 0-18 15,0 1-5-15,-4-1-5 16,0 0-1-16,0-3-7 16,0 4-3-16,-4 3 3 15,-5-8 4-15,-8 1-7 16,-5-4-1-16,-4 7-1 15,-14-3 0-15,-8 14-2 16,-9 1-1-16,-13 14-3 16,5 7 1-16,4 3 0 15,8 5 1-15,10 3-2 16,8 4-2-16,8 7 5 16,5 0 4-16,9 0-7 15,9-4-1-15,8-14-6 0,18 3 1 16,18-10 4-16,8-5 2 15,4-10-5-15,5-3-2 16,-9 13 2-16,-4-2 3 16,-9-1 1-16,-9 0 2 15,-9 18 4-15,-8-3 4 16,-13 4-2-16,-9 6 2 16,-14 1 7-16,-8-8 3 15,-4 4-6-15,-5-10-2 16,1-1-7-16,3-11-4 15,5-3-4-15,5-8 1 16,8-14-34-16,9-19-17 16,8-10-39-16,14-12-16 15,17-25-75-15</inkml:trace>
  <inkml:trace contextRef="#ctx1" brushRef="#br0" timeOffset="45561.1541">20087 2219 396 0,'-22'7'148'0,"1"4"-80"0,-19-4-55 0,23-3 33 0,-1-4-24 16,1 0-5-16,4 0-15 16,4-4-6-16,9-3 2 15,17-7-4-15,18 6 1 0,18-6-2 16,12 6 2-16,1 5 3 15,4 3 1-15,-13 7 1 16,-9 8 2-16,-9-4 3 16,-8 10 2-16,-9 1 8 15,-9-4 2-15,-9 19-4 16,-13-8-3-16,-12 0-1 16,-10-3-1-16,0 6-4 15,9-13-1-15,9 2-10 16,13 1-3-16,13-4-2 0,18-3 2 15,4 3 1-15,9-7 1 16,4 11 5-16,0 3 3 16,-13-3 3-16,-13 0 1 15,-22 11 6-15,-18 11 4 16,-17-8 6-16,-13 11 4 16,-17-3-12-16,-10-4-7 15,5 7-8-15,9-6-3 16,13-5-57-16,22-11-23 15,17-3-57-15,27-7-26 16,-1-4 33 0</inkml:trace>
  <inkml:trace contextRef="#ctx1" brushRef="#br0" timeOffset="46240.078">18531 3573 396 0,'-52'8'148'0,"34"-8"-80"0,5 3-62 0,9-3 31 16,4-3-29-16,0-5-8 15,9-3-4-15,13-3 2 16,17-8 1-16,22 4-4 0,18-4 1 16,-1 11-3-16,1 7 2 15,-9 4 5-15,-13 11 4 0,-13 0 10 16,-9 4 5 0,-14 7 13-16,-16 7 7 0,-14 0-12 15,-17 18-6-15,-14 1-10 16,-8-1-5-16,0 0-3 15,13-14-3-15,22 3-13 16,22-10 1 0,17-1 1-16,14-10 1 15,8-4 2-15,0 7 2 16,-5 0 4-16,-3-3 3 16,-18 3 2-16,-9 11 10 15,-13 4 6-15,-22 11 7 16,-18-1 5-16,-25-6-11 0,-9 10-4 15,-5-3-9-15,9-4-5 16,13-15-4-16,13 1-1 16,14-4-18-16,12-19-7 15,18-6-31-15,14-19-15 16,7-4-43-16,14-3-16 16</inkml:trace>
  <inkml:trace contextRef="#ctx1" brushRef="#br0" timeOffset="46822.1477">20249 3613 260 0,'-22'15'96'0,"13"-11"-52"0,-17-1-18 16,22 1 31-16,-1-4-28 15,1 0-8-15,4-4-9 16,9-3-3-16,8-8-5 15,5-10-5-15,9 10-2 0,-1-3-1 0,10 7 0 16,-5 0 3-16,-5 8 0 16,1 10 9-16,-5 11 7 15,-4 4 4-15,-9 14 1 16,-9 12-5-16,-4-1 1 16,-17 11 0-16,-9-3-1 15,-14 7 6-15,-8 3 1 16,-4-6 2-16,4-12 2 15,4-3-14-15,5-15-5 16,17-4-6-16,9-10-2 16,13-8-4-16,22-7 1 15,8 0 0-15,14 0 2 16,4 4 12-16,0-1 8 0,5 5-11 16,3-8-4-1,6 0 0-15,-1-8 0 0,-9 5 1 16,-12-5 2-16,-6 1-25 15,-12-4-10-15,5-11-45 16,-10-7-19-16,14-18-98 16</inkml:trace>
  <inkml:trace contextRef="#ctx1" brushRef="#br0" timeOffset="48920.3811">20839 2077 264 0,'-4'0'101'0,"8"11"-54"0,22-4-39 16,-8 11 24-16,8 11-14 16,9 4 0-16,4 33 3 15,5 10 1-15,-5 12-11 16,1 24 11-16,-1 23 7 0,-13 18 7 15,-17 7 3-15,-13 11 1 16,-14 8 2-16,-12-1-8 16,-19 4-3-16,-16-3-15 15,-5-15-5-15,0-12-7 16,9-20-3-16,8-27-7 0,14-14-4 16,8-25-38-16,10-23-17 15,12-32-52-15,9-36-21 16,4-12-26-1</inkml:trace>
  <inkml:trace contextRef="#ctx1" brushRef="#br0" timeOffset="50759.7539">22889 358 148 0,'48'0'57'0,"-26"0"-30"0,4 0-5 0,-8 0 23 15,-1 0-8-15,5-3-1 16,4-5-12-16,-4 5-2 15,0 3-13-15,0-8 8 0,0-6 5 16,-1 10 6-16,-3 1 3 16,-5-5 3-16,0 5 2 15,-4-5-9-15,-5 5-2 16,-4-5-10-16,-4 1-4 16,-5-7-4-16,-4 3 0 15,-22 0-2-15,-13 11 2 16,-13 0 0-16,-5 18 1 15,5 4-4-15,9 0-1 16,8-4-6-16,13 22 0 0,18-7-4 16,18-4 2-1,16 7-2-15,14-3 0 0,9 0 4 16,9 10 1-16,-5-10 2 16,-5 7 0-16,-8-7 2 15,-9 11 3-15,-12 3 2 16,-19 4 1-16,-21 4 0 15,-22 7 2-15,-13-8 4 16,-9 1 3-16,4-8-9 16,9-7-4-16,9-7-14 15,9-15-4-15,13-11-39 16,8-10-18-16,14-30-34 16,13-29-14-16,8-14-20 15</inkml:trace>
  <inkml:trace contextRef="#ctx1" brushRef="#br0" timeOffset="50953.6209">23077 242 260 0,'13'18'99'0,"4"-11"-54"0,5 15-39 0,-9-18 20 15,9 10-16-15,13-3-3 16,13 7-5-16,14-7 1 15,12 15-2-15,5 7 2 0,-1-4 0 16,-8 4-8-16,-4-4-4 16,-14 0-116-16</inkml:trace>
  <inkml:trace contextRef="#ctx1" brushRef="#br0" timeOffset="52700.2293">22793 2142 260 0,'13'-11'96'0,"-13"4"-52"0,4 4-29 15,-4-1 26-15,-4-3-4 16,-9-1 0-16,-13-3-5 16,-14 4-2-16,-3 0-17 15,-14 0-3-15,-4 7 0 0,-9 14-6 16,0 4-2-16,13 4-6 15,13 18 0-15,27 4-3 16,17-4 0-16,13 11-1 0,17 11 2 16,5 0 2-16,13-4 2 15,14-3 1-15,3 10 1 16,-17-3 0-16,-13 7 2 16,-22-10 5-16,-21-1 6 15,-23 4-7-15,-17-4-1 16,-22-7 10-16,-13 0 7 15,0-7-11-15,9-12-6 16,17-10-8-16,35-22-14 16,35-18 0-1,26-26 4-15,23-21 3 16,21-12 3-16,21-17 5 16,14 6 1-16,-13-10 3 0,-13 21 1 15,-13 1 1 1,-18 18-2-16,-17 3 1 0,-14 11 4 15,-17-3 4-15,-8 7-4 16,-10 0 1-16,-12 4-3 16,-5-4 0-16,-4 14-3 15,-5 4 1-15,5 11-4 16,9 0-2-16,3 0-3 16,6 4-1-16,3-7-14 15,14 3-4-15,4 3-27 16,9-3-9-16,9-10-30 15,4 6-10-15,8-3-8 16</inkml:trace>
  <inkml:trace contextRef="#ctx1" brushRef="#br0" timeOffset="53360.1707">24340 2172 156 0,'9'-8'60'0,"0"8"-32"0,-5 0 7 16,-4 0 29-16,0 0-6 15,0 0-1-15,0 0-13 16,0 0-4-16,0 0-23 16,-4-3 3-16,-1-1 3 0,-4-7-1 15,-4 0-1-15,-9-3-9 16,-8 3-5-16,-9-4-2 15,-10 11-1-15,-3-3 6 16,0 0 4-16,3 7-5 16,6 11-1-16,3 7 0 15,5 11 2-15,5 8-7 0,4 14-2 16,13 0-3-16,-1 3 0 16,10-3 2-16,4-7 0 15,0-1-3-15,9-2 2 16,4-12-1-16,4 7 0 15,5-10 0-15,4-1 0 16,5-10 0-16,4 3-2 16,0 0-8-16,4-7-3 15,5 11 1-15,-9 3 1 16,-4 8 10-16,-10 11 4 16,-7 7 2-16,-14 3 1 15,-14 1 17-15,-12-4 11 16,-13-4 1-16,-9-3 1 0,0-8-15 15,4-10-6-15,0-1-8 16,1-10-2-16,-1-8-32 16,5-7-13-16,8-7-41 15,13-11-17-15,18-30-84 16</inkml:trace>
  <inkml:trace contextRef="#ctx1" brushRef="#br0" timeOffset="54220.4583">22631 3788 116 0,'39'-7'46'0,"-8"7"-24"0,13-4 3 16,-18-3 20-16,5 3-2 16,4 1 1-16,-1 3-2 0,-3 0 1 15,-5 0-24 1,-4 0 9-16,0 0 5 0,-9 0 0 0,0 0 3 16,-4-4-9-16,0 0-4 15,-14-14 6 1,-8-4-7-16,-9 1 0 15,-13 6-2-15,-17-3 0 16,-14-4-7-16,1 18-3 16,4 4 1-16,4 4 0 15,4 14-5-15,10 4-4 16,8 3-6-16,13 12 0 16,9-1-3-16,13-3 0 15,8 3 1-15,10-10 4 16,17 7 1-16,4-15 1 0,5 7 0 15,0 1 2-15,-5-4-3 16,0 7 0-16,-4 0 3 16,-4 15 3-16,-14-1 0 15,-8-6 0-15,-9 10-1 16,-4 0 0-16,-14-3 13 16,-8-4 8-16,-13-7-8 15,-5 3-2-15,0-14-7 16,-4-7-3-16,-9-4-5 15,-4-11 0-15,4-11-9 16,-4-4-2-16,9-7-45 16,12-14-18-16,32 3-72 15,16-14-30-15</inkml:trace>
  <inkml:trace contextRef="#ctx1" brushRef="#br0" timeOffset="54900.137">24003 3694 260 0,'-30'-55'99'0,"17"55"-54"0,-13-4 5 15,17 4 40-15,-4 0-24 16,-5 0-10-16,5 0-27 16,0 0-8-16,4 0-13 15,5 4-12-15,4-4-2 0,13 0 0 0,18 4 1 16,17 3 0-16,17 7 1 16,10 1 3-16,-1 0 0 15,-4 10 1-15,-13-3 2 16,-18 3 3-16,-17 1 4 15,-22-1 9-15,-18 15 6 16,-21-3-11-16,-18-8-2 16,0 11-7-16,5-11-3 15,17 4-9-15,17-4-3 16,27 7-1-16,22-3 2 16,12-7-1-16,6-1 0 15,-1 4 6-15,0 0 2 16,-13 8 5-16,-13 3 1 0,-22-4 7 15,-22 8 4-15,-26 7 12 16,-22 0 6-16,-9-4-12 16,-4-3-6-16,13-8-12 15,4 4-1-15,10-14-32 16,12-15-12-16,9 3-46 16,4-17-21-16,10-26-66 15,-1-15-34 1,-5-7 104-16</inkml:trace>
  <inkml:trace contextRef="#ctx1" brushRef="#br0" timeOffset="55320.0587">22657 1800 288 0,'-87'4'107'0,"48"3"-58"0,-53 22-20 0,48-3 36 0,-30 21-15 16,-22 26-4-16,4 43-15 16,9 15-5-16,13 26-15 15,17 21-9-15,14 12-2 0,22 14-2 16,12 3 0-16,10-7 2 16,12 4 0-16,9-11-7 15,1-11-3-15,3-7-14 16,5-26-5-16,13-14-40 15,9-29-16-15,9-26-67 16</inkml:trace>
  <inkml:trace contextRef="#ctx1" brushRef="#br0" timeOffset="55770.2671">24602 2212 288 0,'0'7'107'0,"5"0"-58"15,8 15-40-15,0 0 25 0,9 7-15 16,8 22-1-16,14 15 3 16,4 21 1-16,9 29-11 15,-5 30 15-15,-4 3 8 0,1 19 1 16,-10 18 2-16,-13-4-5 15,-13 3-2-15,-17-3-6 16,-22 8-3-16,-18-23-5 16,-9 1-2-16,-12-19-6 15,-5-7-3-15,4-11-2 16,1-33 0-16,-1-14-37 16,5-26-17-16,0-32-47 0,8-26-20 15,14-55-68 1</inkml:trace>
  <inkml:trace contextRef="#ctx1" brushRef="#br0" timeOffset="56500.1612">21997 1640 192 0,'-22'0'74'0,"14"4"-40"0,-10-1-22 0,14 1 21 16,-5 0-13-16,0-1-1 15,5-3-9-15,0 7-4 16,4-7-3-16,0 0-5 0,13 4-1 16,17-4 2-16,18-4 2 15,18-3 2-15,17 0 1 16,9 3 6-16,35 4 6 15,30 8 3-15,5 2 1 16,39 9-5-16,13 6 1 16,9 1-9-16,13-8-2 0,-13 0-3 15,-22-3 1-15,-9-1 15 16,-21-7 11-16,-27-3 2 16,-26 7 2-16,-22-7-3 15,-26-1-1-15,-13 1 6 16,-22 0 2-16,-18-1-17 15,-4 12-7-15,-8-8-10 16,3-3-3-16,1 7-35 16,4-8-17-16,0 1-44 15,5-8-19-15,-5-10-52 16</inkml:trace>
  <inkml:trace contextRef="#ctx0" brushRef="#br0" timeOffset="61931.449">12670 15873 0,'0'0'15</inkml:trace>
  <inkml:trace contextRef="#ctx0" brushRef="#br0" timeOffset="62181.545">12723 16401 0,'100'-51'0,"-47"47"15,-45 33 1,-47 48-16,30-34 15,1-6 1,-1-12-16,9-25 16,-5 26-16,-16-26 15,-6-11 1,27 11-16,-26-29 16</inkml:trace>
  <inkml:trace contextRef="#ctx1" brushRef="#br0" timeOffset="62120.8267">4480 8052 120 0,'17'-22'46'0,"-8"4"-24"0,13 7-2 15,-18-4 21-15,5 15-2 16,0-11 1-16,-1 8 4 16,-3-12 2-16,-5 8-24 0,-5 3 5 0,-3-3 3 15,-6 7-7-15,-7 11-4 16,-10 14-6-16,-17 23-1 15,-26 17 2-15,-14 23 3 16,-17 10-5-16,18 37 1 16,-14 18-4-16,23 7 0 15,8 26 6-15,13-1 4 16,13-3 0-16,22-7 0 16,5-4-8-16,12-14-2 15,10-19-5-15,12-7-1 16,-4-14 3-16,-4-15 1 15,4-4-1-15,5-18 1 16,4-14-6-16,-5-1-1 0,9-18-16 16,-4-7-4-16,9-21-39 15,-1-12-16-15,5-14-82 16,18-22-61 0,4-19 88-16</inkml:trace>
  <inkml:trace contextRef="#ctx1" brushRef="#br0" timeOffset="62879.8753">5153 8263 124 0,'-9'-4'49'0,"9"-17"-26"0,0 2 8 15,0 19 26-15,0-3-17 0,4-5-5 16,5-10-8-16,4-4-2 15,13-3-14-15,-4-4 0 0,0 3 2 16,0 1 4-16,-5 3 4 16,-3 11 4-16,-1-7 4 15,0 14-15-15,-5 1-6 16,1 3-3-16,0 7-1 16,-9 18-2-16,-9 12 1 15,0 21 7-15,-4 11 5 16,0-7-5-16,-4 7-1 15,4-3-5-15,-5-1-3 16,9 1 2-16,5-19 0 16,4-7-32-16,9-22-13 0,13-7-61 15,0-51-26 1,12-3 6-16</inkml:trace>
  <inkml:trace contextRef="#ctx1" brushRef="#br0" timeOffset="63399.9393">6765 8157 256 0,'-26'19'96'0,"31"-16"-52"0,3-3-49 0,-3 0 17 16,8-11-7-16,9 0 2 15,8-29-4-15,5 11 0 0,0-11-1 16,-4 15 3-16,-5 3 4 0,0 7 10 16,-8 1 8-16,-5 3-1 15,-9 22-1-15,-8 18-9 16,-5 11-5-16,0 25-6 15,-4 5-2-15,0-1-1 16,4 4-2-16,1-19 1 16,-1 19 1-16,0-15-1 15,5 12-1-15,-1-12-2 16,1-7 1-16,0-4-39 16,-1-18-15-16,1-3-68 15,0-15-52 1,-1-11 69-16</inkml:trace>
  <inkml:trace contextRef="#ctx1" brushRef="#br0" timeOffset="64147.1766">5253 9574 236 0,'-4'3'90'0,"8"-3"-48"0,14-3-42 0,-5-12 18 16,13 4-12-16,13-32-1 15,14-8-3-15,4 0-2 0,-5 3 1 16,-4 12 10-16,-4 3 5 0,-9 8 9 16,-9 14 7-16,-8 11-2 15,-10 25 2-15,-12 23-16 16,-14 24-4-16,-12 23-6 15,-14 0-1-15,0 21-1 16,1-3 0-16,3-7-2 16,5 3 1-16,9-14-2 15,4-15 2-15,9-7-2 16,4-19-1-16,9-3-17 16,5-11-6-16,4-29-40 15,8-15-16-15,18-25-58 16</inkml:trace>
  <inkml:trace contextRef="#ctx1" brushRef="#br0" timeOffset="64680.5424">6875 9516 268 0,'-9'-11'101'0,"-17"11"-54"0,-14 0-35 15,23 14 24-15,-14 1-8 16,-12 25-2-16,-5 7 1 16,-5 11 0-16,5 12-14 15,9 13-8-15,17-13-1 0,13-9-8 16,13-10-1-16,23-18-5 15,21-7 1-15,22-26 7 16,8-26 6-16,5-3 0 0,-8-26 3 16,-14-6 2-16,-9-5 2 15,-17-7 3-15,-13 15 4 16,-9 0-1-16,-26 14-1 16,-22 0-8-16,-22 15-5 15,-4 15-20-15,4-1-6 16,14-7-49-16,16-3-20 15,32-8-62 1</inkml:trace>
  <inkml:trace contextRef="#ctx1" brushRef="#br0" timeOffset="65280.9001">7644 7895 168 0,'4'-7'63'0,"1"7"-34"0,3 7-12 0,1-3 20 15,0 7-10-15,4 7-1 16,5 15 2-16,-1 18 3 16,9 25-17-16,5 15 7 0,4 19 6 0,0 24 0 15,-5 23 4-15,-8 7-4 16,-17 14 1-16,-14-3 4 15,-9 0 2-15,-4-19-3 16,-8 8-1-16,-1-22-15 16,-8-15-6-16,0-25-6 15,4-18 0-15,0-15-18 16,-9-25-6-16,0-29-48 16,1-30-17-16,-1-40-75 15,18-21-50 1,4-8 94-16</inkml:trace>
  <inkml:trace contextRef="#ctx1" brushRef="#br0" timeOffset="65781.7038">8374 8034 272 0,'-18'40'104'0,"18"-8"-56"0,-13 5-23 0,5-15 31 0,-6 0-28 15,-3 7-7-15,-1-11-14 16,1-7-5-16,4 7-1 16,8-18-6-16,14-18 1 0,13-11 0 15,13-22-1-15,9-8-1 16,13-6 1-16,17 10 1 16,9-3 2-16,-4 7 1 15,-1 7 1-15,-17 26 0 16,-8 7 2-16,-9 15 23 15,-14 7 11-15,-12 3 10 16,-18 26 7-16,-9 15-18 16,-13 3-6-16,-4-7-17 15,0 11-5-15,4-18-10 0,4 0 0 16,5-15-59-16,13-29-120 16,22-15 1-1,0-18 36 1</inkml:trace>
  <inkml:trace contextRef="#ctx1" brushRef="#br0" timeOffset="66820.2872">9764 8857 220 0,'-5'-8'82'0,"5"8"-44"0,9 0-11 0,-9 0 53 15,18 0-15-15,25-3-13 16,19-5-8-16,16-6-26 16,14-1-2-16,-5-7 1 0,-8 8-9 15,4-12-2-15,-4 12-2 16,-5 3 0-16,-17 7-2 15,-13 4 1-15,-23 15-64 16,-25 3-26-16,-18 40-84 16</inkml:trace>
  <inkml:trace contextRef="#ctx1" brushRef="#br0" timeOffset="66920.3873">9615 9789 380 0,'-52'47'143'0,"47"-47"-78"0,5 4-52 0,0-4 35 16</inkml:trace>
  <inkml:trace contextRef="#ctx1" brushRef="#br0" timeOffset="67080.4431">9589 9836 690 0,'39'-18'28'15,"9"14"-16"-15,27-10-1 0,30 3 0 16,13-4-6-16,-5-10-1 16,5 10-4-16,5 0-1 15,-14 1 3-15,-9-4 1 16,-21 18-17-16,-18-11-7 15,-13 11-70-15,-21 0-29 16,-41 0-56-16</inkml:trace>
  <inkml:trace contextRef="#ctx1" brushRef="#br0" timeOffset="67781.1479">13103 7458 288 0,'-4'0'107'0,"-14"11"-58"0,-4 7-31 15,9-3 31-15,-17 11-9 16,-23 21-1-16,-21 22-9 16,-18 29-2-16,-13 19-15 15,-17 47 10-15,-14 32 6 0,1 12 0 0,17 10 1 16,17-3-13-16,27-4-3 15,17-21-10-15,18-5-3 16,17-21-1-16,13-11 2 16,14-11-3-16,12-25 0 15,9-12-8-15,9-17-4 16,9-26-33-16,8-8-13 16,5-21-42-16,4-40-18 15,9-30-39 1</inkml:trace>
  <inkml:trace contextRef="#ctx1" brushRef="#br0" timeOffset="68300.2855">13085 8616 208 0,'-17'0'77'0,"17"4"-42"0,17-4-15 0,-12 0 24 16,-1-4-2-16,1-7-1 15,3-18-7 1,1-11-4-16,0-22-16 0,4-18 0 0,9-15 0 16,4 12-3-16,5-5-1 15,-1 1 0-15,5 7 1 16,-4 3-3-16,-5 12-3 16,0 3-2-16,-4 11-3 15,-4 0 1-15,-1 18 1 16,-4 0 8-16,-4 15 5 15,4-4-3-15,4 15-2 16,14 7-8-16,13-7-1 16,4 0-3-16,4 3 0 0,14 0 2 15,17-3 0-15,0-4 0 16,-4 7 2-16,-14-7-3 16,-12 8 0-16,-14 3-34 15,-17 3-17-15,-31 8-79 16,-22 8-35-16,-43 17 39 15</inkml:trace>
  <inkml:trace contextRef="#ctx1" brushRef="#br0" timeOffset="68457.8043">13278 8008 388 0,'17'4'145'0,"14"7"-78"0,8-22-63 16,-17 11 32-16,13-11-26 0,9-4-7 15,8 1-17-15,5-1-6 16,0-10 11-16,4 3-58 0,5 7-21 16,-5 4-62-1</inkml:trace>
  <inkml:trace contextRef="#ctx1" brushRef="#br0" timeOffset="68861.0092">14165 8420 284 0,'-61'40'107'0,"48"-22"-58"0,-5 33-13 0,10-33 38 0,-10 8-6 16,-4 6 0-16,-4 12-27 16,0 0-13-16,4-4-16 15,0-15-6-15,5 4 0 0,3-3-5 16,6-8-1-16,-1-3-2 15,5-4-2-15,4-11-6 16,13-11-2-16,17-15-13 16,14-10-6-16,22-15-4 15,8 0 1-15,5 0 14 16,-10 3 10-16,-7 19 6 16,-10 4 3-16,-8-1 3 15,-5 26 1-15,-17 0 25 0,-9 19 11 16,-9 10 3-1,-8 11 1-15,-5 14-21 16,-4-6-8-16,0 3-9 0,4-15-2 16,14-29-91-1,12-10-43-15,14-30-25 16,13-14-1 0</inkml:trace>
  <inkml:trace contextRef="#ctx1" brushRef="#br0" timeOffset="69074.6425">14843 8656 456 0,'-57'66'170'0,"52"-41"-92"0,1 1-89 0,8-15 29 0,9-8-17 16,9 12-3-16,9-15-2 16,8 0 3-16,5 0 0 15,0 0 1-15,-1-7 0 0,5-4-16 16,9 0-6-16,0-4-36 15,0-10-12-15,8-1-32 16,-8-3-14-16,-4-15-1 16</inkml:trace>
  <inkml:trace contextRef="#ctx1" brushRef="#br0" timeOffset="69268.4574">15564 8372 372 0,'-70'29'140'0,"35"-3"-76"0,-13 7-42 0,21-15 39 15,-7 18-14-15,-6 1-3 16,1 14-22-16,-1 3-11 16,1 8-7-16,4 4-4 0,0-4 3 15,5-4-4-15,12-14 0 16,5-4-43-16,4-11-20 16,9-4-43-16,5-25-18 15,12 0-30 1</inkml:trace>
  <inkml:trace contextRef="#ctx1" brushRef="#br0" timeOffset="69493.2751">15695 8503 344 0,'13'11'129'0,"-4"-7"-70"0,-5 7-25 0,-4 7 42 0,-4-3-19 15,-9 6-3-15,-5 27-20 16,-8-1-9-16,-14 8-14 15,-8 14-5-15,5-11 0 0,3-3-5 16,10-1-1-16,8-6-35 16,13-8-15-16,9-7-29 15,13-26-11-15,18-11-71 16,8-18-53 0,1-3 91-16</inkml:trace>
  <inkml:trace contextRef="#ctx1" brushRef="#br0" timeOffset="70200.0058">16726 8846 260 0,'-8'14'99'0,"8"-14"-54"0,0-3-22 16,4 3 31-16,0-11-15 15,14-22-2-15,4-7-11 0,13-22-2 16,8-4-13-16,10-6 2 0,-1-16 1 16,-4-7-7-16,5-3-2 15,4 11-3-15,-1-4-2 16,-3 14 3-16,-10 12 2 16,-3-1 0-16,-10 19 0 15,-3-4-3-15,-5 14-2 16,-5 8 5-16,0 4 4 15,-3 10 4-15,-1 12 4 16,0-1 0-16,0 8 1 16,0 3-9-16,9 4-3 15,4 3-6-15,9 1-3 16,13-4 2-16,5-4 2 16,12 0 2-16,9-7 3 15,1-7-1-15,3 0 2 0,-16 0-2 16,-14-1 0-16,-13-3-12 15,-22 1-3-15,-22 6-66 16,-22 0-26-16,-8 4-92 16</inkml:trace>
  <inkml:trace contextRef="#ctx1" brushRef="#br0" timeOffset="70393.8732">17098 8187 448 0,'-53'72'167'0,"62"-57"-90"0,9 10-59 0,-5-3 41 16,4-7-31 0,14-4-10-16,21 0-11 0,18-11-4 15,18 0-1-15,-1-11-37 0,5-4-16 16,0 4-34-16,-5-11-14 16,-13 8-53-1,-8-8-50-15,-22 18 82 16</inkml:trace>
  <inkml:trace contextRef="#ctx1" brushRef="#br0" timeOffset="70738.5461">18129 8747 496 0,'-52'84'184'0,"26"-55"-100"0,-18 26-74 0,26-22 41 0,-3-4-30 16,-1 11-8-16,-5-11-7 15,-3 15-2-15,-1-15-2 16,9 0-2-16,9-4 1 0,9-17-12 16,8-16-5-16,18-21-8 15,31-11-2-15,17-18 5 16,8 3 2-16,1-3 7 16,0 11 3-16,-10-1 5 15,-7 12 4-15,-14 14 1 16,-13 4 2-16,-9 29 9 15,-13 0 4-15,-4 14 4 0,-9 12 0 16,-5-5-11 0,-8 5-5-16,0-4-36 0,0-4-14 15,4-15-81-15,5 1-34 16,-5-15-5 0</inkml:trace>
  <inkml:trace contextRef="#ctx1" brushRef="#br0" timeOffset="71439.7584">13986 10378 268 0,'-18'15'101'0,"18"-15"-54"0,0 7-26 0,0-7 28 16,5-11-28-1,3-14-11-15,6-19-5 16,7-29-4-16,6-14-1 0,12-15 3 16,5 4-2-16,-1 3-1 15,-3 19 1-15,-5 6 1 16,-9 12 1-16,-4 7 3 16,-9 8-1-16,0 10 2 0,-4 15 5 15,0-4 4-15,4 7-10 16,4-7-6-1,5 11-3-15,4-7 2 0,18 4-2 16,4-5 1-16,4 1 2 16,1 7 2-16,-5-7 1 15,0 4 1-15,-9-1-2 16,5 4 1 0,-5-4 0-16,1 12-6 15,3-12 0-15,6 15-39 16,-6 0-16-16,-3 0-11 15,-5 0-1-15,-5 15-43 16</inkml:trace>
  <inkml:trace contextRef="#ctx1" brushRef="#br0" timeOffset="71654.5042">14078 9876 264 0,'-18'29'101'0,"23"-25"-54"0,8 3-22 0,0-3 31 16,13 10 1-16,13-10 3 15,9 10-20-15,5-3-7 16,-1-3-19-16,18-8-9 0,13-4-1 16,5 0-8-16,-1-7-1 15,-8 4-67-15,-9 0-26 16,-5 0-74-16</inkml:trace>
  <inkml:trace contextRef="#ctx1" brushRef="#br0" timeOffset="71980.4546">15284 10149 472 0,'-61'95'176'0,"43"-48"-96"0,-8 19-62 15,17-45 41-15,-8 16-31 16,-5-1-10-16,0 4-11 15,-4-11-6-15,8 8 0 16,1-19-6-16,13-14 1 0,12-8-20 16,14-21-9-16,26-12 1 15,27-10 4-15,21-11 9 0,0 7 7 16,-9 0 7-16,-12 22 5 16,-10 14 3-16,-17 8 1 15,-13 25 26-15,-13 4 13 16,-9 14-9-16,-9 4-5 15,-8-3-16-15,0-12-6 16,-1 8-36-16,5-15-15 16,9-7-71-16,13-29-28 15,13-15-41 1</inkml:trace>
  <inkml:trace contextRef="#ctx1" brushRef="#br0" timeOffset="72661.588">17238 10717 268 0,'-27'58'101'0,"23"-39"-54"0,4-9-44 0,0-10 21 16,0 0-5-16,4-3 3 16,1-19-1-16,4-14-1 15,4-26-10-15,8-11 2 0,14-22 4 16,9-10-6-16,13-12-1 0,4 19-5 15,0-4-1-15,-4 25-3 16,-4 1-1-16,-10 18 1 16,-12 14 0-16,-5 11 22 15,-8 8 12-15,-1 10 0 16,-4 4 3-16,0 11-17 16,0 8-4-16,5-5-8 15,8 12 0-15,14-12-7 16,16 5-3-16,-3-16 1 15,4 5 2-15,4-1-2 16,-4-7 0-16,-1 0 1 16,-3 8 2-16,-9-5-1 15,-5 1 2-15,-4-4-2 16,-5 7-1-16,-3-10 1 16,-10 3 1-16,-8 4-47 0,-13-4-22 15,-14 7-65-15,-13-7-27 16,-12 11 16-1</inkml:trace>
  <inkml:trace contextRef="#ctx1" brushRef="#br0" timeOffset="72841.806">17526 10080 380 0,'-30'47'143'0,"38"-36"-78"0,18 15-36 0,-8-15 39 16,4 7-26-16,8-7-9 0,10 11-19 15,-1 3-10-15,9-10-2 16,5-4-13-16,-1-11-5 0,1 14-69 16,8-10-31-16,0 3-67 15</inkml:trace>
  <inkml:trace contextRef="#ctx1" brushRef="#br0" timeOffset="73220.5633">18383 10648 440 0,'-57'44'165'0,"35"-4"-90"0,-26 14-57 16,22-32 41-16,-9 15-26 16,-5-1-7-16,1 0-17 0,9-7-7 15,8-3-1-15,9-11-8 0,13-8 0 16,13-7-4-16,13-18 0 15,13 3-10-15,9-14-1 16,5-7-2-16,4 3 2 16,-5 4 7-16,1 3 5 15,-5 12 6-15,0-1 4 16,-9 15 3-16,-8 15 1 16,-10-1 15-16,-7 15 10 15,-14 4 0-15,-9 7 1 16,0-4-15-16,0-10-4 15,1-1-31-15,3-3-12 0,18-25-154 16,14-37-15 0</inkml:trace>
  <inkml:trace contextRef="#ctx1" brushRef="#br0" timeOffset="73396.2954">18829 10921 464 0,'-62'51'173'0,"62"-47"-94"0,5 14-85 16,4-11 30-16,17 0-23 16,9-7-2-16,8 0 0 15,5 0 2-15,1-7 0 16,-1 3-1-16,0 1 1 0,-5-1-50 0,1 1-21 16,0-8-64-16,0 0-26 15,4 3 30 1</inkml:trace>
  <inkml:trace contextRef="#ctx1" brushRef="#br0" timeOffset="73576.2129">19650 10819 428 0,'-35'47'159'0,"31"-25"-86"0,-9 0-43 0,8-7 42 16,-3 6-35-16,-5 9-10 15,-5 2-17-15,1 8-5 16,-1 4-3-16,1 0-13 0,-1 0-2 15,5-4-47-15,9-4-20 16,12 0-72-16,19-21-28 16,3-11 38-16</inkml:trace>
  <inkml:trace contextRef="#ctx1" brushRef="#br0" timeOffset="74420.0644">20341 7775 160 0,'0'-4'63'0,"4"8"-34"0,9 3 10 0,-4 4 32 16,0 4-5-16,8 7 1 15,5 21-16-15,4 12-7 16,9 22-24-16,13 32 3 0,9 7 4 16,18 26-13-16,-1 15-5 15,-4 14 1-15,-9 18 3 16,-9 12 15-16,-21-5 7 15,-18 19 1-15,-17-11 1 16,-31 0-9-16,-22 7-3 16,-17-14-5-16,4-23-3 0,-5-13-7 15,1-12-2-15,9-25-4 16,12-15-3-16,9-22-18 16,14-21-6-16,8-23-35 15,9-17-15-15,8-15-28 16,14-26-10-16,4-32-74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11-12T12:56:27.814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1674 3034 168 0,'-14'51'66'0,"19"-40"-36"0,4 8-9 0,4-12 22 15</inkml:trace>
  <inkml:trace contextRef="#ctx0" brushRef="#br0" timeOffset="290.3102">1722 3082 447 0,'26'-84'72'0,"9"-7"-15"0,17-33-34 0,23-40-14 16,8 8-6-16,13-8-3 15,-18 11-2-15,-3-7 1 16,-1 25 1-16,-4 19 0 16,4 14 0-16,-17 22 2 15,-4 14-3-15,-5 22 0 16,-5 19 1-16,-3 18 0 16,-14 43 6-16,-9 44 4 0,-3 37-3 15,-14 25-2-15,8 14-2 16,14 12-3-16,-9-15 1 15,5 0-1-15,-5-1-22 16,0-13-10-16,-4-15-28 16,-1-15-12-16,-16-11-72 15</inkml:trace>
  <inkml:trace contextRef="#ctx0" brushRef="#br0" timeOffset="464.0882">1774 2947 256 0,'-9'-11'96'0,"18"-11"-52"0,13-32-43 0,-5 25 19 15,18 3-16-15,13-7-4 16,18 1-3-16,8 2 2 16,9 1 0-16,-8 0 3 0,-1 7 1 15,13 0-8-15,18-7-4 16,5 4-105-1</inkml:trace>
  <inkml:trace contextRef="#ctx0" brushRef="#br0" timeOffset="990.2724">3959 1786 208 0,'31'-37'77'0,"-13"15"-42"0,-14 11-12 0,0 11 24 16,-4 0 0-16,0 8 4 15,-4 6-17-15,-14 12-8 16,-12 21-15-16,-10 15 4 0,-8 33 4 16,-8 25-8-16,-6 7-1 15,1 1-6-15,13 10-3 16,13-7-3-16,26-3-1 16,9-16 2-16,5-21 2 15,21-10-5-15,0-9 1 0,9-17-28 16,13-30-11-16,18-10-41 15,30-37-17-15,5-32-22 16</inkml:trace>
  <inkml:trace contextRef="#ctx0" brushRef="#br0" timeOffset="1491.1117">5078 2576 200 0,'-21'-8'74'0,"21"1"-40"0,-18 4-11 0,9 6 26 16,-13 4-18-16,-8 1-8 16,-27 10-2-16,-13 11-2 15,-9 7-10-15,9 19 6 0,14 14 2 16,3 0-12-16,23-3-2 15,8-4-4-15,17-11-1 16,23-15 0-16,21-7 0 16,22-25 2-16,14-4 0 15,-1-18 0-15,-8-19 2 16,-10 1 3-16,-8-4 2 16,-8 0 8-16,-14 7 4 15,-8 4 2-15,-5 18 2 0,-9 4-13 16,-4 7-6-16,-9 14-2 15,1 12-2-15,-14 18 0 16,-5 7 0-16,-16 10 11 16,-14 5 5-16,-22 14 0 15,1 7 1-15,3 4-5 16,-8-3-2-16,5-8-9 16,-1-7-2-16,5-19-5 15,17-3-1-15,4-25-51 16,18-12-22-16,31-35-52 15,21-34-63 1,14-36 62-16</inkml:trace>
  <inkml:trace contextRef="#ctx0" brushRef="#br0" timeOffset="1890.5588">5782 2689 252 0,'9'25'93'0,"-9"-25"-50"0,-5 15-19 0,1-12 29 15,0 5-14-15,-9 2-5 16,-5 5-8-16,-13 11-5 16,-17 10-11-16,-8 4-4 0,-10 22-2 15,5 0-5-15,8-4-1 16,14 11-4-16,17-11 1 0,18-7 1 15,13 0-1-15,17-3 1 16,22-19 0 0,9-4 3-16,4-21 0 0,0-8 1 15,9-21 2-15,-4-8 5 16,-5-11 4-16,-18-10 2 16,-16-1 3-16,-19 4-1 15,-16 4 4-15,-19 10-9 16,-12 1-3-16,-5 18-7 15,5 0 0-15,8-4-24 16,14 0-10-16,13 0-44 16,12-7-17-16,23 4-52 15</inkml:trace>
  <inkml:trace contextRef="#ctx0" brushRef="#br0" timeOffset="2235.7456">6490 3034 324 0,'-35'92'121'0,"5"-56"-66"0,-10 15-31 0,18-26 33 15,-17 8-27-15,-9 4-8 16,0 10-8-16,0 4-2 16,4-11-6-16,5-4 5 0,13-10 2 15,21-23-6 1,18-21-4-16,27-18-2 15,16-15-4-15,10-11 2 0,4-7-1 16,17 7 0 0,-4 0 2-16,5 7 0 0,-10 4 2 15,-8 11 1-15,-8 8-1 16,-10 6 1-16,-8 19 0 16,-14 3 1-16,-8 4 0 15,-4 7 2-15,-1-3-43 16,-4 11-19-16,0-12-258 31,40 1 138-31</inkml:trace>
  <inkml:trace contextRef="#ctx0" brushRef="#br0" timeOffset="2446.0569">7836 3009 312 0,'-13'33'118'0,"4"0"-64"0,-4 3-23 0,5-14 35 16,-10 3-20-16,-8 15-6 16,-5-3-23-16,-4 6-9 15,0 5-5-15,9-5-3 0,0-6 1 16,17 3-50-16,5-18-21 16,13-15-84-1,12-11-59-15,1-36 88 16</inkml:trace>
  <inkml:trace contextRef="#ctx0" brushRef="#br0" timeOffset="2567.3296">7862 2663 392 0,'-48'0'145'0,"40"-4"-78"0,-5 4-74 16,8-3 24-16,1-4-60 16,8-8-22-16,9 4-92 15,18-14-39-15</inkml:trace>
  <inkml:trace contextRef="#ctx0" brushRef="#br0" timeOffset="2821.2537">9121 2088 260 0,'-22'-11'96'0,"9"25"-52"0,-13 16-23 0,4 6 30 15,-13 22-7-15,-17 22-1 16,-18 26 0-16,-13 21 0 15,9 19-23-15,4-4-9 0,13-15-6 16,13-6-8-16,18-12 0 16,8-14 1-16,14-19 1 15,8-14-21-15,18-15-10 16,18-32-31-16,25-26-12 16,5-18-64-1,-4-19-41-15,-18-6 83 16</inkml:trace>
  <inkml:trace contextRef="#ctx0" brushRef="#br0" timeOffset="3451.9089">8321 2805 428 0,'-30'-4'162'16,"34"4"-88"-16,5-10-71 0,4 10 31 0,9-8-22 16,8-10-7-16,14 3-6 15,17-3 0-15,14-14 1 16,16 2-7-16,14-6-3 0,-4 0-38 15,4-8-19-15,4-7-12 16,5 4-2-16,-9 14 21 16,-14 7 8-16,-16 8 31 15,-14 7 14-15,-13 11 52 16,-13 18 25-16,-13 12 0 16,-13 2-1-16,-1-6 2 0,-21 36 3 15,-4 21-14-15,-31 45-4 16,-5-12-26-16,18-43-8 15,5-15-13-15,3 8-6 16,-8 14-5-16,14-22-1 16,12-21-9-16,18-15-5 15,12-15 2-15,23-18 4 16,4-15 1-16,5-3 2 16,-1-3 5-16,-4 10 1 15,-9 0-1-15,-4 11 0 16,-8 18 4-16,-5 11 3 15,-9 8 14-15,-13 10 6 16,-13-7-4-16,-1 1 1 0,6-9-10 16,-5 9-4-1,-5 2-9-15,36-24-25 16,12-27-11-16,27-6-2 16,17-4 1-16,14-8 20 15,-1 16 8-15,-13 6 8 16,-4 11 2-16,-13 8 16 15,-18 11 7-15,-12 6 20 16,-14 16 11-16,-22 10-13 16,-17 11-6-16,-9 4-13 15,-4-11-3-15,-1-14-16 16,10 3-5-16,3-22-50 16,10-7-22-16,13-26-81 0,30-14-33 15,4-33 9 1</inkml:trace>
  <inkml:trace contextRef="#ctx0" brushRef="#br0" timeOffset="4711.4453">1796 4065 160 0,'0'11'60'0,"26"0"-32"0,22 7-9 0,-8 4 23 16,34-4-10-16,22 4-3 15,31 7-6-15,52-7 0 16,26 0-13-16,58-8-3 0,47 1-1 16,27-4-1-16,65 7 0 15,30-7-3-15,14 14 1 16,17 1 24-16,23-12 14 15,-19 1-3-15,-21 10 0 16,-9-3 1-16,-52-4 0 16,-9 4-8-16,-53-11-4 0,-26 4-9 15,-21-4-1-15,-45 7-10 16,-34-7-2-16,-31 11 1 16,-17-4 1-16,-23 0-1 15,-21-7 1-15,-17-4 0 16,-14 8 3-16,-17-8-1 15,-13 4 2-15,-9-7-6 16,-5-1-1-16,-4-3-2 16,5 0-2-16,-5 0-2 15,5 0-1-15,-1 0-3 16,-3 0-1-16,-1 0-3 16,-4 4 1-16,-5 0 3 15,-4-1 1-15,-4 8-8 16,0 0-4-16,-1 7-13 0,1 1-6 15,-4-5-12-15,-1-3-5 16,0 0 0-16,5-4 0 16,4-7 19-16,0 4 7 15,0-4 30-15,5 0 12 16,12-4 0-16,-8 4 2 16,-4 0-28-16,-1 11-9 15,-17-4-112 1</inkml:trace>
  <inkml:trace contextRef="#ctx0" brushRef="#br0" timeOffset="8791.0646">2119 5827 76 0,'-8'-14'30'0,"8"3"-16"0,8 0-1 0,-8 7 11 16,0 0 5-16,0-3 2 15,0 7 8-15,0 0 5 16,0 0-7-16,-8 0 1 15,8 11-22-15,0-4 0 0,8-3-2 16,-8-4-3-16,0 11-1 16,0-11 9-16,0 0 5 15,0 0 5-15,0 0 2 16,0 4-12-16,5-4-6 16,4-15-11-16,8 0-1 15,14-17-3-15,12-19-2 16,5-11 3-16,5-15 0 15,8 5 1-15,0-1 0 16,-4 7 0-16,-13 4 2 0,-14 19 12 16,-8 6 6-16,-13 26 3 15,-18 19 1-15,-13 21-18 16,-8 33-5-16,-5 29-2 16,4 21 2-16,1-6 0 15,8 3-1-15,9 1 1 16,-5-16-1-16,9-10-3 15,9-11 2-15,0-15-28 16,9-11-13-16,-5-25-42 16,14-22-19-16,4-22-34 15</inkml:trace>
  <inkml:trace contextRef="#ctx0" brushRef="#br0" timeOffset="10090.7389">3785 5714 228 0,'-13'-3'88'0,"8"6"-48"0,-4-6-23 15,9 3 27-15,0-11-25 16,0-4-10-16,5-7-6 15,8-18-3-15,9-3 0 16,17-19 0-16,9 7 0 0,5-3 0 16,-1 0 0-16,-8 10 19 15,-5 8 12-15,-13 11 5 16,-21 25 5 0,-10 15-19-16,-8 15-11 15,-4 36-6-15,-1 14-3 16,-17 8 1-16,13 3-2 0,5-3-1 15,-9-7 1-15,8 6 1 16,-8-3-1-16,9-7 2 16,-1-11-2-16,5 7-1 15,4-21-4-15,5-8 0 16,4-15-44-16,4-14-21 16,9-22-50-1,14-14-60-15,-1-19 60 16</inkml:trace>
  <inkml:trace contextRef="#ctx0" brushRef="#br0" timeOffset="11494.9239">2513 6581 96 0,'-5'4'38'0,"10"6"-20"0,4-6-15 0,-5 3 12 15,5-3 2-15,4 0 4 16,-9-1 11-16,9 5 7 16,-13 2-1-16,5 5-1 15,3 25-20-15,-8 0-6 0,9 18 0 16,13 4-7-16,0 4-2 0,21-8-4 16,19-11 1-16,12-7 3 15,9-18 1-15,13-14 1 16,13-19 2-16,5-15 3 15,-5-17 5-15,-13-8-6 16,-12-4 0-16,-23 0 0 16,-13 8 0-16,-9-4 9 15,-8 4 6-15,-9 14-12 16,-1 7-4-16,-12 5-4 16,0 6-3-16,4 4-6 15,5 7-1-15,8 1 3 16,-4 6 2-16,8-3-60 15,1 0-25-15,-1 4-36 16</inkml:trace>
  <inkml:trace contextRef="#ctx0" brushRef="#br0" timeOffset="12549.8014">3951 6635 136 0,'-13'4'52'0,"13"0"-28"0,8-1-24 0,1-3 10 16,13 0 7-16,9-3 4 16,21-8-3-16,18-11 2 15,4 0-11-15,14-18 6 0,12 7 4 0,18-18-10 16,-4 4-2-16,-14 0-3 15,-17 14 2-15,-13 0 8 16,-17 11 3-16,-10 0 3 16,-16 12 2-16,-5 6-3 15,-9 4-2-15,0 4-9 16,-13 3-3-16,0 0-5 16,4 4-3-16,-4-4-1 15,0-7 3-15,0-3 4 16,-4-12 3-16,4 8-5 15,-18-11 0-15,1-8 1 16,-14 1 1-16,-12 10 1 0,-14 4 0 16,-13 8 0-16,-5 6 2 15,1 19 1-15,4-4 1 16,9 8-7-16,17-8-2 16,14 0-5-16,17 4 1 15,13-18-2-15,13-4 2 16,26-4 1-16,14-7 2 15,30-4-1-15,4 1 1 16,0-1 2-16,-8 4 0 16,-9 0 0-16,-9 8 0 15,-13 3 8-15,-13 7 7 16,-13 8 2-16,-22 3-1 16,0 15-4-16,-17 3-2 15,-10 11-6-15,-3 1-1 0,-5-12-3 16,4 1-1-16,5-5-1 15,4-3 0-15,0 1 2 16,9-9 0-16,-9 1 0 16,0 4 0-16,5-4-27 15,-5-1-9-15,0-6-57 16,5-4-23-16,17-11 1 16</inkml:trace>
  <inkml:trace contextRef="#ctx0" brushRef="#br0" timeOffset="13090.2379">6154 5529 300 0,'-97'11'112'0,"62"-11"-60"0,-4-11-50 0,26 0 25 15,4-4-20-15,18-7-6 0,8-7-4 16,27 0 2-16,4 7 0 16,9-3-2-16,0 10 0 0,-5 15-1 15,-8 11 0-15,-9 18 7 16,-13 4 3-16,-9 22-1 16,-13-1 2-16,-4 15 5 15,-10-10 2-15,10-5-3 16,0-3 1-16,8-11-7 15,14-11-3-15,-1 1 1 16,9-12 0-16,9-7 1 16,13-11 2-16,9 0-3 0,0-4 0 15,0 0 1-15,-5 1 0 16,-8-1 0 0,-9 4 0-16,-4 0-55 0,-10-4-25 15,-3-3-75 1</inkml:trace>
  <inkml:trace contextRef="#ctx0" brushRef="#br0" timeOffset="13990.5739">4008 6333 160 0,'-9'-25'60'0,"18"7"-32"0,-1-8-22 15,1 19 15-15,9-15-13 16,3-11-2-16,14 0-4 16,5 1 1-16,3 3-2 15,5 7-1-15,-4 18 1 0,-9 4 7 16,4 18 7-16,-4 11 8 15,5 15 6-15,-10 7-10 16,-8 4-1-16,4-1-6 16,5-6-2-16,13-1-6 15,26-14-3-15,13-11 0 16,13-15-1-16,31-11 0 0,26-14 2 16,4 7-1-16,-13-11-1 15,9 0 1-15,0 1-1 16,-13 10 0-16,-18 0 2 15,-21 7 1-15,-18 0 3 16,-9 4 6-16,-8 0 4 16,8-7-6-16,0 3-3 15,1-3-4-15,3 4-3 16,1-5 1-16,-5-6 1 16,1 6-1-16,-14-2 2 15,-9-1-29-15,-4 0-11 16,0-8-84-1,1-2-46-15</inkml:trace>
  <inkml:trace contextRef="#ctx0" brushRef="#br0" timeOffset="14891.3309">6473 6457 156 0,'8'22'57'0,"1"-8"-30"0,0 12-27 0,0-11 13 15,8-1-11-15,14 4-1 16,12-3 1-16,14-4 1 16,9-4-1-16,4 8 1 0,0-4 2 15,-5-11 11-15,9-11 7 16,10-4-6-16,3-3 1 16,9-15-11-16,5 4-2 15,-10-18-3-15,1 3-2 16,0 0 1-16,0 1 1 15,-5-8-1-15,-4 0 2 16,-8 7 13-16,-14 8 7 0,-9-1-9 16,-8 1-5-16,-9 7-4 15,-9 14-1-15,-4-3 4 16,-9 3 3-16,-4 12-2 16,-1-1 2-16,-3 8-6 15,-1-1-3-15,1 12-1 16,-5 3 1-16,-5-3 1 15,1-5 1-15,4 1-2 16,-5-11-2-16,5-3-30 16,5-15-15-16,4-8-83 15</inkml:trace>
  <inkml:trace contextRef="#ctx0" brushRef="#br0" timeOffset="15210.7918">8024 5794 200 0,'-65'-3'74'0,"43"3"-40"0,-4 0-38 0,17 0 13 16,0 0-10-16,0 3-1 15,5 1-4-15,8 0-1 16,9 7 4-16,14-4 1 0,12 0 2 16,22 0 2-16,9 1 1 15,4-1-1-15,-12-3 1 16,-10 10 13-16,-8-3 9 15,-9 4 10-15,-13-4 3 0,-9 14-5 16,-13 1-3 0,-13 3-14-16,-9 7-7 0,-4 1-9 15,-9 10-2-15,4-14 1 16,9-1 2-16,5-2-2 16,4-9 0-16,13-10-43 15,4-14-20-15,9-23-61 16</inkml:trace>
  <inkml:trace contextRef="#ctx0" brushRef="#br0" timeOffset="15717.4503">8724 5041 248 0,'-27'-29'93'0,"5"29"-50"0,-21 0-26 0,25 0 27 15,-4 0-16-15,1 7-6 16,3 0-18-16,9-3-5 16,9-4 0-16,13-4-2 0,22 0-1 15,13 4-2-15,18 4 1 16,4 0 3-16,0 18 3 15,-9-4 0-15,-8 0 2 16,-10 8 7-16,-8-8 5 16,-13 18 13-16,-9-7 4 0,-4 4-10 15,-5-7-5-15,1 3-13 16,-1-4-4-16,5 12-6 16,13-12-1-16,13 8 4 15,8-8 3-15,5 8-1 16,-4-4-2-16,-5 4 2 15,-12 0 2-15,-19 3 24 16,-21 11 13-16,-26 4 1 16,-9-3 1-16,-9-5-16 15,-17-2-4-15,-5-5-12 16,9-3-3-16,9-8-8 16,13 1 0-16,13-15-39 15,13 3-16-15,9-10-35 0,13-4-14 16,17-7-53-1</inkml:trace>
  <inkml:trace contextRef="#ctx0" brushRef="#br0" timeOffset="17038.5899">11530 5219 140 0,'69'-7'52'0,"-60"7"-28"0,0-4 20 15,-9 4 30-15,-9 0-19 16,-21 0-8-16,-14 11-17 0,-22 4-7 15,-8 10-13 1,-9 1-6-16,-13-1-3 0,0 19-4 0,8 3 2 16,14-7-4-16,26 11 1 15,22 0-5-15,21-3 1 16,23 2-1-16,21 5 3 16,9-8 2-16,5 1 2 15,8-1-1-15,-4 4 1 16,-14 4 6-16,-16 7 2 15,-19-8 11-15,-16 15 4 16,-14-10-5-16,-9-8-1 16,-8-4-9-16,-5-22-2 15,0-17-59-15,14-23-28 0,17-36-49 16</inkml:trace>
  <inkml:trace contextRef="#ctx0" brushRef="#br0" timeOffset="17219.0302">11149 5139 200 0,'-4'15'74'0,"17"6"-40"0,22 5-22 15,-4-15 21-15,17 11-21 16,22 0-6-16,17 7-3 16,0-4 0-16,18 15-1 15,9-3-2-15,0 6 1 0,-14-6 3 16,-17-12 5-16,-13 1-115 15</inkml:trace>
  <inkml:trace contextRef="#ctx0" brushRef="#br0" timeOffset="20972.4176">16132 7484 232 0,'-35'14'88'0,"26"-14"-48"0,-4 4-29 0,9 3 21 16,-1-7-17-16,1 0-6 15,0 0-8-15,4 0-1 16,4-7 0-16,5 3 0 0,4-7 2 16,4-3 8-16,14 3 3 15,13-7 5-15,12-4 1 16,1-4 1-16,9 1 2 15,21 10-1-15,14 1-1 16,4-1-4-16,-1 4 0 16,-20 4-3-16,-19 3 2 0,-12 1 1 15,-10-4-1-15,-8 7-5 16,-9 0-2-16,-8 0-2 16,-9 0-1-16,-1 0-52 15,-8 0-20-15,0 0-29 16,0 0-10-16</inkml:trace>
  <inkml:trace contextRef="#ctx0" brushRef="#br0" timeOffset="21617.2144">16761 6519 156 0,'22'-11'60'0,"-4"11"-32"0,-5-15-15 0,-5 15 19 0,-3-3-5 16,-1-1 1-16,-8 1-2 15,-1-1-1-15,-8-3-14 16,-9 7 2-16,-21 11 1 0,-14-1-7 16,-17 27-2-16,-40 21-3 15,-26 26 1-15,9 32 0 16,4 5 3-16,9 28-3 15,26 0-2-15,23 0 0 16,29-3 1-16,27 3-3 16,22-7 0-16,13-14 1 15,26-15 0-15,26-15 2 16,31-14 1-16,4-30 1 16,18-17 0-16,22-23 9 15,-1-36 3-15,-12-32 4 0,4-23 0 16,-9-17-5-16,-13-23-1 15,-18-21-6-15,-26 10 0 16,-30 12-1-16,-31 7 1 16,-35-1-2-16,-17 5 1 15,-22 17-4-15,-22 1 0 16,0 11-1-16,0-1-2 16,13 8-10-16,9 18-4 15,13 4-11-15,4 10-2 16,18 12-16-16,8 3-8 15,9 15-47 1,9 7-62-16,5-4 45 16</inkml:trace>
  <inkml:trace contextRef="#ctx0" brushRef="#br0" timeOffset="22555.5828">18684 6635 256 0,'0'-10'96'0,"-13"10"-52"0,-22 7-27 0,13 4 25 16,-13 22-5-16,-26 21 1 0,-35 41-6 16,-31 14-2-16,1 22-17 15,-1 18-1-15,13 8-1 0,9-15-6 16,27 0-1-16,30-7-7 15,21-15 0-15,23-18 1 16,17 0 3-16,9-15-11 16,9-25-6-16,12-7-35 15,14-26-15-15,30-15-52 16,5-17-55 0,-4-23 59-16</inkml:trace>
  <inkml:trace contextRef="#ctx0" brushRef="#br0" timeOffset="23057.744">19043 7295 72 0,'0'0'30'0,"8"0"-16"0,1 0 16 0,-9 0 21 15,5 7 8-15,-5 7 6 0,-9 15-9 16,-13 22-4-16,-17 22-29 16,-14 4 13-16,-12 3 4 0,-1 0-14 15,5-7-4-15,8-4-14 16,14-18-3-16,13-11-5 15,8-18-3-15,23-26-5 16,25-14 0-16,27-33 2 16,22-15 1-16,8-25 0 15,27-14 1-15,26-1 3 16,-9 15 0-16,-9 18 1 16,-26 19 2-16,-17 17 3 15,-18 23 4-15,-17 21 31 16,-18 22 13-16,-26 26-9 15,-17-1-5-15,-18 23-19 0,-9-8-5 16,0 4-11-16,5-11-5 16,4-11-11-16,9-8-3 15,13-10-63-15,13-15-27 16,13-18-60 0,22-18-43-16,0-11 91 15</inkml:trace>
  <inkml:trace contextRef="#ctx0" brushRef="#br0" timeOffset="23435.0076">20380 6508 184 0,'22'4'71'0,"0"-1"-38"0,-9 12-1 15,-4 3 27-15,-5 8 2 16,0 6 2-16,1 23-3 16,-5 25-1-16,0 18-32 15,-9 8 4-15,-4 14 3 0,-13 15-1 16,-14 7 1-16,-12-15-13 15,-18-3-5-15,-13 4-9 0,9-16-3 16,8-17-2-16,1-11 1 16,8 3-22-16,4-25-9 15,5-15-48-15,9-10-19 16,13-19-100 0</inkml:trace>
  <inkml:trace contextRef="#ctx0" brushRef="#br0" timeOffset="34918.7679">2194 9807 168 0,'0'-4'66'0,"0"1"-36"0,13-8-13 0,-4 0 20 16,-1-4-10-16,5 4-3 15,1-7-6-15,3 3-1 16,0 1-9-16,1-4 10 0,4 18 5 15,-13 0 4-15,-1 14 1 16,-8 15-2-16,0 4 1 16,-17 40-11-16,-14 7-4 15,5 26-7-15,-5 7-2 16,1 3-1-16,8 4-2 0,13-11 1 16,-4-3-1-16,13-11 0 15,-9-1 0-15,18-17 0 16,-9-12 0-16,4-17 0 15,5-5 0-15,-4-17 0 16,-1-1 2-16,5-10-3 16,4-11 0-16,9-4 1 15,4-4 0-15,9-3-3 16,0 3 0-16,13-14-1 16,22 0 3-16,22-1 0 15,4-13 3-15,0 17-1 16,-9-7 2-16,5 0-2 15,-18 11 2-15,1 1-2 16,-10 2-1-16,-4 1 3 0,-8 7 2 16,-9-11-4-16,-14 7-1 15,-8 4-46-15,-9-7-22 16,-4-7-86 0</inkml:trace>
  <inkml:trace contextRef="#ctx0" brushRef="#br0" timeOffset="35190.6142">2242 10160 208 0,'17'4'79'0,"9"-4"-42"0,18 7-26 15,-18-7 23-15,-4 0-20 16,31 0-7-16,12-7-5 16,27 3-2-16,4-11 0 15,-4-6 2-15,-5-5 1 0,-12 1-12 16,-10-1-7-16,-8 8-57 16,0-18-60-1,-26-19 38-15</inkml:trace>
  <inkml:trace contextRef="#ctx0" brushRef="#br0" timeOffset="35386.9346">2718 9581 288 0,'13'4'110'0,"14"-8"-60"0,16 0-52 0,-21 4 20 15,17-18-13-15,5 7-3 16,0-7-1-16,8-7-1 15,9 14 0-15,5 7-5 0,8-3-1 16,5 14-50-16,4-7-23 16,9 29-32-1</inkml:trace>
  <inkml:trace contextRef="#ctx0" brushRef="#br0" timeOffset="35699.0978">4261 10018 284 0,'-13'26'107'0,"13"3"-58"0,4 18-26 16,-4-18 29-16,5 11-5 15,3 18 1-15,6-3-20 0,12 7-9 16,-4 7-11-16,8 4-8 0,5 0-1 16,9-4 1-16,4-7 0 15,0-8-9-15,-9-3-4 16,-8-7-31-16,-9-7-13 16,-18-1-53-16,-17-3-20 15,-18-8 14 1</inkml:trace>
  <inkml:trace contextRef="#ctx0" brushRef="#br0" timeOffset="35893.6542">3968 11034 272 0,'-17'-40'101'0,"25"18"-54"0,23-33-26 0,-9 34 30 16,22-23-7-16,4-22 1 16,4-3-10-16,5 11-4 15,-5-11-17-15,-4 10-4 0,9-13 0 0,18 13-8 16,8-3-1-16,13 11-1 15,0 0 0-15,-4 8-27 16,-5-1-9-16,5 0-46 16,-9 12-18-16,18 6-46 15</inkml:trace>
  <inkml:trace contextRef="#ctx0" brushRef="#br0" timeOffset="36734.8975">5865 10338 192 0,'0'11'74'0,"0"4"-40"0,0-4-40 15,-4 22 89-15,-5 10-24 16,-4 19-7-16,-5 15-8 16,-3 10-26-16,-6 0-8 0,1-6-3 15,0-16-4-15,4-10 0 16,0-12-1-16,5-6 1 15,4-15-2-15,8-22 2 16,5-29-4-16,9-33-2 16,13-18-3-16,4-22 1 15,9-11 3-15,9-7 1 16,8 7 1-16,14-4 2 16,-5 30-6-16,4 7-1 15,-3 14-1-15,-6 26 4 16,-7 11 5-16,-6 14 6 15,-3 15 4-15,-14 15 4 0,-9 14 2 16,-8 7 3-16,-9 19-1 16,-13-4-1-16,-9 11-6 15,-4-18-4-15,-9 7-5 16,0-15-2-16,0 0 1 16,-4-14 0-16,-5-7-24 15,5-4-12-15,4-11-23 16,13-11-8-16,13-7-51 15,9-8-19-15</inkml:trace>
  <inkml:trace contextRef="#ctx0" brushRef="#br0" timeOffset="43170.5804">7168 10287 156 0,'-9'-10'57'0,"4"24"-30"0,1-18 8 16,0 4 27-16,-1-10-3 15,-3-1 1-15,-14 11-15 0,-9 11-5 16,-13 14-22-16,-21 11-5 0,-14 19 1 16,-8 18-8-16,12 11-1 15,10 14-3-15,12-14-2 16,14-8-4-16,17 4 0 15,18-25-3-15,26-26 2 16,39-14-2-16,26-30 0 16,10-14 1-16,7-33 4 15,10-18 1-15,0-4 1 16,-18 0 0-16,-17 1 2 16,-18 10 5-16,-26 11 4 15,-27 4 7-15,-21 3 6 16,-26 19-4-16,-13 14 0 0,3 0-9 15,-3 4-4-15,4 14-7 16,9-3-2-16,8-11-48 16,14 7-21-16,8-4-63 15,22-7-63 1,17 0 67-16</inkml:trace>
  <inkml:trace contextRef="#ctx0" brushRef="#br0" timeOffset="43570.841">7946 10378 296 0,'-70'73'112'0,"39"-14"-60"0,-17 21-23 16,17-33 33-16,-12 4-30 0,-19 4-10 15,6-4-16-15,8-8-5 16,8-14-1-16,10-3-7 0,17-26-3 16,26-22-8-16,26-14-3 15,18-30 6-15,4-10 4 16,18-1 4-16,8 12 5 16,9-1-4-16,-8 15 2 15,-10 22 6-15,-17 14 4 16,-12 19 27-16,-14 18 14 15,-22-4 0-15,-18 33-1 16,-12 11-21-16,-5-4-8 0,0-10-12 16,5-8-4-16,3-8-47 15,6-6-20-15,16-19-56 16,14-14-24-16,5-8 10 16</inkml:trace>
  <inkml:trace contextRef="#ctx0" brushRef="#br0" timeOffset="43990.576">8640 10757 288 0,'-56'47'110'0,"47"-32"-60"0,5 0-47 0,8-4 23 16,9-4-17-16,13 0-5 16,22-3-2-16,14-4 0 15,12-11-1-15,-4 4 10 0,4-8 6 16,5-11 4-16,4-10 2 16,-5 3-4-16,-3-10 1 15,-14 10-7-15,-9-4-3 16,-17 5 1-16,-22 3 3 15,-17 3-4-15,-26 1 2 16,-19 10-7-16,1 22-3 0,-8 1-4 16,-6 17 1-16,10 1 5 15,13 17 5-15,8 1-10 16,13-11-3-16,10 3-1 16,12-10 3-16,5 6-1 15,13-13-1-15,0-9-33 16,8-6-15-16,9-4-35 15,5-7-15-15,13 0-34 16</inkml:trace>
  <inkml:trace contextRef="#ctx0" brushRef="#br0" timeOffset="44370.7774">9851 10863 272 0,'-52'76'101'0,"34"-69"-54"0,-17 23-26 0,18-12 30 16,-9 4-18-16,-5-4-4 16,5-7-19-16,8 3-9 15,10-14-1-15,12-14-8 0,18-8 1 16,13-25 1-16,4 14 1 16,13-14 3-16,18-4 3 15,0 10-2-15,5 1-2 16,-10 11 2-16,-8 11 2 15,-9 18 15-15,-9 18 9 16,-12 4 21-16,-14 15 10 0,-13 6-5 16,-13 8-3-16,-14 0-25 15,1-3-9-15,0-8-11 16,9 0-3-16,3-15-38 16,6-3-14-16,8-15-16 15,22-14-6-15,8-15-43 16,1-7-20-16,4-11 11 15</inkml:trace>
  <inkml:trace contextRef="#ctx0" brushRef="#br0" timeOffset="44601.979">10988 10149 240 0,'-5'11'90'0,"10"-7"-48"0,-14 7-12 0,4 3 31 15,-12 1-11-15,-1 25-3 16,-12-7-2-16,-5 28-1 16,-4 9-24-16,-1 13-7 0,5-13-2 15,13 17-9-15,14-18-1 16,12 0-25-16,14-10-12 16,12-8-6-16,9-4 1 15,5-18-7-15,4-7-2 16,9-8-25-16,-9-14-12 15,-9-14-16 1</inkml:trace>
  <inkml:trace contextRef="#ctx0" brushRef="#br0" timeOffset="44784.3508">10594 10622 340 0,'-52'11'126'0,"52"-7"-68"0,4-4-63 15,5 0 23-15,4 11-3 16,9-11 5-16,8-11-10 15,14 4-6-15,13-11-2 16,8 10-5-16,5-6 2 0,-4-1-30 16,8-10-14-16,-4-5-63 15,-4 12-72 1,-1-4 53-16</inkml:trace>
  <inkml:trace contextRef="#ctx0" brushRef="#br0" timeOffset="48355.1664">11731 10590 224 0,'4'-4'85'0,"-4"8"-46"0,-4 10-17 15,-1-3 26-15,-4 11-3 0,-4 18 0 16,-4 0-13-16,-9 7-8 16,-1 8-13-16,1-8-7 0,4-3-3 15,5-8-4-15,8-10 2 16,9-11-56-16,0-15-25 15,13-15-59 1</inkml:trace>
  <inkml:trace contextRef="#ctx0" brushRef="#br0" timeOffset="48521.2398">11862 10306 304 0,'-27'14'115'15,"27"-14"-62"-15,-4 0-51 0,4 0 23 0,0 0-17 16,0 0-4-16,0-3-19 16,0 3-5-16,4-11-116 15,5 11-51-15</inkml:trace>
  <inkml:trace contextRef="#ctx0" brushRef="#br0" timeOffset="48895.792">12491 10575 248 0,'-22'0'93'0,"-4"4"-50"0,-22 7-33 0,26 7 25 16,-22 7-15-16,-8 4-1 15,-1 19-7-15,5-8-2 16,13 4-6-16,18-4-7 0,8-15-3 15,31-14-2-15,17 0 2 16,18-26 2-16,-4-6-1 16,3-20 4-16,10-13 2 15,0 10 0-15,-10 0-1 16,-12 4 3-16,-31 22 11 16,-17 4 1-1,-14 14 6-15,-3 22 2 16,3 3-6-16,1 11-2 0,3-3-12 15,6-15-1-15,8 1-7 16,8-12-1-16,14-7-50 16,18-15-20-16,12-10-63 15</inkml:trace>
  <inkml:trace contextRef="#ctx0" brushRef="#br0" timeOffset="49106.2117">13474 10124 292 0,'-48'11'110'0,"22"3"-60"0,-22 12-41 15,22 3 25-15,-9 18-17 0,-9 8-2 16,-4 17-9-16,0 9-4 16,9-5-1-16,12 11-4 0,14-17 0 15,13 2-1-15,9-17 3 16,9-15-51-16,3-11-22 15,1-21-55 1</inkml:trace>
  <inkml:trace contextRef="#ctx0" brushRef="#br0" timeOffset="49256.3594">12867 10652 284 0,'-53'10'107'0,"58"-13"-58"0,30-8-59 0,-13 0 16 16,13 7-4-16,8-7 1 15,14 1-1-15,17 2 1 0,27-6-2 16,8 10-42-16,1 4-20 0,-1 4-51 16</inkml:trace>
  <inkml:trace contextRef="#ctx0" brushRef="#br0" timeOffset="49406.178">13855 10845 356 0,'-44'65'134'0,"31"-29"-72"0,-18 12-48 15,14-23 33-15,-5 4-28 16,-4 1-8-16,-5-5-12 16,5 8-2-16,-5-15 1 15,5 8-52-15,22-30-144 16</inkml:trace>
  <inkml:trace contextRef="#ctx0" brushRef="#br0" timeOffset="49556.1883">14117 10484 352 0,'-35'18'132'0,"22"-10"-72"0,-9-12-66 0,13 8 22 15,1-4-12-15,-1 3-1 16,4 4-54-16,5 4-25 16,0-11-64-16,9 4-26 15</inkml:trace>
  <inkml:trace contextRef="#ctx0" brushRef="#br0" timeOffset="49951.5528">14545 10779 296 0,'-30'40'112'0,"17"-7"-60"16,-14 21-41-16,10-39 26 0,-14 10-16 16,1 16-4-16,3-5-15 15,6 4-4-15,8-7 1 16,13 0-2-16,8-8-1 0,14 1 0 15,4-12 0-15,9-3 0 16,18-11 3-16,12-11 0 16,18-7 1-16,5-15 0 15,-5-7 2-15,-9 0-1 16,-13-7-1-16,-17-4 3 16,-9 7 0-16,-13-7 12 0,-13 11 7 15,-23-11-9-15,-12 15-4 16,-22 10-4-16,-4 19-1 15,-1 3-5-15,5 4 1 16,9 4-2-16,8 3 0 16,14 0-3-16,8 4 1 15,9-3-11-15,9-1-3 16,8 0-13-16,18-7-3 16,5-7-28-16,3-8-13 15,1-3-42 1</inkml:trace>
  <inkml:trace contextRef="#ctx0" brushRef="#br0" timeOffset="50066.8915">15271 10994 356 0,'-74'54'134'0,"56"-28"-72"0,-4 14-66 16,13-29 26-16</inkml:trace>
  <inkml:trace contextRef="#ctx0" brushRef="#br0" timeOffset="50271.1015">15153 11121 558 0,'26'-25'-7'0,"26"-4"2"16,27-15 1-16,9-3 0 0,-1 10 0 15,-13 4 3-15,-8 8 0 16,-14 10 1-16,-12 15 30 16,-14 15 15-16,-9 10 4 0,-8 12 1 15,-13 7-11-15,-9 3-1 16,-9-3-22-16,0 3-7 15,0-7-8-15,13-4-4 16,5-14-45-16,8-7-20 16,9-15-45-16,5-33-16 15</inkml:trace>
  <inkml:trace contextRef="#ctx0" brushRef="#br0" timeOffset="51390.7393">3090 12479 320 0,'-5'55'121'0,"18"-19"-66"0,-21 37-36 0,8-44 32 15,-5 30-22-15,-12 3-5 0,4 7-15 16,-9-7-4-16,0-8-3 16,0-10-2-16,13-8 1 0,-4-17-12 15,26-27-3-15,9-21 0 16,18-22 3-16,16-7-2 15,19 3-2-15,17 4 9 16,-5 11 5-16,-13 22 1 16,-13 18 3-16,-17 7 20 15,-22 37 9-15,-22 11 4 16,-22 10 3-16,-35 12-10 16,-4 10-3-16,0-14-15 15,0-11-4-15,4-11-12 16,13-15-4-16,1-18-20 0,12-7-8 15,13-14-14-15,-3-8-6 16,16-15-20 0,10 1-9-16,16-23-48 15</inkml:trace>
  <inkml:trace contextRef="#ctx0" brushRef="#br0" timeOffset="51778.0283">4016 13109 392 0,'-48'51'145'0,"44"-51"-78"0,4 0-85 15,13-3 19-15,4-19-8 16,32 7 4-16,7-10 0 15,10-12-1-15,-1 19 3 16,-16-4-2-16,-1 11 1 0,-5 8 22 16,-8 6 8-16,-9 8 6 15,-4 18 5-15,-17 4-16 16,-5 11-3-16,-5 7-1 16,5 3 2-16,-8-3-9 15,-1 4-2-15,-4 0 7 16,-22-1 4-16,-5 12-3 0,-25-12 2 15,-5-3-11-15,-9-7-3 16,5-4-28-16,-5-14-13 16,9-26-132-16,9-15-59 15,13-10 46 1</inkml:trace>
  <inkml:trace contextRef="#ctx0" brushRef="#br0" timeOffset="52410.7799">8645 12603 312 0,'-74'7'118'0,"34"12"-64"0,-30-1-45 0,35-4 27 16,-22 5-13-16,-12-1-4 15,-1 4-6-15,8 0-3 16,19-8-6-16,17-3-14 0,21-4-3 16,27 12 4-16,22-9 4 15,17 12 2-15,-4 4-1 16,4-1 3-16,-4 1 0 0,-9 14 25 16,-18 7 11-16,-21 8 11 15,-13 10 5-15,-22 12-9 16,-27 10 0-16,-26-7-20 15,-17-7-5-15,9-7-11 16,17-19-4-16,17-14-39 16,14-19-17-16,22-25-70 15,25-25-31-15,27-15-15 16</inkml:trace>
  <inkml:trace contextRef="#ctx0" brushRef="#br0" timeOffset="52871.0415">9366 12927 340 0,'-26'15'126'0,"4"-4"-68"0,-17 14-48 0,21-10 30 16,-8 10-20-16,-9 12-3 16,-9 3-5-16,-4 0 2 15,4 11-7-15,9-8-6 0,18-10-4 16,13-7-5-16,8-8-2 15,13-14 2-15,5-12 3 16,9-14-2-16,13-18 2 16,12-3 3-16,10-5 3 15,-5-3-2-15,-4 4 0 16,-13 3 3-16,-9 19 1 16,-9 10 23-16,-13 15 12 0,-13 15-10 15,-9 21-4-15,-8 15-1 16,-14 15 0-16,-12 10-10 15,-6 15-3-15,6 0-8 16,-1 0-2-16,5-7 0 16,4-7 2-16,4-12-1 15,5-10-1-15,8-15-17 16,10-15-6-16,8-7 4 16,8-18 4-16,1-7 6 15,4-4 6-15,0-7-18 16,0 0-8-16,5-11-65 15,-1 0-28-15,1-4-32 16</inkml:trace>
  <inkml:trace contextRef="#ctx0" brushRef="#br0" timeOffset="53391.065">10271 12840 336 0,'-18'14'126'0,"10"8"-68"0,-6-18-39 16,10 10 32-16,-9-3-13 15,-13 15 0-15,-1 7-21 16,-7 10-8-16,-1 8-6 16,4 0-5-16,9 0 1 0,9-3-6 15,17-19 0-15,14-7-2 16,17-22 3-16,13-19-5 15,9-10-3-15,4-7-1 16,-4-8-1-16,-5 4 9 16,-8 0 3-16,-9 7 6 15,-9 11 1-15,-8 8 10 0,-10 14 6 16,-8 14 12-16,-4 12 5 16,-5 10-3-16,-8 12 0 15,4 3-17-15,4-8-7 16,9-6-10-16,4-1-4 15,9-21-23-15,9-12-6 16,18-10-56-16,8-15-24 16,22-18-59-1</inkml:trace>
  <inkml:trace contextRef="#ctx0" brushRef="#br0" timeOffset="53811.4589">11250 12920 356 0,'-35'22'132'0,"17"-8"-72"0,-8 26-28 16,13-18 40-16,-13 11-29 15,-9 0-11-15,-5 10-23 16,6 5-6-16,12-8-2 15,13-7-10-15,18-8-2 0,13-18 1 16,4-14 1-16,13-15 3 16,14-3 2-16,3-15 2 15,-3 11 1-15,-10-8 3 0,-12 8 3 16,-13 4 22-16,-18 10 10 16,-14 11-11-16,-7 8-4 15,-6 14-9-15,1 8-1 16,9 3-7-16,4 7-1 15,13-7-7-15,13 8-2 16,13-15-3-16,13-11 2 16,9-15-5-16,9-11-3 15,-4 4-41-15,3-7-16 16,-8-11-54-16,5 0-21 16,4-4-2-1</inkml:trace>
  <inkml:trace contextRef="#ctx0" brushRef="#br0" timeOffset="54119.6784">12098 13098 380 0,'-35'59'143'0,"22"-45"-78"0,-9 12-45 15,13-12 35-15,-4 8-15 16,0-4-3-16,0 4-19 16,0-7-9-16,-1-4-5 15,6-4-6-15,3-7 1 0,5-15-4 16,13 1-1-16,9-15-4 15,13-11 1-15,13-8 3 16,9-6 3-16,13-1 2 16,-13 4 1-16,-5 7-3 15,1 15 2-15,4 4 3 0,-1 14 3 16,-3-4 11-16,-9 12 5 16,-9-1-5-16,-5 11 1 15,-8-3-6-15,-9 10-1 16,-4-6-35-16,0-8-13 15,4 0-100-15,44-33-124 32</inkml:trace>
  <inkml:trace contextRef="#ctx0" brushRef="#br0" timeOffset="54300.8874">13269 12720 476 0,'-61'65'178'0,"39"-10"-96"0,-4-8-60 0,17-18 44 15,-8 4-30-15,-5 11-10 16,0 3-19-16,0 4-4 0,5 0-3 16,3 4 0-16,6-15 0 0,3 0-29 15,5-15-10-15,5-14-41 16,3-14-14-16,10-16-49 16,12-32-22-16</inkml:trace>
  <inkml:trace contextRef="#ctx0" brushRef="#br0" timeOffset="54467.1824">13488 12363 464 0,'-40'14'173'0,"32"-3"-94"0,-14 11-52 0,13-15 43 16,-9 8-41 0,1-8-15-16,4-7-37 0,0 0-15 15,4-7 19-15,9-8-110 0,9 8-44 16,30-4-5-1</inkml:trace>
  <inkml:trace contextRef="#ctx0" brushRef="#br0" timeOffset="54970.626">13610 12996 236 0,'4'-3'88'0,"18"-1"-48"0,9-3-18 15,-18 7 26-15,4 7 10 16,1 0 7-16,-9 4 0 15,-14 22 2-15,-8 0-37 16,-22 18 7-16,-9 3 4 0,-4 1-18 16,0-11-7-16,9-15-17 15,17-7-5-15,13-22-19 16,27-37-9-16,34-14-2 0,14-11-1 16,26-18 14-16,30-11 8 15,5 0 8-15,-9 11 4 16,-26 15 4-16,-18 17 2 15,-17 34 12-15,-18 17 7 16,-17 19 20-16,-22 18 8 16,-22 26-4-16,-22-1-3 15,-8 12-20-15,-1-1-9 16,10-10-11-16,8-15-2 16,17-15-34-16,18-25-13 15,26-22-56-15,18-25-23 16,13-15-75-1</inkml:trace>
  <inkml:trace contextRef="#ctx0" brushRef="#br0" timeOffset="55381.3186">15354 12621 252 0,'0'11'93'0,"-4"-3"-50"0,-18 13-13 16,9-10 31-16,-14 15-16 15,-8 18-3-15,-13-1-8 16,-17 26-1-16,-10 1-18 16,10-16 4-16,17 1 4 0,17-19-21 15,27-10-7-15,21-15-4 16,23-19 0-16,12-13 1 16,27-16 2-16,13-14 4 0,4-7 1 15,-9 3 1-15,-17 4 0 16,-13 0 13-16,-18 26 6 15,-21-1 15-15,-14 26 6 16,-17 11-15-16,-9 11-6 16,-9 11-10-16,-8 21-4 15,-9 5 0-15,0 14 1 16,0-1-1-16,9 1 0 16,-1-4-1-16,-8 4 0 15,-9 0-2-15,-17-7-2 16,-9-5-15-16,-9-6-7 15,5-26-36-15,-9-3-12 0,-5-30-83 16,18-18-36 0,22-14 46-16</inkml:trace>
  <inkml:trace contextRef="#ctx0" brushRef="#br0" timeOffset="55621.5446">16176 12439 356 0,'-53'26'134'0,"53"-12"-72"0,0-17-74 0,0 3 18 16,9 7-10-1,0-3-15-15,8-1-7 16,1-3-117-16,-1-7-52 16</inkml:trace>
  <inkml:trace contextRef="#ctx0" brushRef="#br0" timeOffset="55953.0109">15931 13411 340 0,'-35'33'129'0,"26"-25"-70"0,0 10-67 16,9-18 23-16,5-4-14 16,3-3-1-16,10-8-2 15,4-10 0-15,0-1 2 16,0-3 0-16,-5 7 2 0,-4 11 25 15,-4 8 12-15,-14 6 22 16,-8 8 10-16,-4 11-16 16,-1 0-6-16,1-7-33 15,4-5-11-15,4-2-7 16,5 3 0-16,4-11-21 16,8-4-7-16,6-3-53 0,7-11-24 15,1-19-90 1</inkml:trace>
  <inkml:trace contextRef="#ctx0" brushRef="#br0" timeOffset="56570.7655">18479 12556 248 0,'-31'33'93'0,"31"-19"-50"0,9 4-30 0,-5-7 22 15,1 0-3-15,-1-7 1 16,1 7-1-16,3-4 2 16,5 0-18-16,5 1 6 0,12 3 2 15,14-4-1-15,9-7 0 16,17 0-8-16,4 0-4 15,0-7-2-15,0-4-1 16,5 0-2-16,0 0 1 16,-14 0 9-16,-8 7 7 0,-17 1-8 15,-19-1-1-15,-16 4-21 16,-14 0-10-16,-8 0-98 16,-1 0-43-16,5 0-22 15</inkml:trace>
  <inkml:trace contextRef="#ctx0" brushRef="#br0" timeOffset="57051.0798">19017 12174 220 0,'-9'-48'85'0,"22"37"-46"0,0-21-26 0,4 24 24 15,1-10-1-15,-5 0 2 16,0-4 4-16,-4 4 3 16,-9-8-24-16,-9 4 8 0,-13 12 4 15,-34 10-13-15,-23 25-3 16,-17 26-5-16,-9 29 2 16,-22 29-1-16,-4 44 0 15,13 18-10-15,26 11-1 16,40 0-4-16,43-18-2 15,40-14-2-15,25-30-1 16,27-29-1-16,40-15 0 16,21-43 0-16,5-40 2 0,17-30 2 15,4-43 2-15,-17-22 1 16,-26-22 3-16,-31-21 1 16,-22-8 1-16,-26 18 2 15,-30 8 3-15,-27 25 0 16,-30 3 0-16,-22 30 1 15,-14 7 1-15,5 22-8 16,0 15-3-16,1 7-4 16,7 10 3-16,14 5-42 15,13 3-16-15,13-8-71 16,14 5-30-16,8 14 22 16</inkml:trace>
  <inkml:trace contextRef="#ctx0" brushRef="#br0" timeOffset="57498.5649">20704 12013 356 0,'-5'4'132'0,"-8"7"-72"0,-17 18-33 16,12-11 37-16,-13 0-14 15,-4 15-5-15,-13 15-17 16,-17 10-5-16,-14 18-13 16,-4 26-6-16,9 0-3 0,13-4-4 15,21-3 0-15,23 0-18 16,21-15-7-16,18-7-20 15,13-4-8-15,13-11-19 0,-4-14-5 16,13-19-74 0</inkml:trace>
  <inkml:trace contextRef="#ctx0" brushRef="#br0" timeOffset="57798.9596">21460 12075 284 0,'-57'4'107'0,"31"10"-58"0,-18 8-20 0,27-11 33 0,-5 15-10 15,-5 6-1-15,1 19-14 16,-9 19-5-16,-8 28-18 15,-6 4 2-15,1 11 4 0,0 0-11 16,5-4-5-16,12-4-5 16,9-10 0-16,18-15-15 15,8-18-6-15,14-29-58 16,8-19-24-16,22-17-73 16</inkml:trace>
  <inkml:trace contextRef="#ctx0" brushRef="#br0" timeOffset="58158.1383">22142 12519 228 0,'-40'15'85'0,"27"-8"-46"0,-17 4-24 0,12 0 26 16,-13 11 0-16,-4 7 3 15,-8 11 4-15,-10 4 3 16,-3 7-28-16,-6 14-6 0,10-14-3 15,13-11-10-15,8 8-5 16,22-12-6-16,14-10-1 16,21-8-1-16,9-18 1 15,17-11 2-15,31-11 2 16,22-14-1-16,4-8 4 0,-4-22 0 16,-9-6 1-16,-12 6 2 15,-23 4 1-15,-22 4 12 16,-21 14 5-16,-18 8 7 15,-27 3 4-15,-25 11-15 16,-14 0-7-16,1 15-12 16,8 0-6-16,9-1-64 15,30 5-151 1</inkml:trace>
  <inkml:trace contextRef="#ctx0" brushRef="#br0" timeOffset="58610.521">23121 12319 296 0,'-75'29'110'0,"32"0"-60"0,-23 8-25 0,31-15 33 16,-9 7-18-16,1 0-5 15,3 15-25-15,14-12-8 16,13 1-3-16,17-7-5 0,14-15 0 16,21-15-2-16,14-14 2 15,12-4 2-15,-4-7 2 16,9-8 1-16,9-3 1 16,0 4-3-16,-9-4 2 15,-9 7 1-15,-13 11 2 0,-13 11 23 16,-13 11 11-16,-14 11 6 15,-16 15 2-15,-23 17-11 16,-17 23-3-16,-13 18-6 16,-18-1-3-16,-13 5-7 15,-17 6-1-15,4-10-10 16,13-15-4-16,18-14-7 16,17-11 0-16,9-22-29 15,18-15-13-15,8-25-23 16,17-22-7-16,14-26-45 15,17-14-18-15,18-11 10 16</inkml:trace>
  <inkml:trace contextRef="#ctx0" brushRef="#br0" timeOffset="59250.8016">24034 12439 328 0,'-4'26'123'0,"-5"-4"-66"0,-17 21-36 16,13-14 33-16,-9 15-16 0,0 0-4 16,-4 7-14-16,-5 7-2 15,5-14-11-15,0 3-4 0,13-18-2 16,8-14-8-16,14-19-3 16,13-14-3-16,30-26-2 15,27-14-8-15,8-4 0 16,1-3 10-16,-10 3 7 15,-12 11 4-15,-14 14 2 16,-12 12 13-16,-10 21 6 16,-12 19 28-16,-9 14 12 15,-18 22-11-15,-9 7-3 16,-12 0-24-16,-1 4-10 16,1-7-10-16,3-8-1 15,23-14-90 1,13-26-31-16,13-10-19 0,13-34-35 15</inkml:trace>
  <inkml:trace contextRef="#ctx0" brushRef="#br0" timeOffset="59590.722">24733 12021 260 0,'5'-19'99'0,"4"12"-54"0,8-15-37 0,-8 15 24 16,8 0 0-16,5-1 3 15,4 16 14-15,-8-5 8 16,8 26-30-16,9 26 14 0,4 18 6 15,-12 14-1-15,-6 33 2 16,-12 8-4-16,-18-41-1 16,1-7-10-16,-36 33-5 15,-52 55-16-15,0-23-5 16,-5-32-18-16,9-22-6 16,1-29-55-16,16-11-23 0,45-54-242 15,21-16 130 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T" name="resolution" value="1" units="1/dev"/>
        </inkml:channelProperties>
      </inkml:inkSource>
      <inkml:timestamp xml:id="ts0" timeString="2017-11-12T12:57:35.407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2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1" timeString="2017-11-12T12:57:35.986"/>
    </inkml:context>
  </inkml:definitions>
  <inkml:trace contextRef="#ctx0" brushRef="#br0">10437 9989 0,'0'0'16</inkml:trace>
  <inkml:trace contextRef="#ctx0" brushRef="#br0" timeOffset="236.0984">10568 10109 0,'0'0'15,"0"0"-15,87-18 16,-69 7-1,-18 22-15,0-4 16,-53-7 0,36 0-16,8-4 15,9 15 1,0-7-16,0 25 16,0-29-16,0 0 15,0 0 1,0 0-16,0 0 0,0 0 31</inkml:trace>
  <inkml:trace contextRef="#ctx1" brushRef="#br0">1612 2532 200 0,'14'-11'77'0,"-10"11"-42"0,0 4 5 0,-4-4 35 16,0 0-7-16,0-4-3 15,9-7-28-15,-9 0-12 16,13-18-15-16,-4-4 2 0,13-25 1 15,-5-18-6-15,27-4-2 16,0-8-3-16,17-3 1 16,0-4-4-16,9 12 0 0,-9 17 5 15,-13 12 5-15,-4 13 1 16,-5 20 4-16,-17 28-1 16,-4 11 2-16,-10 37-2 15,-12 10 2-15,-5 34-4 16,-8 10-1-16,-1 4-6 15,-4 3-3-15,9-17 0 16,5-1 1-16,-6-3-3 16,-3-8-2-16,4-7-34 15,4-18-12-15,0-7-53 16,5-30-22-16,8-21-41 16</inkml:trace>
  <inkml:trace contextRef="#ctx1" brushRef="#br0" timeOffset="678.7705">3920 2117 180 0,'13'-15'68'0,"-13"8"-36"0,13-4-4 0,-4 4 25 15,4 0-5-15,5-12-1 16,4-6-20-16,13-12-6 16,4-10-13-16,5 3-1 0,-5 1 0 15,0-5-1-15,-4 5 1 16,0 17 2-16,-13 12 5 15,-5 17 3-15,-8 26 2 16,-13 22 3-16,-9 15 1 16,-9 36-6-16,0 11-2 15,-4 0-7-15,4-11-3 16,0 0 0-16,5 0 1 0,4-15-5 16,8-7-3-16,5-14-35 15,5-19-15-15,3-22-53 16,1-21-23-16,0-4-9 15</inkml:trace>
  <inkml:trace contextRef="#ctx1" brushRef="#br0" timeOffset="1338.578">2067 4265 296 0,'-9'7'110'0,"9"-7"-60"0,5-7-39 15,3 0 28-15,10-11-19 16,4-22-6-16,13-8-13 15,13 1-3-15,0-4 0 0,-9 7 1 16,-4 4 3-16,-9 11 10 0,-4 11 4 16,0 18 10-16,-9 25 6 15,-9 15-4-15,10 26-2 16,-14 29-3-16,4-1-3 16,-4 5-6-16,0-1-4 15,0 4-3-15,0-7-2 16,-4-1-3-16,4-25-2 15,0 1-24-15,0-19-9 16,4-11-36-16,5-15-16 16,8-32-87-1</inkml:trace>
  <inkml:trace contextRef="#ctx1" brushRef="#br0" timeOffset="1801.0486">4501 3806 256 0,'-17'-47'96'0,"13"18"-52"0,-5-15-16 0,0 37 30 16,-8 11-15-16,-14 3-4 15,-13 29-19-15,-21 8-7 16,-27 32-8-16,9 19-6 0,9 14 0 16,12 4-1-16,23-11 0 15,22-11-3-15,25-18 1 16,14-15 0-16,31-21 2 15,17-12 1-15,0-21 1 16,-1-19 4-16,6-25 5 16,-10-22-3-16,1-14-1 15,-18-1 2-15,-17-3 0 16,-18 18 3-16,-22 0 4 16,-9 11-6-16,-12 19 0 0,-10 6-22 15,1 4-8-15,9-3-53 16,16-4-21-16,1-4-55 15</inkml:trace>
  <inkml:trace contextRef="#ctx1" brushRef="#br0" timeOffset="2418.9845">2163 1294 172 0,'-9'-22'66'0,"-8"11"-36"0,4 4-9 15,0 7 25-15,-9 4-15 16,-9 10-3-16,-21 12-10 15,-9 39-1-15,-18 41-10 16,-48 32 16-16,-13 70 6 0,18 32 8 0,8 33 2 16,22 22-15-16,36 4-4 15,29-19-12-15,23-22-3 16,39-14-8-16,35-25 0 16,17-12-12-16,14-17-3 15,4-8-29-15,13-15-9 16,22 8-90-1</inkml:trace>
  <inkml:trace contextRef="#ctx1" brushRef="#br0" timeOffset="2717.1765">5218 1454 280 0,'-48'-7'104'0,"35"7"-56"0,-4 0-36 0,12 0 24 16</inkml:trace>
  <inkml:trace contextRef="#ctx1" brushRef="#br0" timeOffset="2928.9194">5135 1465 486 0,'9'37'3'15,"13"14"-4"-15,17 25 14 0,9 19 6 16,9 43 10-16,4 26 7 15,0 22-4-15,1 28 1 16,-14 9-4-16,-9 17 0 16,-17 7 10-16,-18-32 5 15,-17 11-8-15,-13-18-2 16,-9-26-15-16,-4-22-4 16,-9-29-7-16,-5-22 0 15,5-25-25-15,-4-22-10 0,-1-33-60 16,-4-22-24-16,0-25-103 15</inkml:trace>
  <inkml:trace contextRef="#ctx1" brushRef="#br0" timeOffset="3879.1159">7111 2558 172 0,'-53'18'66'0,"36"-11"-36"0,-14-7 7 16,18 4 30-16,-4 7-11 15,8-1-3-15,5-10-21 16,8 4-8-16,18-4-14 16,8-4 11-16,23-3 6 0,30-7-1 15,26 3 2-15,5-4-16 16,17 4-5-16,13-7-4 15,5 11-3-15,-9 3 3 16,-22 4 0-16,-14 4-1 16,-16 3-2-16,-14-3-32 15,-21 14-14-15,-23 7-78 0,-34 19-35 16,-22-4 30 0</inkml:trace>
  <inkml:trace contextRef="#ctx1" brushRef="#br0" timeOffset="4097.9114">7036 3613 384 0,'9'15'145'0,"17"-15"-78"0,5 4-47 0,-5-4 35 16,31-4-28-16,22-3-7 15,21-4-11-15,5-11-4 16,31-4-2-16,17-6 2 0,0 3 1 15,-22-1-2-15,-9 9-1 0,-17 2-23 16,-18 5-9-16,-25 7-72 16,-27 25-31-16,-49 0-34 15</inkml:trace>
  <inkml:trace contextRef="#ctx1" brushRef="#br0" timeOffset="5758.6334">10078 2558 112 0,'-4'-30'44'0,"4"27"-24"0,0-12 5 0,0 12 20 15,4 3-7-15,1-4-2 16,4 0 2-16,4 1 2 16,0 3-21-16,4 7 20 0,-4 15 10 0,0 11 8 15,-13 17 3-15,-8 42-14 16,-5 24-3-16,-14 15-11 16,-12 37-5-16,-5 10-13 15,5 0-6-15,0 1-8 16,8-12 0-16,9-10 2 15,5-26 1-15,4-7-4 16,4-26 1-16,0-18-22 16,5-14-10-16,4-52-79 15,0-25-13 1,4-61-7-16,5-30-6 16</inkml:trace>
  <inkml:trace contextRef="#ctx1" brushRef="#br0" timeOffset="6291.4154">10293 2612 220 0,'-35'7'82'0,"22"-7"-44"0,-14-7-16 16,19 3 28-16,-6 4-13 15,6-10-1-15,-5-5-10 16,4 8-4-16,4-11-12 16,5-8 2-16,14 1 4 0,3-1-8 15,14 1-4-15,12-8-3 16,1 4-1-16,17 0-5 16,22 7 1-16,18 7 2 15,-1 15 1-15,-3 7 3 16,-19 19 1-16,-17 10 7 0,-13 12 4 15,-13 6 15-15,-26 8 6 16,-31 22-1-16,-17 3 2 16,-13-3-11-16,-14-4-6 15,0-7-10-15,10-11-4 16,8-18-5-16,4-8-1 16,0-11-32-16,9-14-15 15,9-11-42-15,4-11-16 16,5-18-63-1</inkml:trace>
  <inkml:trace contextRef="#ctx1" brushRef="#br0" timeOffset="7558.6728">12705 1684 268 0,'-4'7'101'0,"-9"0"-54"0,-22 48-31 16,13-33 29-16,-9 14-9 0,-17 19 2 15,-26 47-7-15,-27 36 1 16,-21 26-18-16,13 36 16 0,4 8 7 16,17 21-4-16,19-3-2 15,16-26-11-15,14 15-2 16,8-22-11-16,18-11-2 15,9-15-1-15,8-14 0 16,0-11-5-16,10-18 1 16,-1-15-2-16,4 1 0 15,5-27-11-15,9-10-5 16,8-18-10-16,0-19-5 0,1 1-18 16,8-23-7-16,-9-10-31 15,5-12-13-15,-1-21-41 16</inkml:trace>
  <inkml:trace contextRef="#ctx1" brushRef="#br0" timeOffset="9382.5633">13120 1957 168 0,'-4'-4'63'0,"4"0"-34"0,0 8-1 16,0-4 27-16,0 0-15 16,4-4-5-16,1-3-5 15,-1 4 0-15,5-8-16 16,4-8-4-16,5-6-2 0,8-8-2 15,9-7 1-15,0 7 9 16,0 4 7-16,-5-4 1 16,-8 8 1-16,-4 3-1 15,-5 11 2-15,-5 8-5 0,-8 6-1 16,-4 19-11-16,-5 7-3 16,-4 18-4-16,0 8 1 15,4-4-4-15,1 0 0 16,-1 11 1-16,4 0 0 15,1-8 0-15,0-3 0 16,-1-11 2-16,-3 1 1 16,-1-1-8-16,0-4-4 15,-4 0-42-15,9-6-18 16,-1-5-67-16,14-10-28 16,9-23 40-1</inkml:trace>
  <inkml:trace contextRef="#ctx1" brushRef="#br0" timeOffset="9683.4699">13715 1968 244 0,'-5'11'90'0,"10"-8"-48"0,4 1-7 15,-9-4 32-15,8 7-17 16,5-7-6-16,1 7-17 16,3-7-4-16,5-7-14 15,9 7-5-15,8-7-1 0,0 0-2 16,1-4 2-16,-1 3 0 0,-4 1 1 16,-5 3 0-16,1-3 0 15,-5 7-42-15,-4 0-17 16,0 0-84-1,0-3-69-15,4-5 80 16</inkml:trace>
  <inkml:trace contextRef="#ctx1" brushRef="#br0" timeOffset="10104.4226">14558 1625 316 0,'-4'4'118'0,"0"0"-64"0,-1 14-32 16,5-11 33-16,-4 26-14 15,4-4-3-15,0 11-16 16,4 11-6-16,5-4-9 15,4-3-5-15,5-4-1 0,8 7-1 16,0-3 0-16,0-15 6 16,1-3 4-16,-1-12 3 15,0-10 3-15,5-15-3 0,4-7 2 16,4-15-8-16,9-22-4 16,0-17-2-1,-4-8 1-15,-9-4-1 0,-5 11-1 16,-3 11 3-16,-6 7 0 15,-3 12 1-15,-5 3 0 16,0 14-29-16,-4-3-12 16,0 22-77-16,4 14-31 15,4 15-24 1</inkml:trace>
  <inkml:trace contextRef="#ctx1" brushRef="#br0" timeOffset="10479.7181">15747 1596 228 0,'9'-22'85'0,"4"15"-46"0,-9-7-2 16,-4 10 34-16,-4-3-26 15,-5-4-8-15,-4 7-16 16,-9-3-6-16,-8 3-8 15,-18 11-3-15,4 8 0 0,-4 3-5 16,17 8 1-16,9-1-2 16,14 19-2-16,8-4-2 15,13 4 1-15,9-4-2 16,4 0 2-16,0 3 5 0,5-10 2 16,-14 7 8-16,-4-3 4 15,-13 6 8-15,-13 8 6 16,-22-3-9-16,-8-12-3 15,-1 0-25-15,0-10-9 16,9-19-59-16,18-21-28 16,8-15-51-1</inkml:trace>
  <inkml:trace contextRef="#ctx1" brushRef="#br0" timeOffset="10691.1631">15542 1374 328 0,'-44'11'123'0,"48"-11"-66"0,18 0-44 0,-13 4 30 16,13 3-24-16,17 0-7 0,5 11-11 15,4-3-1-15,18 3 0 16,12 4 0-16,10-4 2 0,-5 4-1 16,-9-7 2-16,-8 3 0 15,-10-4 1-15,-12-6-44 16,-9-8-20-16,-13-4-58 15,-9-7-63 1,-9 0 59-16</inkml:trace>
  <inkml:trace contextRef="#ctx1" brushRef="#br0" timeOffset="10944.7278">15345 1203 244 0,'-39'-11'90'0,"39"11"-48"0,13 0-38 0,4 0 19 16,14 4 7-16,21-4 6 16,14 0-2-16,4 14 0 15,13-3-19-15,9 0-5 0,13 0 1 16,0 4-7-16,-1-1-2 16,-16-3 3-16,-9-4 4 15,-18 1-3-15,-13 6-1 16,-9-6-5-16,-8 2 0 15,-14-10-93 1</inkml:trace>
  <inkml:trace contextRef="#ctx1" brushRef="#br0" timeOffset="11578.3988">13474 2630 216 0,'-65'-22'82'0,"61"22"-44"0,-1 0-27 16,5 0 23-16,0 0-18 15,9 0-4-15,8 0 13 16,18 4 7-16,13 3-16 16,14-14 14-16,16 7 6 0,45 7-2 15,30-18 3-15,8 1-21 16,40-5-7-16,5 0-4 16,-18 1-1-16,-5-8 0 15,-17 11 0-15,-30 0 0 0,-22 8 2 16,-27-1-16-16,-21 0-8 15,-18 1-68-15,-18 3-31 16,-12 0-35 0</inkml:trace>
  <inkml:trace contextRef="#ctx1" brushRef="#br0" timeOffset="11979.8925">14528 2940 288 0,'-44'-4'110'0,"27"1"-60"0,8-12-43 0,9 15 26 0,4-11-17 15,5-7-3-15,8-4-11 16,14-3-1-16,17-1-1 16,5 8 2-16,12-4 1 0,-8 11 1 15,-9 22 2-15,-9 14 14 16,-8 8 7-16,-18 15-7 15,-13 10-2-15,-22 0-10 16,-8 11-3-16,-10 0-1 16,-3-7 0-16,8-7-5 15,8-11 1-15,6-12-2 16,7-6 0-16,10-1 4 16,13-10 3-16,8-8 11 15,14-3 7-15,13-4 10 16,8 0 4-16,9-4-13 0,0 1-4 15,9-5-12-15,13-3-3 16,5-14-16-16,-1 10-8 16,-8-7-81-16,-9-7-36 15,-13 4-49 1</inkml:trace>
  <inkml:trace contextRef="#ctx1" brushRef="#br0" timeOffset="12598.4911">18514 2172 312 0,'-22'-11'118'0,"13"7"-64"0,-26-3-23 0,18 14 35 15,-14 4-26-15,-21 11-8 16,-14 11-19-16,-12 21-9 15,3 12-2-15,14 3-5 0,17-7 2 16,27-8-6-16,30-6-3 16,31-16 1-16,26-6 3 15,8-8 3-15,10-25 2 0,17-15 5 16,0-18 2-16,-9-11 2 16,-13-4 2-16,-22-10 4 15,-22-4 1-15,-30 10 0 16,-31 12 4-16,-26 11-7 15,-13 10-2-15,-13 12-25 16,4-1-10-16,13 15-52 16,13 0-22-16,18 4-73 15</inkml:trace>
  <inkml:trace contextRef="#ctx1" brushRef="#br0" timeOffset="13379.7465">14606 4487 192 0,'5'0'71'0,"-10"0"-38"0,-8 0-8 0,5 0 25 15,-5 15-8-15,-9-1-2 16,-13 23-11-16,-13 10-6 16,-22 22-13-16,4 19 7 0,9-1 5 15,18-10-16-15,21-1-7 16,18-18-3-16,22-7 2 15,13-14-1-15,13-23-1 16,14-14 5-16,29-14 1 16,10-30 4-16,4-18 1 15,-13-14 3-15,-18 3 1 16,-22-7 12-16,-21 14 5 16,-31 4 8-16,-35 15 2 0,-35 14-7 15,-9 11-2-15,-4 11-16 16,0 11-8-16,18 0-10 15,17 0-2-15,26-3-39 16,22-1-17-16,17-7-9 16,18-7-2-16,13-4-74 15,27 0-46 1,-10 8 88-16</inkml:trace>
  <inkml:trace contextRef="#ctx1" brushRef="#br0" timeOffset="14678.4447">18518 4039 208 0,'-4'-14'79'0,"4"7"-42"0,4-15-23 15,1 11 22-15,3 0-11 16,5-7-3-16,9-8-12 16,5 1-6-16,8-8-3 15,4-7 1-15,0 0 1 0,-4 14 16 16,-4 1 10-16,-18 14 40 15,-13 18-26 1,-13 15-8-16,-13 11-15 16,-9 18-5-16,-5 11-5 15,1 7-1-15,8 7-5 0,5 1-1 16,9-8-3-16,3-7-3 16,10-15-20-16,4-10-10 15,13-8-45-15,9-18-17 16,9-19-59-1</inkml:trace>
  <inkml:trace contextRef="#ctx1" brushRef="#br0" timeOffset="14923.1614">18990 4167 280 0,'18'0'107'0,"4"0"-58"0,21-4-24 16,-25 4 33-16,12-11-24 15,27 4-7-15,13-11-16 16,9-4-7-16,0 11-3 16,-10-7 3-16,-7 7 2 0,-6-4-20 15,-3 1-8-15,-9-4-57 16,-5-8-26-16,-17 1-30 15</inkml:trace>
  <inkml:trace contextRef="#ctx1" brushRef="#br0" timeOffset="15104.2113">19620 3788 412 0,'-48'51'154'0,"17"-18"-84"0,-8 18-71 0,26-33 29 16,-1 11-23-16,1 0-4 15,5 11-32-15,3 0-15 16,5-3 24-16,5-1-29 0,8-7-7 16,9 4-63-1,-5 4-49-15,1-5 70 16</inkml:trace>
  <inkml:trace contextRef="#ctx1" brushRef="#br0" timeOffset="15498.6704">19952 3817 332 0,'-13'4'126'0,"13"21"-68"0,0 1-46 15,4-4 30-15,5 0-18 16,4 10-1-16,4 16-11 15,1 6-5-15,4-3-4 16,0 0 2-16,-5-7 1 0,1-11 6 16,-5-4 3-16,4-7-4 15,1-4-1-15,4-14-4 0,4-23-1 16,13-21-3-16,0-14 1 16,5-23-2-16,0-21-1 15,-5 7 1-15,-4 7-1 16,-4 8 2-16,-9 17 3 15,-5 16-2-15,-4 6 0 16,-4 19 1-16,-5 11 0 16,-4 7-40-16,5 7-17 15,3 11-43-15,6 8-16 16,7 3-38 0</inkml:trace>
  <inkml:trace contextRef="#ctx1" brushRef="#br0" timeOffset="15858.5961">21136 3639 220 0,'-4'-26'85'0,"4"26"-46"0,-4 0 1 16,4 0 33-16,-5 0-17 16,-4 8-5-16,-4-5-24 15,-4 1-6-15,-9 3-13 16,-14 1-3-16,-12 17 1 0,-14 8-1 15,1 7 0-15,8 0-8 16,13 0-2-16,18 7-3 16,22-7 0-16,21 0 0 15,22 0 2-15,14-3 4 0,-1 10 1 16,1-14 1-16,-10 11 0 16,-8-1 4-16,-17-3 2 15,-18 8 4-15,-22-1 4 16,-22-3-2-16,-12-8 3 15,-6-7-8-15,10-3-2 16,8-12-67-16,14-17-28 16,16-37-78-1</inkml:trace>
  <inkml:trace contextRef="#ctx1" brushRef="#br0" timeOffset="16035.5668">20809 3628 276 0,'-22'7'104'0,"48"8"-56"0,9 3-41 0,-13-7 23 0,13 0-18 16,13 7-7-16,-5 4-6 15,6-8 0-15,12 12 1 16,9-4 2-16,-5 3 1 0,5 1-12 16,-9-8-4-16,-13-7-58 15,-8-4-25-15,-10-7-11 16</inkml:trace>
  <inkml:trace contextRef="#ctx1" brushRef="#br0" timeOffset="16439.3977">20302 3522 208 0,'-40'-11'79'0,"40"8"-42"0,13-8-19 0,0 7 23 15,14-3 7-15,8 7 6 16,4-11-5-16,18 4-1 16,17-1-26-16,18 5-4 0,8 3-1 15,-3 0-9-15,-6 0-4 16,10 0-1-16,4 3 0 16,-5 5-1-16,-4-1-2 15,-8 4 3-15,-14 0 2 16,-17 0 2-16,-9 0 1 15,-13 0-2-15,-4 3-1 0,-10 1-1 16,-7-1 2 0,-6 1 1-16,-3 10 1 0,-5 1-4 15,-5-1-1-15,1 1-3 16,-5 3-1-16,0-7 1 16,1 3 0-16,-1-3-18 15,5-7-5-15,-1-4-24 16,5-8-10-16,0-3-23 15,5 0-10-15,-1-11-46 16</inkml:trace>
  <inkml:trace contextRef="#ctx1" brushRef="#br0" timeOffset="16993.6734">18562 4851 244 0,'-35'15'93'0,"31"-11"-50"0,4-1-37 16,0-3 22-16,13 0 0 15,9 0 6-15,17-3 1 16,18-1 3-16,17-3-21 16,13-1 13-16,10 5 4 0,47-1-1 15,22-3 1-15,26-4-8 16,27 7-4-16,-5-7-12 16,13 0-4-16,-4 8-2 15,-31-1 2-15,-34 0 1 0,-27 4 3 16,-22 0 4-16,-17 0 3 15,-18 0-5-15,-21 0-2 16,-14 0-3-16,-13 0-2 16,-13 0-45-16,-13 0-18 15,0 4-53-15,-17 0-22 16,-5-4-42 0</inkml:trace>
  <inkml:trace contextRef="#ctx1" brushRef="#br0" timeOffset="17580.1452">19904 5332 304 0,'-44'0'115'0,"31"-4"-62"0,4-14-18 15,5 7 38-15,-1-3-33 16,5-12-11-16,5 1-21 16,8-23-5-16,13 5-3 15,18-1-5-15,13 0-1 0,8 8 3 16,1 3 3-16,-5 19 7 0,5 10 6 15,-18 11 4-15,-9 22 4 16,-13 11-2-16,-17 8 0 16,-13 6-8-16,-14 8-2 15,-12 7-3-15,-5 1 1 16,0-9 0-16,-5-17 3 16,10-4-5-16,3-7-1 15,6-15-4-15,7-3-1 16,10-8-4-16,8-11 1 15,10-10 0-15,16 3 2 16,18-15 3-16,13 8 4 16,-4 0 11-16,13-4 5 15,13 8-7-15,0-1-1 0,0 4-3 16,-8 7-1-16,-14 1-3 16,-13 3 1-16,-9-4-2 15,-13 4 2-15,-4 0-31 16,-9-11-13-16,5 4-74 15,-1-11-33-15,5-11-55 16</inkml:trace>
  <inkml:trace contextRef="#ctx1" brushRef="#br0" timeOffset="18198.6601">22024 1749 292 0,'21'88'110'0,"1"-45"-60"0,13 45-47 16,0-41 23-16,9 40-15 15,17 23-1-15,5 21 14 16,4 33 6-16,4 25-15 15,0 18 16-15,-17 12 6 0,-13 3-2 0,-22 11 2 16,-27-4 1-16,-17-7 3 16,-13 8-11-16,-17-8-3 15,-14-18-7-15,-12 7-1 16,-1-14-6-16,5-26 0 16,4 0-10-16,9-22-2 15,8-18-6-15,9-18-1 16,9-22-26-16,1-7-9 15,-1-26-52-15,0-10-22 16,0-34-88 0</inkml:trace>
  <inkml:trace contextRef="#ctx1" brushRef="#br0" timeOffset="18758.7705">23330 3613 272 0,'-13'11'104'0,"13"0"-56"0,-13 18-14 0,9-3 36 16,-9 25-5-16,-9 18 1 0,0 33-15 16,-13 25-7-16,-4 15-24 15,-1 8-6-15,10-5 0 0,8-10-13 16,4-11-2-16,10-15-2 15,-1-29-2-15,5-7-10 16,-1-26-2-16,5-18-36 16,5-32-13-16,-1-41-37 15,5-36-14-15,-5-26-31 16</inkml:trace>
  <inkml:trace contextRef="#ctx1" brushRef="#br0" timeOffset="19078.6396">23265 3639 364 0,'-48'0'134'0,"39"-4"-72"0,-4 1-48 0,13 3 31 16,0-4-32-16,9-3-10 16,17-8-4-16,22-14-1 15,26-4 2-15,18 0 0 0,0 4 2 16,8 0-3-16,10 11 0 15,-10 14 10-15,-21 15 3 16,-22 22 21-16,-27 18 9 16,-30 11-11-16,-30 14-4 15,-10 1-9-15,-25 3-1 16,-18 15-8-16,0-19-3 16,0-3-3-16,21-33-3 15,14-4-13-15,18-28-6 0,17-27-21 16,8-17-10-16,14-8-33 15,8-10-14-15,1 6-77 16</inkml:trace>
  <inkml:trace contextRef="#ctx1" brushRef="#br0" timeOffset="19381.2558">24240 3195 300 0,'4'-22'112'0,"0"18"-60"0,1 4-6 0,3 4 45 15,1-4-15-15,9-4-4 16,-1 4-33-16,5 0-13 15,4-3-16-15,0-1-7 0,5 0 0 16,0-3-2-16,4 7-1 16,-1 0-8-16,1 0-5 15,0 0-51-15,-4 0-22 16,-5-4-58-16,-4-3-21 16,9-7 25-16</inkml:trace>
  <inkml:trace contextRef="#ctx1" brushRef="#br0" timeOffset="19562.2129">25013 2747 428 0,'-9'-7'159'0,"1"7"-86"0,-5 10-50 15,8 1 42-15,1 19-23 16,-5 13-4-16,-4 15-11 16,-5 19-5-16,1-1-12 15,-1-3-6-15,10 7-3 0,3-3-12 16,14-8-3-16,4-7-61 15,0-11-28-15,5-22-115 16</inkml:trace>
  <inkml:trace contextRef="#ctx1" brushRef="#br0" timeOffset="27118.5637">5926 1527 124 0,'9'-11'46'0,"0"-3"-24"0,0 3 9 15,-5 7 26-15,0-3-6 16,5 3 0-16,-9 4-5 16,0-4 1-16,0 4-26 15,0 4 4-15,-9 7-1 0,9 7-6 16,0 8-3-16,0 14-6 15,0 7-1-15,-4 4 1 16,-5 4 5-16,-4 7-4 16,-4-8 2-16,-5 8-3 15,0-4 2-15,0-3-4 0,4-4-2 16,-3-11-2-16,8-11 0 16,-1-7-2-16,10-18-1 15,4-19-4-15,13-25-2 16,13-22-4-16,22-25-1 15,18-19-1-15,13-7 0 16,-1 15 4-16,1 11 3 16,-13 10 3-16,-10 19 3 15,6 7-2-15,-10 7 0 16,-4 19 1-16,-4 21 2 16,-5 8 5-16,-4 18 6 15,-9 29 13-15,-13 21 8 16,-13 8-9-16,-8 4-3 15,-5 7-8-15,0-11-4 0,-5-3-5 16,5-15-2-16,4 0-36 16,5-22-18-16,8-15-131 15,9-25-77 1,-17-29 113-16</inkml:trace>
  <inkml:trace contextRef="#ctx0" brushRef="#br0" timeOffset="29388.24">21722 11380 0,'83'-58'16</inkml:trace>
  <inkml:trace contextRef="#ctx1" brushRef="#br0" timeOffset="29658.9391">13361 1523 172 0,'-9'-7'66'0,"0"4"-36"0,-4-8-15 16,9 11 20-16,-9 0-4 15,0-8 2-15,-5 8-10 16,-4 8-4-16,0 13-11 16,-4 9 1-16,-9 17 4 0,-4 11-3 15,-5 8 2-15,1-1-3 0,-10 8 2 16,1 22 5-16,-1 7 2 15,5-4-1-15,9-7 2 16,4 7-8-16,13-14-4 16,9-4-4-16,13 8-3 15,9-5 1-15,17-6-1 16,9-19-3-16,8 4 0 16,14-18-34-16,0-1-15 15,4-43-97 1</inkml:trace>
  <inkml:trace contextRef="#ctx1" brushRef="#br0" timeOffset="30538.4521">16857 1451 204 0,'22'-22'77'0,"-17"18"-42"0,-1 0-26 0,-4 4 22 15,0 0-10 1,0 0-2-16,0 0-3 0,4 8 3 16,1 25-11-16,-1 7 13 0,5 14 8 15,0 19 0-15,4 3 1 16,-5 5-13-16,1 24-3 16,0 19 1-16,-5 7 0 15,-8-3 5-15,-14 10 2 16,-12 0 2-16,-9 1 0 15,-14-1 0-15,-13-18 2 16,1 4-1-16,-1-4 0 16,1-18-14-16,4-11-4 15,-1-15-7-15,1-6-1 16,4-30-37-16,14-26-16 0,21-21-64 16,31-40-24-16,17-30-23 15</inkml:trace>
  <inkml:trace contextRef="#ctx1" brushRef="#br0" timeOffset="31099.4564">17417 1239 160 0,'4'-3'60'0,"1"6"-32"0,-1 1-33 15,-4 11 122-15,-9 10-40 16,-4 4-21-16,-4 8-17 16,-5 14-26-16,-4 0-3 0,4-8-3 0,4 1-3 15,5-11-3-15,4-11-3 16,9-8-1-16,13-14-3 15,14-18 1-15,12-18-6 16,13-1-3-16,10-10 1 16,-1 3 2-16,0 11 5 15,-13 1 3-15,-9 6 2 16,-4 12 1-16,-8 10 15 16,-6 11 7-16,-3 11 16 15,-5 12 6-15,-4 13-1 16,0 12 0-16,-5-1-21 15,0 5-8-15,5-1-7 16,0-14 0-16,-5-4-13 0,1-4-3 16,3-14-45-16,-3 0-19 15,3-15-103 1</inkml:trace>
  <inkml:trace contextRef="#ctx1" brushRef="#br0" timeOffset="31958.7011">18435 3431 232 0,'-30'-7'88'0,"25"0"-48"0,-8 7-20 16,4 0 24-16,-8 11-7 15,-14 7-2-15,-21 22-11 16,-22 36-2-16,-14 26-13 0,-12 26 8 0,-18 39 5 16,0 1 2-16,21 21 3 15,23-7-15-15,30-3-5 16,23-16-6-16,29 1-2 16,19-11-1-16,16-4 0 15,5-17-3-15,9-16 1 16,17-14-31-16,27-18-12 15,0-11-51-15,3-19-22 16,10-32-8 0</inkml:trace>
  <inkml:trace contextRef="#ctx1" brushRef="#br0" timeOffset="32762.672">21892 3584 220 0,'-8'-7'85'0,"3"11"-46"0,-3-1-35 16,8 1 21-16,-5 7-7 15,1-4-1-15,4 0-7 16,0 4-2-16,0 4-4 15,4 10 4-15,1 1 2 0,-1 10 3 16,0 1 5-16,-4 14 5 16,-4 7 3-16,0 33-2 15,-5 18-1-15,-4 0 3 0,-5 15 1 16,-4 11 3-16,-4 7 1 16,-4 4-8-16,-5-26-3 15,-9 0-8-15,0-7 0 16,-4-8-7-16,-4-6-1 15,-1-23 2-15,1 4 1 16,4-18-8-16,4-11-1 16,9-11-22-16,4 0-7 15,5-18-26-15,4-7-9 16,5-12-31-16,26-39-97 31</inkml:trace>
  <inkml:trace contextRef="#ctx1" brushRef="#br0" timeOffset="33283.8039">22395 3777 280 0,'-31'18'104'0,"14"4"-56"0,-14 7-30 0,18-18 28 16,-9 4-18-16,5 7-3 15,-1-8-20-15,10 1-7 16,8-4 0-16,8-4-2 0,10-7 2 16,8-7 2-16,14-11 0 15,3-26-3-15,10-11 2 16,3 4 1-16,6-7 0 16,-10 11 2-16,-8 7 1 15,-9 7-1-15,-13 29-2 16,-5 19 16-16,-8 7 6 15,-9 18 7-15,-5 14 2 0,-3-3-5 16,-5 0-2-16,4 0-13 16,0-3-4-16,0-5-3 15,5-10 0-15,0-4-7 16,-1-7-2-16,1 4-40 16,0-19-18-16,-1 4-69 15,5-4-30-15</inkml:trace>
  <inkml:trace contextRef="#ctx1" brushRef="#br0" timeOffset="37038.4878">3059 10127 224 0,'-17'22'85'0,"17"-22"-46"0,-13 15-17 0,8-15 26 0,5 11-3 16,-9 0 3-16,5-4 1 16,-9 4 5-16,0 3-30 15,0-6 9-15,8 2 4 0,-8 1-14 16,9-14-4-16,4-19-15 16,9-25-2-16,12-37-4 15,10-18 0-15,-9-29 2 16,8-22 2-16,5 4-3 15,5-4-2-15,3 14 4 16,1 8 1-16,9 15-3 0,-1 7-1 16,9 14-4-16,5 15 1 15,-14 3 3-15,1 4 1 16,-5 19 3-16,-4 10 3 16,-1 4-4-16,14-4-3 15,0 15 3-15,17 4 3 16,18 3 1-16,13-7 2 15,-9 0-4-15,31-8-2 16,8 8 2-16,1-11 0 16,-18 11-1-16,-18 11-2 15,-12-8 5-15,-14 12 1 16,-17 6-5-16,-13 8-2 0,-10 8-38 16,-12 6-14-16,-4 1-46 15,-5-1-19-15</inkml:trace>
  <inkml:trace contextRef="#ctx1" brushRef="#br0" timeOffset="37261.5048">3190 9090 312 0,'-70'54'115'0,"70"-28"-62"0,9 3-55 15,-5-11 20-15,23-3-7 16,16 14 3-16,36-15-7 0,22 12-4 16,3-12-2-16,23-10-1 0,17 3 2 15,1 1-17-15,-27 6-6 16,-9 1-32-16,-17-1-11 16,-9 4-57-1</inkml:trace>
  <inkml:trace contextRef="#ctx1" brushRef="#br0" timeOffset="37666.9428">4545 10145 396 0,'-74'132'148'0,"61"-89"-80"0,-22 15-73 16,17-28 26-16,-4-5-12 16,1-7 0-16,7 8-10 15,1-19-4-15,13 4 3 16,13-26-4-16,9-14 1 0,22-29-2 16,26-11 0-16,26-8-3 15,5-6-1-15,-5 24 6 16,-13 12 2-16,-9 11 5 15,-8 10 1-15,-14 23 14 16,-8 32 8-16,-14 7 21 0,-8 22 8 16,-13 12-11-16,-9-5-5 15,-4-10-18-15,-1 10-7 16,1-14-8-16,0-7-2 16,-1-15-21-16,10-29-87 15,8-18-19 1,9-26-77-1</inkml:trace>
  <inkml:trace contextRef="#ctx1" brushRef="#br0" timeOffset="38038.4878">5948 9275 248 0,'-30'0'93'0,"30"0"-50"0,8 0-28 15,1 0 24-15,13 0 12 16,13 15 10-16,26-12-10 15,18 5-4-15,4 6-26 16,22-10-8-16,17-4-5 0,0 4-4 16,-8 7-1-16,-18-8 3 15,-17 8 1-15,-18 4-28 0,-13-1-10 16,-35 12-71-16,-26 28-29 16,-48 8-20-1</inkml:trace>
  <inkml:trace contextRef="#ctx1" brushRef="#br0" timeOffset="38191.9438">6001 10302 528 0,'-18'4'198'0,"27"10"-108"0,13-10-96 0,-5-4 35 16,9-4-21-16,14 4-2 16,12-3-6-16,9-12-1 15,5 8 1-15,17-11-3 0,9 7 2 16,13 7-48-16,-5-7-19 0,-4 11-43 15,-4 4-18-15,-44 7-39 16</inkml:trace>
  <inkml:trace contextRef="#ctx1" brushRef="#br0" timeOffset="39139.5683">9589 8150 260 0,'-35'29'99'0,"22"-7"-54"0,-13-7-4 0,17-12 39 16,0 8-18-16,5-11-7 15,21 0-35-15,14-22-12 16,8-18-4-16,5 0-1 0,-5 0 10 16,1-7 6-16,-5 14 5 15,-5 11 3-15,-4-3 1 16,-4 10 0-16,-13 8-4 16,-9 14-1-16,-9 26-12 15,-8 18-7-15,-1 18-2 16,1 8 0-16,-1 6-3 15,5-6-2-15,4 3-1 16,5 7 3-16,0-14 0 16,4-4 3-16,4-10-25 15,0-12-10-15,5 4-45 16,0-15-20-16,-18-25-162 16,-13 0 92-1</inkml:trace>
  <inkml:trace contextRef="#ctx1" brushRef="#br0" timeOffset="39403.2652">8942 9290 312 0,'-61'33'118'0,"56"-12"-64"0,5 1-32 0,5-11 33 16,8 7-3-16,9 4 2 15,17-11-11-15,9 11-3 16,31-7-23-16,26 3 1 0,17-11 0 0,1-3-10 15,25 3-4-15,14-3-1 16,-9-4 0-16,-26 0 3 16,-27 11 1-16,-17-8 1 15,-17-3 2-15,-18 11-21 16,-13 11-7-16,-26-7-97 16,-18 10-41-16,-17 4-38 15</inkml:trace>
  <inkml:trace contextRef="#ctx1" brushRef="#br0" timeOffset="39904.1538">8684 10459 332 0,'0'0'126'0,"5"21"-68"0,-5 1-21 0,0-14 41 15,0 17-15-15,4 15-1 16,5 18-16-16,-1 1-7 15,1 24-21-15,0 1-9 0,4-4-4 0,0-11-3 16,5 1 1-16,-1 2 0 16,1-17 1-16,-1-8-2 15,1-14 1-15,3-18-4 16,1-34-2-16,4-24 2 16,5-30 0-16,4-33-2 15,0-32 2-15,0 3-1 16,0 11 0-16,-4 23 4 15,-5 17 1-15,-4 15-1 16,-5 18-2-16,-4 14 5 16,-4 8 1-16,0 15-2 15,-5 10-1-15,0 8-21 16,1 21-10-16,-1-7-46 16,5 0-17-16,4 8-118 15,0-8-57-15</inkml:trace>
  <inkml:trace contextRef="#ctx1" brushRef="#br0" timeOffset="40341.6312">9886 10433 264 0,'-4'11'101'0,"13"-11"-54"0,8 4-33 0,-8-4 26 16,4-4 4-16,0-7 8 0,0 11-8 15,0-11-5-15,-8 4-21 16,-10-4 13-16,-8 0 6 0,-9 0-11 16,-4 7-2-16,-5 8-10 15,-8 7-4-15,-9 0-5 16,0 7-4-16,4 4 0 15,9 0-1-15,5 14-3 16,12 8 0-16,14 0-3 16,13-1 1-16,8 1-2 15,9-11 2-15,0 0 1 16,-4 3-1-16,0-7 6 16,-4 8 3-16,-5-12 3 0,-9 15 3 15,-4-4-3-15,-22 12 1 16,-13-4-5-16,-17-4-2 15,-1 7-27 1,1-22-12-16,8-14-47 0,9-25-19 16,13-30-77-1</inkml:trace>
  <inkml:trace contextRef="#ctx1" brushRef="#br0" timeOffset="40580.1969">9759 10324 372 0,'-30'40'140'0,"30"-15"-76"0,9 8-39 0,-5-11 36 16,5 0-31-16,4 3-11 0,13-3-12 15,18 11-6-15,8-8 0 16,9 5-1-16,5-16 2 0,4 8-1 16,-5-7 2-16,-8-5-2 15,-9-10 2-15,-8 11-29 16,-5-22-9-16,-9 11-32 15,-17-10-12-15,-5-5-77 16,-13-14-43 0,-8 0 97-16</inkml:trace>
  <inkml:trace contextRef="#ctx1" brushRef="#br0" timeOffset="41015.4925">9156 10135 196 0,'-13'-30'74'0,"9"30"-40"0,-1-11-13 0,5 11 22 16,0 0-6-16,0 0-2 16,9 4 0-16,4 3 3 15,9 8-21-15,13 0 10 0,13-12 6 16,26 8-8-16,18-11-5 15,9 0-9-15,39-11-3 16,26 8 0-16,-22-12 0 16,-4 0 11-16,0 1 7 15,-18 10-2-15,-21-10 0 0,-23 14-2 16,-17 0 1-16,-17 0-7 16,-18 18 1-16,-8-4-10 15,-9 5-4-15,-5 2-2 16,-4-2 1-16,0 10-3 15,0-4 0-15,0 4-1 16,0-10 0-16,0 10 0 16,0-4 0-16,0-7-16 15,0 1-8-15,0-5-15 16,0-7-7-16,4-7-36 16,1 0-16-16,-1-7-71 15</inkml:trace>
  <inkml:trace contextRef="#ctx1" brushRef="#br0" timeOffset="41690.3549">12456 8005 260 0,'4'-4'96'0,"-4"4"-52"0,-4 7 4 0,0-3 39 16,-14 25-17-16,-17 18-5 16,-26 22-20-16,-35 37-8 15,-13 58-21-15,-31 43 3 0,-18 74 2 16,1 28 2-16,26 1 1 15,30-4-7-15,32-22-2 16,25-26-9-16,22 8-2 16,26-26-2-16,23-25-2 15,12-15 1-15,9-3-1 0,4-30-3 16,1-21 2-16,-5-26-15 16,-4-25-6-16,-9-15-27 15,-5-14-11-15,-8-30-6 16,-4-11-2-16,-5-14-9 15,-5-25-3-15,1-15-67 16</inkml:trace>
  <inkml:trace contextRef="#ctx1" brushRef="#br0" timeOffset="42938.5813">13575 8889 320 0,'-48'40'121'0,"30"-21"-66"0,10-9-64 16,16-20 73-16,6 10-37 16,7-15-9-16,14-14-7 15,9-18-8-15,-5-8 0 0,1 4 3 16,-1 4 10-16,0 14 5 16,-4-7-9-16,-4 14-2 15,-5 12 3-15,-8 6 3 0,-14 30 1 16,-8 29 1-16,-9 26-5 15,-5 14-3-15,1 0-3 16,4 25 0-16,-5-10-4 16,5-1 0-16,9-21-3 15,4-7-1-15,0-8-26 16,8-22-11-16,5-21-39 16,9-41-15-16,4-10-47 15,5-15-57 1,-5-22 70-16</inkml:trace>
  <inkml:trace contextRef="#ctx1" brushRef="#br0" timeOffset="43162.7204">14252 9148 280 0,'9'11'107'0,"-4"-8"-58"0,8-3-20 0,0 0 33 15,4 4-8-15,10 0-2 16,-1-4-25-16,9 0-9 16,22 0-11-16,17-4-5 0,9 4-1 15,-4-4-1-15,-5 4 2 16,-17-14-8-16,-9 10-1 16,-9 4-45-16,-13-11-20 0,-4-3-71 15,-9-1-60 1,-4-3 81-16</inkml:trace>
  <inkml:trace contextRef="#ctx1" brushRef="#br0" timeOffset="43358.5497">14965 8784 316 0,'-57'29'121'0,"5"-4"-66"0,-1 8-29 16,27 0 36-16,-18 11-7 16,-4 25 0-16,0 11-24 15,9 15-11-15,4-1-12 16,9-3-8-16,4 4-1 0,9-15-12 15,8 0-7-15,10-25-38 16,8-8-17-16,13-32-43 16,9-26-18-16,30-15 11 15</inkml:trace>
  <inkml:trace contextRef="#ctx1" brushRef="#br0" timeOffset="43778.6199">15135 8915 280 0,'-17'54'104'0,"17"-43"-56"0,4 11-10 0,-4-7 37 16,0 10-2-16,5 12 2 15,-1 3-23-15,0 14-8 0,5 15-26 16,4-10-9-16,5 3-2 0,4-4-4 15,4-3 0-15,0-12-3 16,0-6-1-16,5-16 1 16,-5 1 0-16,5-29 0 15,8-8 2-15,5-39-3 16,8-15 0-16,9-30 1 16,-4-10 2-16,-4-22-3 15,-1 4-2-15,-4 14 4 16,-9 11 1-16,-4 14 2 15,-8 23 2-15,-10 18-3 16,-4 3 0-16,-4 18-1 16,-9 26-32-16,0 11-15 15,0 11-54-15,0 15-25 16,9 6-60 0</inkml:trace>
  <inkml:trace contextRef="#ctx1" brushRef="#br0" timeOffset="44178.6909">16586 8634 376 0,'0'-3'143'0,"-4"3"-78"0,-9 0-47 16,4 0 36-16,-4 0-21 16,-4 3-4-16,-14 12-13 15,-13 10-5-15,-21 5-6 16,-10 10-4-16,1 11 0 0,9 3-4 16,12 1 0-16,23 3-5 15,25-3 0-15,23-1-3 16,21 8 2-16,9 0 3 15,4 4 3-15,-3-8 4 16,-10 0 2-16,-4-7 3 16,-13 11 3-16,-18-7 2 15,-17-19 1-15,-13 4-9 16,-14-14-1-16,-8-12-59 0,0-14-25 16,9-3-95-1</inkml:trace>
  <inkml:trace contextRef="#ctx1" brushRef="#br0" timeOffset="44363.8519">16394 8583 288 0,'9'-7'107'0,"13"7"-58"0,4 4-48 0,-13-4 21 16,9 0-10-16,17 3 1 15,14 5-6-15,8 6-2 0,9 1-2 16,0 10 26-16,-5 1 13 0,-8-4-17 15,-4 3-8-15,-10-10-9 16,-3 3-1-16,-5-7-28 16,-9-11-13-16,-4-4-30 15,-5-7-9-15,-4-3-68 16</inkml:trace>
  <inkml:trace contextRef="#ctx1" brushRef="#br0" timeOffset="44707.9081">15857 8372 260 0,'-14'0'99'0,"19"0"-54"0,4 4-13 0,4 7 33 16,13-8-14-16,22 5-5 15,22 3-13-15,17 7-4 16,1 7-16-16,17-3-3 0,26 4-3 15,4-4-3-15,-4 7-3 16,-13-7 2-16,-13 7 2 16,-13 0-2-16,-13-4 0 15,-14 12 12-15,-17 3 5 16,-13-11-4-16,-17 11-1 16,-14 4-5-16,-8-12-1 15,-1 5-8-15,1-4-2 16,0-12-18-16,4-2-7 0,4-16-51 15,0-3-20-15,1 0-49 16,-1-14-58 0,-4 14 72-16</inkml:trace>
  <inkml:trace contextRef="#ctx1" brushRef="#br0" timeOffset="45138.3167">13942 10200 280 0,'-48'26'104'0,"44"-16"-56"0,-1-2-30 0,5-8 31 15,13 7 2-15,9 8 4 16,18-4-4-16,21 3 1 16,22-3-29-16,9-7-2 0,43 7-2 15,40-11-5-15,-9 0 0 16,26 0-6-16,5-11-3 15,-27 11-2-15,-8-4 0 16,-9 19 0-16,-13-12 3 0,-22-3-21 16,-22 4-7-16,-26 3-57 15,-61 11-169 1</inkml:trace>
  <inkml:trace contextRef="#ctx1" brushRef="#br0" timeOffset="45558.6638">14375 11274 316 0,'-31'4'118'0,"27"-15"-64"0,4-11-48 16,4 7 28-16,9-10-27 0,9 0-5 15,9-8-4-15,17 0 0 16,13-3 1-16,9 6 12 0,4 16 5 15,-4 3 5-15,-13 22 4 16,-18 14 2-16,-12 12 3 16,-19 21-12-16,-21 18-3 15,-17 1-7-15,-18 10-3 16,-5 8-5-16,1-11 0 16,8-11-2-16,9-12 0 15,9-24-3-15,8-1-1 16,10-21 5-16,12-15 2 15,22-7 14-15,18-8 7 0,8 4 9 16,9-7 3-16,5 3-10 16,0-3-4-16,-10-4-11 15,-7 0-4-15,-6 8-3 16,-8-1 1-16,-9-7-7 16,-4-3-1-16,-4-1-51 15,-5-17-23-15,-4-45-52 16,-14 5-20-16,-8-30-8 15</inkml:trace>
  <inkml:trace contextRef="#ctx1" brushRef="#br0" timeOffset="45864.2995">13540 8605 264 0,'-48'11'101'0,"30"4"-54"0,-8 14-24 0,9-4 29 16,-18 23-3-16,-13 25 3 15,-9 10-12-15,-22 45-4 16,-17 28-20-16,-13 37 10 0,0 48 6 16,12 28-1-16,19 30-1 15,21 28-8-15,31-25-1 16,30-18-10-16,31-18-4 15,22-33-7-15,13-36 0 16,4-30-9-16,0-21-4 0,23-18-35 16,16-45-14-16,23-32-76 15,8-51-31-15,4-22 9 16</inkml:trace>
  <inkml:trace contextRef="#ctx1" brushRef="#br0" timeOffset="46458.5649">17491 8969 32 0,'61'-11'13'0,"-39"-14"-6"0,18-8-8 0,-23 19 4 0,5 3 48 15,0 0 26-15,0 7 20 16,-5 4 11-16,-8 0-11 16,-9 15-2-16,-5 10-53 15,-3 8 11-15,-5 11 5 0,-5 14-20 16,1 40-7-16,3 15-18 15,10 18-9-15,4 22-2 16,4 22 0-16,1-4 5 16,-10 11 4-16,-3 11 0 15,-14-11 1-15,-17 7-2 16,-27 8-1-16,-13 0-1 16,5-19 0-16,-5-3 2 15,1-4 1-15,-1-25-3 0,0-15-3 16,5-29-9-16,4-19-3 15,9-28-9-15,13-29-3 16,13-30-74-16,9-36-33 16</inkml:trace>
  <inkml:trace contextRef="#ctx1" brushRef="#br0" timeOffset="46978.7892">18304 8583 384 0,'-26'22'145'0,"21"4"-78"0,-8 17-45 16,9-24 39-16,0 6-27 16,-1 1-7-16,1-8-16 15,0 4-5-15,4-11-4 16,0-11-2-16,4-11 1 0,9-15-4 16,4-3 2-16,10-15-1 15,3 8-2-15,1 3 3 16,4-10 2-16,4-1-5 0,5 4 1 15,0 0 3-15,-1 7 4 16,-3 7-6-16,-5 12 0 16,-5 10 4-16,-4 8 6 15,-8 18 9-15,-9 18 4 16,-9 11 5-16,-5 25 3 16,-8 4-6-16,0 8-4 15,0-8-11-15,0-4-5 16,0-3 0-16,4-18 0 15,0-15-4-15,1-7 1 16,8-26-53 0,4-14-44-16,5-19-21 15,-1-7-88-15</inkml:trace>
  <inkml:trace contextRef="#ctx1" brushRef="#br0" timeOffset="47515.5196">18527 10546 400 0,'-4'0'148'0,"12"4"-80"0,23 3-40 16,-9-3 41-16,17 6-16 15,18-2-4-15,17-1-19 16,5-3-8-16,4-4-13 15,22 0-4-15,13-11 1 0,-4 3-3 16,-5-2 0-16,-17 6 1 16,-18-3 0-16,-13 7 2 15,-17 0 1-15,-18 7-32 16,-22-3-15-16,-17 14-145 16,-4 4-66-16</inkml:trace>
  <inkml:trace contextRef="#ctx1" brushRef="#br0" timeOffset="48100.5243">21180 9210 320 0,'-13'0'121'0,"-5"14"-66"0,-12 8-20 15,12-4 38-15,-17 19-15 0,-30 28-1 16,-27 26-18-16,-8 37-6 16,-5 36-19-16,-5 21 7 0,10 41 2 15,12-8-7-15,18-6-2 16,18 6-8-16,17-25-4 16,9-14-4-16,17-27-1 15,13-2 2-15,10-16 2 16,7-13-2-16,10-27-2 15,4-28-5-15,0-19 0 16,-4-25-38-16,4-26-14 16,-1-21-34-16,10-30-13 15,0-32-73 1</inkml:trace>
  <inkml:trace contextRef="#ctx1" brushRef="#br0" timeOffset="48638.7151">21565 9559 324 0,'-13'0'121'0,"-5"-3"-66"0,14-1-49 0,12 0 28 16,1-10-18-16,4-1-3 16,5-14-8-16,8-4-4 15,-4 4 0-15,0 4 23 0,-5 14 11 16,1-4 2-16,-5 15 3 0,-5 18 0 16,-8 15 0-16,-8 4-20 15,-10 17-7-15,-4 12-6 16,-4 7-2-16,-4 3-1 15,3 8 2-15,10 0-3 16,4-23-2-16,4-6-3 16,9-15-1-16,9-7-42 15,4-19-18-15,9-25-45 16,0-10-20-16,4-16-44 16</inkml:trace>
  <inkml:trace contextRef="#ctx1" brushRef="#br0" timeOffset="48853.4084">21840 9647 380 0,'-22'14'143'0,"22"1"-78"0,-4-4-43 0,4 3 39 16,4-3-21-16,9 7-3 15,13-10-19-15,23 3-6 16,12-8-8-16,9 5-3 0,4-8 2 15,0-8-2-15,-8 5 2 16,-14 3-18-16,-4-8-6 16,-8 5-65-16,-10-1-26 15,-12 4-71 1</inkml:trace>
  <inkml:trace contextRef="#ctx1" brushRef="#br0" timeOffset="49238.5489">22959 9261 328 0,'-44'11'123'0,"14"7"-66"0,-5 18-25 16,26-10 40-16,0 14-12 16,0 14 0-16,5 5-21 15,4 3-9-15,4-1-17 16,5-13-9-16,13-5 0 0,0-10-5 15,8-4-2-15,1-10-1 16,8-30 3-16,-4 0 2 0,0-33 4 16,9-3-2-1,8-33-2-15,10-8-3 0,-1 1 1 16,-4 18 1-16,-5-1 0 16,-8 19 2-16,-9 8 1 15,-13 17 1-15,-5 15 2 16,-8 8-1-16,-9 6 2 15,-9 8-44-15,0 15-19 16,-4-4-82-16,0 3-35 16,13-7 5-1</inkml:trace>
  <inkml:trace contextRef="#ctx1" brushRef="#br0" timeOffset="49538.2043">24121 9064 356 0,'-4'-18'132'0,"-9"14"-72"0,-18 4-37 16,14 0 35-16,-14 4-23 15,-4 10-7-15,-13-3-13 16,-4 8-2-16,-9 6-8 16,4 4 4-16,4 0 1 0,18 15-12 15,14 14-5-15,16-7 0 16,18 15 2-16,5-4 0 15,4 3 1-15,0-7 9 16,-9 12 4-16,0-12 0 16,-5 11 2-16,-16-7-2 15,-14-7 0-15,-4-1-5 0,-14-10-3 16,-12-15-71-16,4-25-32 16,4-33-90-1</inkml:trace>
  <inkml:trace contextRef="#ctx1" brushRef="#br0" timeOffset="49708.4788">23785 9002 392 0,'-35'33'145'0,"35"-22"-78"0,4 29-63 0,1-29 32 16,8 0-20-16,4 14-3 0,18-14-11 15,18 11-3-15,17-7 0 16,4 3 2-16,0 0 2 0,-4-3-1 15,-9 10 1-15,-8-10-53 16,-14-1-21-16,-13-7-103 16</inkml:trace>
  <inkml:trace contextRef="#ctx1" brushRef="#br0" timeOffset="50097.9184">23230 8900 324 0,'-39'15'121'0,"34"-26"-66"0,5 22-55 0,0-11 21 16,18 0-14-16,17 7-2 16,26-7 6-16,22 0 2 15,13-7-6-15,13 7-2 0,27-11 1 16,4 7-1-16,-9-7 0 15,-22 0-1-15,-13 8 0 16,-13 3 17-16,-17 3 9 16,-14 8 15-16,-17 15 7 15,-13-1-16-15,-9 12-7 16,-8 3-8-16,-5 3-4 16,-14 1-7-16,1 0-4 15,-9 7-1-15,1 0-1 0,-1-11-5 16,4-4 1-16,5-7-31 15,4 4-12 1,5-18-33-16,4 3-13 0,0-11-240 31,-9 37 158-31</inkml:trace>
  <inkml:trace contextRef="#ctx1" brushRef="#br0" timeOffset="50458.2236">21429 10662 344 0,'-35'19'129'0,"35"-12"-70"0,5-3-62 0,8-4 22 16,13 18 5-16,18-18 8 16,12 0 5-16,6 0 2 15,25-4-21-15,27-14 3 0,26 7 2 16,4-4-10-16,26 1-4 16,1-12-4-16,-5 16-1 15,-26 2 0-15,-14-6 2 16,-12 14-1-16,-22 0 2 15,-18 11-55-15,-21-4-22 0,-27 15-86 16,-13 0-36-16,-48 14 50 16</inkml:trace>
  <inkml:trace contextRef="#ctx1" brushRef="#br0" timeOffset="50900.5904">21779 11423 340 0,'-75'11'129'0,"62"-11"-70"0,5-3-58 15,8-5 25-15,8-6-16 16,5-15-3-16,9 3 0 0,9-6 0 16,13 6-3-16,17-3 6 0,9 14 3 15,4 1 0-15,-4 14 0 16,-4 14 1-16,-10 15 4 15,-8 15 3-15,-13 3 4 16,-13 4-4-16,-17 15-1 16,-14 3-5-16,-17-3 1 15,-9 7 2-15,-5-8 3 16,1-10-7-16,8-23-3 16,5 5-9-16,13-23-1 15,17-14-10-15,18-10-2 16,-4-5 8-16,43-14 4 15,0 3 11-15,5 1 4 0,17 3-1 16,4 7-1-16,5-6-8 16,-5-1-2-16,-4 0-2 15,-8 0-2-15,-1 4-46 16,-4-19-19-16,0 5-93 16,9-19-40-16,30-29 26 15</inkml:trace>
  <inkml:trace contextRef="#ctx1" brushRef="#br0" timeOffset="51639.1696">24554 9006 244 0,'-9'11'93'0,"14"-26"-50"0,4 15-15 0,-5 0 32 16,5 4-9-16,8 7 0 15,5 3 2-15,4-3 1 16,5 18-29-16,-1 19 17 0,-3 32 5 16,-5 22-7-16,-14 25-3 15,-16 22-15-15,-23 12-4 16,-8 17-6-16,-5-3 0 16,-4 7-5-16,0-7-2 15,-9-8 2-15,-4 19 2 16,-5-22-2-16,-4-15-2 15,-4-14 0-15,-5-12 1 16,9-13-5-16,9-19-1 16,9-26-18-16,8-25-8 0,13-36-72 15,5-33-33-15,22-40-101 16</inkml:trace>
  <inkml:trace contextRef="#ctx1" brushRef="#br0" timeOffset="52279.2861">25122 8682 252 0,'-21'3'96'0,"21"16"-52"0,-14-1-12 16,10-7 35-16,-5 7-17 16,1 11-4-16,-1-7-23 15,0 0-6-15,0 3-11 16,5-3-2-16,4-7 2 0,0-1-5 15,4-10-1-15,1-4-2 16,3-15 0-16,6-3 0 16,3-22 0-16,1-4 0 15,3-10 0-15,1 3 0 16,4 0 0-16,9 3 2 16,0 16 0-16,0 3 0 0,-4 10 0 15,-5 5 4 1,-8 17 5-16,-10 8 6 0,-12 15 5 15,-9 28-6-15,-9 8-1 16,0-3-3-16,0 10-1 16,1-11-5-16,3 0-1 15,5-14-6-15,0-8 0 16,4-14-21-16,5 4-7 16,8-12-44-16,5-10-18 15,8-8-69 1</inkml:trace>
  <inkml:trace contextRef="#ctx1" brushRef="#br0" timeOffset="53259.2464">25201 8234 236 0,'-26'-26'90'0,"13"23"-48"0,4-1-25 16,9-7 27-16,0 8-5 16,0 3 1-16,0-8-9 15,4 8-2-15,5 0-16 16,4 8 14-16,13 6 9 0,9 4 9 16,9 22 6-16,4 0-6 15,-4 26-1-15,0 29-20 16,-5 7-9-16,-4 18-7 0,-13 7-3 15,-18 26 1 1,-13 4 1-16,-8 14 8 0,-14 4 2 16,-8 3-2-16,-5-3-1 15,-4 0-4-15,4 3-1 16,1-18-3-16,-5 4-1 16,-14-7 1-16,-3-1 3 15,-9 8-2-15,-9-15-2 16,-5-18 0-16,5-7-1 15,18-11-2-15,8-11-2 16,4-7 1-16,5-15-1 16,5-15 0-16,-1-10 0 15,4-8 0-15,-3-14 0 0,3 0 0 16,1-8 0-16,-5 1 0 16,1-8 0-16,8-7-5 15,4 3 1-15,9-3-7 16,5-11-3-16,8 4 1 15,9-4 0-15,0 0 1 16,9-4 2-16,0 4-14 16,-1-11-4-16,1 1-28 15,-5 2-9-15,-4-10-28 16,-4 0-11-16,-5-4-81 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7-11-12T12:58:40.804"/>
    </inkml:context>
    <inkml:brush xml:id="br0">
      <inkml:brushProperty name="width" value="0.05292" units="cm"/>
      <inkml:brushProperty name="height" value="0.05292" units="cm"/>
    </inkml:brush>
    <inkml:context xml:id="ctx1">
      <inkml:inkSource xml:id="inkSrc5">
        <inkml:traceFormat>
          <inkml:channel name="X" type="integer" max="9600" units="cm"/>
          <inkml:channel name="Y" type="integer" max="7200" units="cm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43.62292" units="1/cm"/>
          <inkml:channelProperty channel="T" name="resolution" value="1" units="1/dev"/>
        </inkml:channelProperties>
      </inkml:inkSource>
      <inkml:timestamp xml:id="ts1" timeString="2017-11-12T12:58:44.220"/>
    </inkml:context>
  </inkml:definitions>
  <inkml:trace contextRef="#ctx0" brushRef="#br0">2325 1502 244 0,'-35'0'93'0,"39"0"-50"0,1-11-26 15,-5 11 25-15,4-4-11 16,5 4-3-16,-9 0 6 15,0 0 2-15,0 7-18 16,0 15 20-16,0 11 9 0,-18 22-7 16,-4 21-1-16,-13 4-18 15,-4 44-5-15,4 11-10 16,-4 10-4-16,8-14-1 16,9 4-1-16,9-7-29 15,4-5-10-15,9-13-34 16,9-23-11-16,0-22-84 15,17-17-47-15,0-19 102 16</inkml:trace>
  <inkml:trace contextRef="#ctx0" brushRef="#br0" timeOffset="367.0466">2290 1851 260 0,'-53'-62'99'0,"27"33"-54"0,-18-11-15 0,27 25 31 16,0-6-22-16,3-5-8 16,-3 8-18-16,4-15-6 15,0 15-5-15,17-8-2 0,18-10 1 16,13 11-6-16,13-1 1 0,4 19 0 16,10 0 2-16,12 14-1 15,13 26-1-15,1 14 5 16,-10 26 1-16,-8 10 4 15,-8 23 3-15,-32 25 11 16,-12 22 5-16,-18-7 4 16,-18 14 2-16,-8-11-3 15,-9-14-3-15,-18-4-7 16,1-18-3-16,-5-22-5 16,-17-18-1-16,-27-15-19 15,-17-7-5-15,9-18-22 16,17-26-6-16,18-14-18 15,30-15-6-15,18-40-105 16</inkml:trace>
  <inkml:trace contextRef="#ctx0" brushRef="#br0" timeOffset="653.6677">3339 2448 316 0,'-13'-3'121'15,"13"6"-66"-15,-9 5-22 0,0 2 36 0,-4 16-25 16,-4-1-10-16,-10 16-20 15,10-1-10-15,-9 11-2 16,8 0-16-16,5-1-5 0,9-9-63 16,-5-16-26-16,18-10-51 15</inkml:trace>
  <inkml:trace contextRef="#ctx0" brushRef="#br0" timeOffset="820.6519">3588 2044 408 0,'-44'-11'151'0,"36"4"-82"0,-19 7-63 0,19 7 31 16,-6-7-27-16,1-7-4 15,5 0-27-15,3-1-11 16,5 1 16-16,0-4-63 0,18 7-25 16,4-3-44-1</inkml:trace>
  <inkml:trace contextRef="#ctx0" brushRef="#br0" timeOffset="1148.1777">3881 2223 360 0,'-61'76'134'0,"43"-32"-72"0,1 32-44 0,4-39 36 0,4 10-32 16,0 8-9-16,9 17-11 15,0 8-3-15,0 8 1 31,9-15 0-31,0-4 2 0,4-15 1 0,0-3 1 0,4-14 0 16,1-19 2-16,8-3-1 16,-4-30 2-16,13-14-4 15,8-37-2-15,10-10 0 16,17-4-1-16,-13-4-3 16,4 8 2-16,-17 17 1 15,-1 5 2-15,-12 6-1 16,-1 16 2-16,-16 6 0 15,3 12 1-15,-17 10-68 16,0 4-62-16,0 0-31 16</inkml:trace>
  <inkml:trace contextRef="#ctx1" brushRef="#br0">14082 11230 0,'-35'-258'16,"-9"61"-1</inkml:trace>
  <inkml:trace contextRef="#ctx0" brushRef="#br0" timeOffset="3882.7163">5048 2659 252 0,'4'0'93'0,"1"0"-50"0,3 19 0 15,-8-12 38-15,-4 15-11 16,0 18-4-16,-5 14-33 0,-13 12-12 16,0 3-14-1,-4 4-7-15,4-7-1 0,-4-1 1 0,4-7 2 16,4-7-45-16,14-18-18 15,8-7-85 1,10-37-73-16,-1-18 78 16</inkml:trace>
  <inkml:trace contextRef="#ctx0" brushRef="#br0" timeOffset="4033.0458">5109 2339 416 0,'-31'15'156'0,"27"-1"-84"0,-5-3-68 0,5-11 32 16,4 0-29-16,0 0-5 0,9-4-55 16,4-6-23-16,9-5-100 15,17-11-42-15</inkml:trace>
  <inkml:trace contextRef="#ctx0" brushRef="#br0" timeOffset="4400.6745">6307 2011 320 0,'-66'-3'121'0,"18"6"-66"0,-22 5-29 16,31-1 34-16,-18 7-30 0,0 1-9 16,-26 14-13-16,-9 11-4 15,0 11-2-15,14 15-6 0,25-8 0 16,23 8-5-16,34-5 1 15,27 9 2-15,12 6 3 16,5 8 0-16,14 0 1 16,8 7 6-16,-5-4 5 15,-12-11 8-15,-18-3 4 16,-18 4 12-16,-34-1 3 16,-10 1-5-16,-3-5-2 15,-5-10-16-15,0-22-8 16,4-14-34-16,9-30-14 15,9-21-55-15,18-19-25 16,21-25-50 0</inkml:trace>
  <inkml:trace contextRef="#ctx0" brushRef="#br0" timeOffset="4586.7414">6425 2787 352 0,'-57'55'132'0,"26"-8"-72"0,-13 11-30 16,23-25 39-16,-6-4-39 15,5 4-13-15,1-8-14 16,8 1-6-16,8-8 2 16,5-7-18-16,13 0-7 0,9-11-24 15,4-15-11-15,5-21-77 16</inkml:trace>
  <inkml:trace contextRef="#ctx0" brushRef="#br0" timeOffset="4781.9129">6844 2102 324 0,'-44'0'121'0,"36"0"-66"0,-5-7-36 0,8 7 34 16,1 0-31-16,-1-4-11 15,5 1-8-15,0-1-1 16,0-3-1-16,9 0-34 0,13 3-12 16,9-3-104-16,4-12-55 15,0-6 96-15</inkml:trace>
  <inkml:trace contextRef="#ctx0" brushRef="#br0" timeOffset="5201.8991">7495 2044 408 0,'-65'77'154'0,"30"-8"-84"0,-22 18-71 15,35-36 29-15,-4 15-23 16,0 6-2-16,-1 20-2 16,6 6 1-16,-1 7-1 15,4-6 4-15,1-16 1 0,-1 5 4 0,1-19 4 16,-1-11-6-16,5-14-2 15,0-8-1-15,0-17 1 16,9-19-14-16,4-19-5 16,13-17-11-16,9-19-3 15,8 1-9-15,10 3-5 16,8 7 15-16,0 19 8 16,0 14 11-16,-5 11 4 15,-12 7 25-15,-9 11 12 16,-13 15 18-16,-18 3 10 15,-22 8-16-15,-12 3-7 16,-1-3-14-16,0-8-5 16,1-10-10-16,3-4-4 15,5-15-12-15,9-11-6 0,13-10-45 16,9-23-18-16,17-21-78 16,22-4-32-16,4 0 37 15</inkml:trace>
  <inkml:trace contextRef="#ctx0" brushRef="#br0" timeOffset="5414.8476">7793 3253 432 0,'-35'51'162'0,"13"-33"-88"0,4 4-82 0,14-11 26 15,0 7-17-15,-1 4 0 16,1-7-32-16,4 6-12 16,0-2 22-16,0-12-60 0,9-7-22 15,8-4-35 1</inkml:trace>
  <inkml:trace contextRef="#ctx0" brushRef="#br0" timeOffset="5577.4064">8133 2634 472 0,'-52'11'176'0,"39"-11"-96"0,-13 4-67 0,17-4 41 15,0 0-39-15,0 0-9 0,5-4-38 16,4-3-17-16,9-1 25 16,4-14-81-16,31-7-30 0,8-18-30 15</inkml:trace>
  <inkml:trace contextRef="#ctx0" brushRef="#br0" timeOffset="5832.2281">8973 2051 260 0,'-27'-7'99'0,"19"14"-54"0,-19 8-11 16,10 7 36-16,-9 11-1 15,-9 21 4-15,-9 30-10 16,-8 7-2-16,-1 15-34 0,1 17-9 0,12 8-5 15,10-10-8-15,8-9-3 16,9 1-1-16,8-11-1 16,1-7-5-16,8-19 1 15,1-3-7-15,8-22-3 16,4-18-28-16,10-26-12 16,8-18-38-16,26-21-15 15,4-16-62 1</inkml:trace>
  <inkml:trace contextRef="#ctx0" brushRef="#br0" timeOffset="5998.5588">9217 3100 404 0,'-52'66'151'0,"30"-37"-82"0,-22 18-32 0,23-21 44 0,-10 3-39 16,-4 3-15-16,0 12-20 15,4-7-7-15,5 3-1 16,13-8-33-16,17-13-12 0,14-12-37 15,13-14-14-15,12-8-81 16</inkml:trace>
  <inkml:trace contextRef="#ctx0" brushRef="#br0" timeOffset="6194.7783">9388 2707 340 0,'4'-18'126'0,"-4"18"-68"0,-8 0-15 0,3 0 43 15,-4 7-30-15,-4-3-11 16,0 3-32-16,4-4-11 16,5-3-2-16,8-10-78 0,10-5-34 15</inkml:trace>
  <inkml:trace contextRef="#ctx0" brushRef="#br0" timeOffset="6540.1391">10070 2062 384 0,'-22'8'145'0,"9"10"-78"0,-13 15-38 16,8-4 39-16,-4 14-33 15,-4 12-9-15,0 21-18 16,0 5-6-16,-1 21-2 16,5-1 2-16,5 20 1 0,-1-19-6 15,14-11 0-15,4 3-1 16,13-17 2-16,0-19 1 15,5-7 1-15,8-15-22 0,9-17-8 16,4-19-29-16,5-8-13 16,4-24-12-16,-9-19-6 15,-4-15-43 1</inkml:trace>
  <inkml:trace contextRef="#ctx0" brushRef="#br0" timeOffset="6701.9647">9554 2700 348 0,'-44'14'129'0,"49"-14"-70"0,12 15-47 0,1-8 30 16,12-3-15-16,10 6-3 15,8-2-12-15,17-5-3 16,27-3-5-16,13-3-3 0,8-1 2 0,-8 0-46 16,0-10-21-16,-4-15-108 15</inkml:trace>
  <inkml:trace contextRef="#ctx0" brushRef="#br0" timeOffset="7049.015">10721 2696 432 0,'-35'36'162'0,"17"-28"-88"0,-3 17-73 15,16-14 30-15,1 4-21 16,4-1-6-16,9-3-5 15,12 4 0-15,10-4 1 16,13-11 0-16,8 0 2 0,9-8-1 0,-8 5-1 16,-5-1 1-16,-4 8 1 15,-9 7 1-15,-5-1 1 16,-8 5 6-16,-4 10 4 16,-5 12 8-16,-9 3 4 15,-4 11-1-15,-17-4 2 16,-18 8 0-16,-27-1 3 15,-25 12-7-15,-5 0-4 16,5-5-14-16,-1-6-5 16,-8-19-49-16,-17 5-20 15,-5-23-108-15,-14-11-46 16,1-7 43 0</inkml:trace>
  <inkml:trace contextRef="#ctx0" brushRef="#br0" timeOffset="7740.0513">2565 4043 260 0,'-57'26'99'0,"44"-19"-54"0,-4 11-35 0,12-11 25 15,5-7-21-15,-8 4-7 16,3-4-10-16,5-4-1 15,0 1 2-15,0-5-1 0,0-3 1 16,5 8 6-16,12-4 2 16,23 3 13-16,25 8 7 15,36 6 2-15,25 12 1 16,75 0-8-16,35-4-2 16,62-7-5-16,69-7-1 0,44 7 4 15,34-8 3-15,27 1 1 16,31 3-1-16,0 4-2 15,-23 0-1-15,-21 4-3 16,-26 7 1-16,-44-4 5 16,-35 0 2-16,-26 4 2 15,-53-11 0-15,-21 11-5 16,-27-8 1-16,-22 1-7 16,-21-8 0-16,-35 0-8 15,-14-7-1-15,-8 0-2 16,-9 0 1-16,-18-3-2 15,-12 3-1-15,-18 0 3 16,-5 3 2-16,-12 5-4 16,-1-5-1-16,-8 8-11 0,-5-3-3 15,5 2-6-15,-9 5-1 16,0-8 1-16,0 8 2 16,-5-4-12-16,-3 3-3 15,-5-10-23-15,-1-4-9 16,-3-4-58-16,4-10-26 15,-22-1 2 1</inkml:trace>
  <inkml:trace contextRef="#ctx0" brushRef="#br0" timeOffset="8355.2115">12010 2579 244 0,'-13'-11'90'0,"9"4"-48"0,-9 4-5 0,4 3 34 16,-4 0-17-16,0 0-4 15,0 3-12-15,0 4-1 16,4-3-21-16,0 0-7 0,9-4-4 0,4 0-6 15,10-8-1-15,3-2-6 16,0 2-2-16,1-6-2 16,-5 10 0-16,-4 4 11 15,-9 0 5-15,-9 18-1 16,-4-7 0-16,0 11 5 16,4-7 3-16,5-1-13 15,4-14-3-15,8-4-71 16,10-6-31-16,-1-9-56 15</inkml:trace>
  <inkml:trace contextRef="#ctx0" brushRef="#br0" timeOffset="9000.4915">11617 3857 236 0,'0'-21'90'0,"9"-1"-48"0,8 0-29 0,-8 18 22 16,4-3-12-16,0-4 0 0,0 7-12 15,5 1-2-15,-5 3-5 16,0 0 10-16,-4 3 6 0,-1 8 9 16,-3-3 7-16,-10-1-2 15,1-4 2-15,0 8-18 16,-1-7-6-16,1 0-5 16,0-4-2-16,12-8-12 15,10-10-12 1,-1 0-5-16,5-8 1 15,0 12 3-15,0-1 12 16,-5 1 4-16,-8 3 23 16,-9 11 12-16,-4 14 9 15,-5 1 3-15,-4 3-6 0,-5 0 0 16,-4-3-21-16,5 0-7 16,4-8-8-1,4-4-2-15,0 5-4 0,9-16 1 16,5 5-9-16,4-12-4 15,-1-10-7-15,1 7 0 16,0-1 11-16,-5 8 4 16,-4 11 9-16,0 0 4 15,0 11 14-15,-4 0 6 16,-1 0-10-16,1-4-3 16,0 8-5-16,4-8-1 15,-5-3-6-15,-3-4 1 16,3-4-38-16,-4-7-14 15,1-3-69-15,-5-26-27 0,-9 25-11 16</inkml:trace>
  <inkml:trace contextRef="#ctx0" brushRef="#br0" timeOffset="13040.9342">13894 3136 176 0,'-4'0'66'0,"8"0"-36"16,-4 0 0-16,0 0 28 0,0 0-14 15,0 0-5-15,0 4-11 16,0 3-6-16,0 4-12 16,0 4 9-16,-4 10 4 0,-5 4 4 15,-4 22 1-15,0 4-7 16,0 14-2-16,0 4-11 16,-5-4-5-16,5-11 0 15,0 1 2-15,0-16-2 16,4-3-2-16,5 1 0 15,-1-20-1-15,1-6-3 0,4-26-2 16,9-33 0 0,4-28 1-16,4-16 2 15,14-14-1-15,17-3-1 16,13 6-2-16,9 16-1 16,4 6 4-16,1 12 1 15,-10 14 4-15,-8 18 1 16,-9 11 1-16,-9 22 0 15,-8 4 13-15,-9 21 8 16,-9 22 1-16,-9 8 2 16,-8 7-12-16,-9 3-4 15,0 12-7-15,0-8-4 16,4-11-5-16,4-7 0 16,10-22-25-16,8-7-10 15,9-22-2-15,8-14 1 0,10-19 12 16,12-22 7-16,5-3 10 15,13-15 4-15,0 8 5 16,-5 6 3-16,-12 19 2 16,-9 4 3-16,-9 21 25 15,-5 5 12-15,-8 20 1 16,-9 5-2-16,0 25-4 16,-8 4-1-16,-10 14-9 15,1 18-5-15,-5 5-13 16,0-9-4-16,-4-6-4 15,5-1 1-15,-6-10-7 16,6-18-1-16,3 3-38 0,1-19-16 16,4-10-43-16,0-11-16 15,9-22-56 1</inkml:trace>
  <inkml:trace contextRef="#ctx0" brushRef="#br0" timeOffset="13548.2913">15616 2772 212 0,'9'-14'82'0,"-5"3"-44"0,5 0 2 15,-5 7 33-15,1-3 5 16,-1-4 2-16,-4 11-10 15,0-4-4-15,0 4-37 16,0 4 5-16,0 22 4 0,0 17-8 0,0 5-2 16,0 17-10-16,0 12-3 15,-4 6-5-15,-1 12 1 16,1 18-6-16,0-8-1 16,-5-3-2-16,0-3-2 15,0-12 1-15,-4-10-1 16,-9-5 2-16,9-6 3 15,-4-15-13-15,4-7-5 16,17-37-79 0,9-22-5-16,9-14-8 15,9-7-46-15,4-22-19 16,4-1 32 0</inkml:trace>
  <inkml:trace contextRef="#ctx0" brushRef="#br0" timeOffset="14120.0817">16189 3318 252 0,'-27'0'96'0,"27"0"-52"0,0 0-12 0,0 4 33 15,0-4-21-15,-4 7-5 16,4-3 1-16,-4 14 4 16,-1 11-24-16,-3 1 5 0,-1 17 2 15,-9 7 0-15,-3 8 4 16,-1 0-11-16,-5-7-2 15,1-8-10-15,4-14-5 16,5-8-2-16,4-6-1 16,8-19-11-16,14-22-3 15,17-18-2-15,14-29 0 16,17-15 6-16,8-14 6 16,5-1 1-16,-4 12-1 15,-5 21 5-15,-4 19 1 0,-5 11 11 16,-4 21 3-16,-4 22 8 15,-9 11 5-15,-13 30-3 16,-9 21-1-16,-13 18-2 16,-5 1 0-16,-3-1-13 15,3-10-3-15,1-15-7 16,4-1-1-16,4-13-15 16,5-19-6-16,4-15-31 15,5-14-11-15,3-32-40 16,1-23-16-16,18-14-71 15</inkml:trace>
  <inkml:trace contextRef="#ctx0" brushRef="#br0" timeOffset="14860.0685">17469 3493 188 0,'-30'-7'71'0,"25"7"-38"0,-8-4 1 0,9 8 29 16,-5-4-10-16,-4 7-4 16,0-3-10-16,-5 0-2 15,5-1-21-15,5 1-5 0,8-4 0 16,13 0-1-16,13-4 2 16,18-3 9-16,21-4 6 15,5-4-1-15,13 1 2 16,22 10-1-16,9-3 1 15,8 7-7-15,-17 0-2 0,-9 0-9 16,-4 4-2-16,-5-1-2 16,-8 1 1-16,-13-4-4 15,-10 3 0-15,-12-3-1 16,-9 0-2-16,-9 0-15 16,-8 0-5-16,-10 0-36 15,-12-3-17-15,-9 3-32 16,-9 0-12-16,-13 3-45 15</inkml:trace>
  <inkml:trace contextRef="#ctx0" brushRef="#br0" timeOffset="15120.4714">17509 3923 276 0,'-97'47'104'0,"76"-32"-56"0,-1-4-19 0,17-8 36 15,5-3-17-15,9 8-5 16,9-8 1-16,17-8 2 15,13 8-25-15,8 8 12 0,10-5 5 16,13 1-12-16,21 0-2 16,10-1-12-16,3 1-5 15,-8 10-4-15,-18-3 0 16,-12 4-2-16,-14-8 2 16,-13-3-4-16,-9-1-2 15,-12-3-40-15,-10-3-19 16,-4-8-67-16,5-29-28 0,-1 7-17 15</inkml:trace>
  <inkml:trace contextRef="#ctx0" brushRef="#br0" timeOffset="15500.3619">18208 2973 260 0,'-44'14'99'0,"44"-10"-54"0,0-1-20 16,5 8 33-16,8 4-9 16,4-1 1-16,9 8-2 15,9 11 0-15,9 0-26 16,9 11 0-16,16-1 2 0,19 12-9 0,12 10-1 16,1 12-6-1,-5 10-3-15,-13-10-2 0,-13-4 0 16,-13 10 13-16,-9-6 9 15,-22 10 3-15,-13-7 1 16,-17 0-8-16,-14 0-2 16,-25-3-7-16,-18-1 0 15,-22-10-7-15,-5-8-3 16,9-7-4-16,1-11 1 16,3-14-6-16,10-1-3 15,8-10-25-15,13-12-10 16,9-6-50-16,18-5-21 15,17-17-96-15</inkml:trace>
  <inkml:trace contextRef="#ctx0" brushRef="#br0" timeOffset="16242.3245">19572 4323 228 0,'-9'44'88'0,"4"-37"-48"0,-16 4-5 15,16 0 32-15,-3-3-10 16,-1-5-1-16,4-6-19 16,1-16-8-16,8 1-16 15,10-26-2-15,-1-21 2 0,8-15-1 16,6-11 1-16,-1-15-7 15,0-7-2-15,0 0 0 16,1 15 0-16,-6 3 0 16,-3 8 2-16,-1 11-1 15,-3 6 0-15,-6 12-1 16,-3 11 2-16,-1-1 1 16,0 23 1-16,1-4-2 0,-1 14-1 15,1 4-3-15,-1 4 1 16,5 0 0-16,4 0 1 15,9-1 6-15,17 8 4 16,18 0-3-16,13-3-1 16,8-1-4-16,5 4 1 15,0 0-4-15,0 0 0 16,-4 0-1-16,-5 0-2 16,-8 7 1-16,-14 1-1 15,-8-1-25-15,-22 7-74 16,-18 1-11-1,-12 10-90 1</inkml:trace>
  <inkml:trace contextRef="#ctx0" brushRef="#br0" timeOffset="16432.4487">19751 3817 400 0,'-57'29'151'0,"61"-14"-82"0,5-11-45 16,0-1 38-16,8 1-21 15,5 3-4-15,9-3-21 16,17-4-8-16,13-4-5 16,0 4-3-16,9-7 1 0,0 0-21 15,-9-1-9-15,0-3-49 16,-8 4-20-16,-9 4-90 16</inkml:trace>
  <inkml:trace contextRef="#ctx0" brushRef="#br0" timeOffset="17000.1654">20568 4090 356 0,'-39'26'132'0,"26"3"-72"0,-18 7-33 0,14-14 37 15,-5 22-10-15,-4-8 0 16,-5 23-24-16,0-12-8 15,5 4-13-15,4-4-4 0,9-21-1 16,9-1-9-16,8-10-2 0,14-19-9 16,12-21-3-16,10-15 1 15,8-15 1-15,13-14 7 16,9 7 4-16,8-7 4 16,-8 18 3-16,-8 14 2 15,-14 12 1-15,-9 10 24 16,-13 26 13-16,-8 18-5 15,-14 8-1-15,-13 6-9 16,-8 8-4-16,-5 4-8 16,-4-4-4-16,4-7-14 15,4-15-5-15,23-18 2 16,17-11-17 0,17-11-4-16,13-18-3 15,1-11-1-15,-1 0 13 0,-4 7 9 16,-4 4 8-16,-9 14 4 15,-9 8 26-15,-8 18 11 16,-10 3-6-16,-8 12-2 16,-4 7-9-16,0 7-4 15,-1-8-13-15,1 5-2 16,0-1-5-16,-1-7 0 16,5 4-16-16,5-18-8 15,-1-1-35-15,5-17-13 16,4-12-52-16,4-10-23 15,5-23-26 1</inkml:trace>
  <inkml:trace contextRef="#ctx0" brushRef="#br0" timeOffset="17520.5215">22093 3133 212 0,'22'-22'82'0,"-13"11"-44"0,13-14 6 0,-13 21 36 15,-1-3-4-15,1-1 0 16,-4-3-14-16,-1 11-6 16,-4 0-31-16,9 15 9 0,-1 10 6 15,-3 12-8-15,-10 14-1 16,-3 25-5-16,-10 15 1 15,-4 22-4-15,-4-4-2 16,-5 4-9-16,5 4-5 16,0-1-4-16,4-6 0 0,5-5-2 15,-1-21-1 1,5 7-2-16,0-15-1 0,0-14-1 16,4-7 3-16,-4-8-5 15,4-3 0-15,1-8-8 16,-1-3-4-16,4-15-32 15,1-7-13-15,8-22-51 16,10-7-20-16,12-22-66 16</inkml:trace>
  <inkml:trace contextRef="#ctx0" brushRef="#br0" timeOffset="18022.1325">22264 4498 292 0,'-4'-11'110'0,"12"-14"-60"0,14-4-23 0,-9 3 34 16,9-14-12-16,13-25-2 16,9-30-11-16,4 0-3 15,4-3-18-15,1 7 13 0,-10 4 8 16,-8 3-8-16,-8 11-1 0,-5 7-12 16,-5 15-4-16,-4 11-6 15,-4 4-4-15,0 7-3 16,-1 7 1-16,1 4 1 15,0 7 2-15,0 0 1 16,4 0 3-16,4 7-1 16,5-7 0-16,9 8-1 15,12 3 2-15,10 0-1 16,12 0 0-16,18 0-1 16,9 0 0-16,4 0-2 15,-8 3-2-15,-10 1 3 16,-3 3 0-16,-14 4-6 15,-9-3 0-15,-12-1-23 0,-14-3-8 16,-17 10-51-16,-18-7-23 16,-13 12-104-1</inkml:trace>
  <inkml:trace contextRef="#ctx0" brushRef="#br0" timeOffset="18262.5796">22662 3959 456 0,'-92'59'170'0,"74"-52"-92"0,1 4-64 0,13-8 39 16,4-3-31-16,0 0-9 15,13-3-4-15,17-8-2 16,18 7-3-16,18-7 8 0,8 0 7 0,5 0-8 16,0-3-3-16,-1 14-3 15,5 0 1-15,-8 0-25 16,-14 11-12-16,-9 0-44 15,-12 3-17-15,-14 1-73 16,-9 10-30-16,5-3 59 16</inkml:trace>
  <inkml:trace contextRef="#ctx0" brushRef="#br0" timeOffset="18682.9276">23378 4582 452 0,'-30'47'167'0,"17"-18"-90"0,0-7-76 0,13-14 32 15,0-1-20-15,4 4-2 16,0-8 6-16,5-3 4 15,4-3-11-15,9-15-3 0,9-8-1 16,8-18-5-16,9-10-1 16,5 3 0-16,3 0 0 15,-8 11 0-15,1 3 0 16,-10 19 0-16,-4 0 2 0,-5 11 3 16,-3 21 4-16,-10 8 11 15,-4 7 7-15,-8 18-3 16,-10 4 0-16,1 4-9 15,0 0-4-15,-1-4-6 16,1-8-2-16,-1-6-10 16,5-12-3-16,0-14-30 15,5-11-12-15,8-11-70 16,4-14-31-16,1-15-46 16</inkml:trace>
  <inkml:trace contextRef="#ctx0" brushRef="#br0" timeOffset="23780.6683">2176 5940 628 0,'0'-11'0'0,"-22"-7"8"0,31 7 2 0,-5-11-6 16,5-14-2-16,9-8 4 15,-1-3 4-15,9-8-5 16,9 0-1-16,5-3 0 0,3 4-2 15,10 10 1-15,17 8-4 16,8 10 0-16,-8 19 1 16,0 18 0-16,-8 25 0 15,-19 8 2-15,-12 18 5 16,-22 14 4-16,-18 1 9 16,-22 21 5-16,-26 0 0 15,-4 1 0-15,-13-8-1 16,-13-11 0-16,-5-15-9 15,9-14-4-15,8-18-20 0,19-19-6 16,16-21-68-16,18-22-28 16,35-7-64-1</inkml:trace>
  <inkml:trace contextRef="#ctx0" brushRef="#br0" timeOffset="24300.1588">2242 5594 240 0,'13'-3'90'0,"0"3"-48"0,0 3-3 0,-13 8 37 16,4 0-10-16,-4 14-2 15,0 8-12-15,-4 26-5 16,4 10-26-16,-13 33 12 0,0 21 4 16,-5 9-11-16,1 6-4 15,4 8-9-15,-13-1-3 16,8-10-4-16,-8-11 1 15,8-15-4-15,1-11-2 16,-5-14-3-16,5-15 1 16,3-22-48-16,10-21-19 15,-5-37-89-15,40-33-40 16</inkml:trace>
  <inkml:trace contextRef="#ctx0" brushRef="#br0" timeOffset="24749.2788">3173 6239 4 0,'-9'25'0'0</inkml:trace>
  <inkml:trace contextRef="#ctx0" brushRef="#br0" timeOffset="25033.2328">3129 6486 324 0,'-13'37'121'0,"4"-5"-66"0,-8 8-38 15,12-21 33-15,-12 13-28 16,4 8-9-16,0-3-8 15,4 10-2-15,0-18-2 16,9-3-3-16,-9-8 1 0,5-3 1 0,4-4 0 16,4-26 0-16,5-14 0 15,9-22 2-15,-5-22 3 16,4-3-4-16,9-12-1 16,9-6 0-16,9 6 2 15,4 8-1-15,5 11-1 16,8 11 3-16,-4 14 2 15,4-3-4-15,-13 17-3 16,-4 9-6-16,-9 10 0 16,-9 0-56-16,-9 22-24 15,-8 0-61 1</inkml:trace>
  <inkml:trace contextRef="#ctx0" brushRef="#br0" timeOffset="25380.496">4292 6086 376 0,'-92'7'143'0,"18"8"-78"0,-31 10-54 16,61-7 34-16,-13 15-22 16,-4 18-2-16,-13 11-11 15,17 0-2-15,17-4-4 16,23-3-7-16,26 3-3 0,21-18-2 15,18-18 2-15,40-22 4 16,21-11 3-16,5-26 2 16,-14-17 1-16,-4-15 0 0,-13-11 0 15,-21 3-2-15,-19 12 1 16,-34 3-2-16,-13 25 2 16,-31-3-13-16,-26 26-6 15,-22-1-42-15,8 15-20 16,18 0-80-1,36 0-48-15,34-25 98 16</inkml:trace>
  <inkml:trace contextRef="#ctx0" brushRef="#br0" timeOffset="25709.3145">5161 6093 456 0,'-131'106'170'16,"61"-59"-92"-16,-61 22-82 0,79-29 29 0,-5-3-21 16,13 6-4-16,14 1-5 15,12 0-2-15,18-1 4 16,22-10-3-16,26 7 1 0,22-14-2 16,9-12 2-16,17-17 5 15,18-12 2-15,8-14-5 16,-4-15-2-16,-22-10-3 15,-17-12 2-15,-22 8 2 16,-27-11 2-16,-30 10-1 16,-39 8-1-16,-27 8-15 15,-4 17-7-15,-4 1 2 16,8 6 1-16,18-6-22 0,9-1-10 16,22-10-33-16,25 0-14 15,23-4-1 1</inkml:trace>
  <inkml:trace contextRef="#ctx0" brushRef="#br0" timeOffset="26024.695">6407 5791 280 0,'-26'-15'104'0,"21"8"-56"0,-3-15-27 0,3 8 30 0,1-12-14 15,-14-18-1-15,5-10-15 16,-4-8-3-16,-9 7-10 16,-14 4 6-16,-3 22 3 0,-5-4 4 15,-5 15 4-15,5 22-11 16,0 39-5-16,4 27-11 16,5 10-1-16,4 25 1 15,0 19 1-15,9 7-2 16,4 4 2-16,13-4-10 15,5-14-5-15,-1-12-36 16,1-18-14-16,0-14-54 16,4-25-24-16,-9-16 24 15</inkml:trace>
  <inkml:trace contextRef="#ctx0" brushRef="#br0" timeOffset="26220.2532">5332 6457 296 0,'0'-11'110'0,"26"0"-60"0,27-7-23 0,-18 18 34 16,8-4-10-16,14 4 0 15,0 0-27-15,17 0-9 16,18 4-10-16,22-4-2 0,4 11 1 16,0-4-55-16,-5 4-23 15,-17 4-58-15,-17-4-24 16,-31 7 36-1</inkml:trace>
  <inkml:trace contextRef="#ctx0" brushRef="#br0" timeOffset="26581.4819">2535 7600 368 0,'-118'66'140'0,"87"-59"-76"0,14 0-55 16,17-7 32-16,8 11-5 16,14 0 2-16,31 0 11 15,51 7 3-15,36-3-27 16,70-4 6-16,13 7 0 0,52 0-3 16,1-3-2-16,30-1-10 0,-18-3-3 15,-21 0-1-15,-14-3 0 16,-30-1 0-16,-39-7 0 15,-31 4-6-15,-18-4-4 16,-17-4-1-16,-22 4-1 16,-26-7 0-16,-22-1 0 15,-21-6-9-15,-19 3-4 16,-12-4-59-16,-9-7-25 16,4-3-158-1</inkml:trace>
  <inkml:trace contextRef="#ctx0" brushRef="#br0" timeOffset="27001.2369">7163 6184 628 0,'-22'4'236'0,"18"-4"-128"0,-5-4-119 0,5 4 38 16,4 0-33-16,0 0-8 15,-5 0-101-15,-8 4-46 16,-4 32-72-16,-9 4-31 0</inkml:trace>
  <inkml:trace contextRef="#ctx0" brushRef="#br0" timeOffset="27078.6429">6787 7320 616 0,'-61'25'228'0,"52"-10"-124"0,1 11-108 16,3-23 42-16</inkml:trace>
  <inkml:trace contextRef="#ctx0" brushRef="#br0" timeOffset="27141.0593">6709 7393 916 0,'13'-7'-87'0,"17"-19"-165"16,10-7-72-16</inkml:trace>
  <inkml:trace contextRef="#ctx0" brushRef="#br0" timeOffset="27932.3996">9178 5904 280 0,'4'-26'107'0,"-4"23"-58"0,-4 3 0 0,0 3 42 15,-1 8-23-15,-3 4-9 16,-6 25-23-16,-7 22-9 0,-10 18-15 16,-17 29-5-16,-9 0-1 0,0 15-3 15,5-8 0-15,8-10-3 16,18-8-1-16,17-21-1 16,14-23-2-16,12-10 0 15,22-26 3-15,14-10 0 16,4-16 3-16,21-14-1 15,18-18-1-15,5-11-2 16,-5 15 1-16,-13 7 3 16,-17-7 1-16,-18 21-28 15,-9 4-10-15,-17 7-65 16,-9 4-27-16,-8 4-44 16</inkml:trace>
  <inkml:trace contextRef="#ctx0" brushRef="#br0" timeOffset="28480.4049">9930 6635 304 0,'0'-3'115'0,"9"-4"-62"0,4 7-44 0,4 0 25 16,18 0-24-16,26 0-6 15,18-8 2-15,0 5 3 16,8-12-4-16,9 1 12 0,-4-12 6 15,-13 1 0-15,-14-12-2 16,-12 8-5-16,-23 0 0 16,-21 0-5-16,-26 3 1 0,-23 12-7 15,-8 25-3-15,-17 10-6 16,-10 16-2-16,-3 10 5 16,12 8 5-16,14 3 2 15,17 8 2-15,17-12-2 16,31-3 1-16,18-18-6 15,8-18-1-15,31-30-2 16,26-18 0-16,27-36-3 16,-1-7 1-16,9-19-5 15,9-22-1-15,-9 1 2 16,-22 18 5-16,-26 17 4 16,-26 16 2-16,-30 18 5 15,-23 17 3-15,-22 27-6 0,-17 21-1 16,-13 22 2-1,0 33 1-15,-13 11 5 0,0 14 5 16,4 18-7-16,13 5-1 16,23-5-10-16,12-3-4 15,18-15-15-15,8-14-5 16,9-7-20-16,9-23-7 16,9-14-10-16,4-33-3 15,0-14-25-15,0-26-8 16,5-18-11-1</inkml:trace>
  <inkml:trace contextRef="#ctx0" brushRef="#br0" timeOffset="28712.7442">10992 6315 296 0,'-57'-11'112'0,"40"11"-60"0,4 4-19 15,13-4 36-15</inkml:trace>
  <inkml:trace contextRef="#ctx0" brushRef="#br0" timeOffset="28831.966">10935 6315 676 0,'44'4'84'16,"8"10"-43"-16,27-14-14 0,26-7-8 15,4-4-11-15,-4 4-2 16,-9-4-13-16,-4-4-3 16,-9-3-85-16,-13 4-39 15,-18-1-71 1</inkml:trace>
  <inkml:trace contextRef="#ctx0" brushRef="#br0" timeOffset="29920.4476">13234 6392 344 0,'-17'18'129'0,"8"-7"-70"0,-4 29-23 0,4-15 41 15,0 12-21-15,-4 21-5 16,0 4-30-16,-4 0-10 16,3 7-8-16,10-15-5 0,0-6 1 0,4-15-6 15,4-15 0-15,9-22-6 16,13-25 1-16,14-33 4 15,17-14 2-15,17-23 1 16,0 8 4-16,0-7-2 16,-4 11 1-16,-13 21 4 15,-9 15 1-15,-8 26 10 16,-5 25 3-16,-9 14 8 16,-4 30 2-16,-5 18 2 15,-8 7 2-15,-5 22-7 16,1-11-4-16,-1 0-11 15,0-3-3-15,1-12-12 16,4-14-3-16,-1-14-44 0,5-16-16 16,5-28-66-16,4-22-29 15,0 0-9 1</inkml:trace>
  <inkml:trace contextRef="#ctx0" brushRef="#br0" timeOffset="30139.4441">14414 6402 456 0,'-30'8'170'0,"25"-8"-92"0,5-4-60 0,0 4 41 16,13 0-40-16,5-4-11 0,12-6-12 16,27-12-1-16,26 14 3 15,18-3 1-15,-1-3 3 0,-4-4-36 16,1 14-15-16,-10 4-17 15,-17 4-7-15,-26 14-66 16,-22 7-67 0,-49 8 71-16</inkml:trace>
  <inkml:trace contextRef="#ctx0" brushRef="#br0" timeOffset="30290.1686">14384 6985 464 0,'-53'26'176'0,"66"-34"-96"0,5 8-58 16,-1 0 42-16,5-3-36 15,22-5-10-15,17 1-12 16,13-18-5-16,14 10 0 0,3-7-37 0,-3-11-13 16,-5 1-70-16,0 2-28 15,-13-17-32 1</inkml:trace>
  <inkml:trace contextRef="#ctx0" brushRef="#br0" timeOffset="30753.7842">15975 5853 404 0,'-9'25'151'0,"-4"15"-82"0,-14 22-43 0,14-15 39 16,-4 19-29-16,-1 14-9 16,1 0-17-16,-5 8-5 15,0-8-3-15,0 7-19 0,5-14-9 16,4-11-44-16,4-15-17 15,18-21-83 1,4-15-53-16,-18-26 102 16</inkml:trace>
  <inkml:trace contextRef="#ctx0" brushRef="#br0" timeOffset="30948.4689">15787 6355 416 0,'-5'-4'156'0,"10"-10"-84"0,8-4-60 0,4 14 37 0,27-3-26 16,26 0-7-16,17-4-10 16,5 0-3-16,0-8-1 15,8 5-17-15,1-1-7 0,-9-3-49 16,-18 4-19-16,-22 3-217 31,-47 7 164-31</inkml:trace>
  <inkml:trace contextRef="#ctx0" brushRef="#br0" timeOffset="31116.1506">16036 6402 516 0,'-57'26'192'0,"53"-15"-104"0,4 11-69 0,4-15 43 15,13 11-27-15,5 8-5 16,9-1-16-16,8 4-6 16,5 0-5-16,0 8-7 0,-1-4-2 15,5 3-28-15,0-7-10 16,1 11-55-16,3-18-24 15,14-7-89 1</inkml:trace>
  <inkml:trace contextRef="#ctx0" brushRef="#br0" timeOffset="31680.574">17198 6493 336 0,'-17'-7'126'0,"8"11"-68"0,-4 3-35 0,9 15 37 0,-10 0-15 16,-3 7-4-16,-5 7 7 16,-4 15 7-16,-5-3-30 15,1 3-7-15,4-8-3 0,8-14-9 16,5-7-3-16,13-7-18 16,13-30-5-16,18-14-6 15,8-18 1-15,22-26 5 16,22 7 2-16,13-10 8 15,1 10 4-15,-10 12 4 16,-13 10 3-16,-17 15 24 16,-9 7 11-16,-17 19 8 15,-9 13 3-15,-14 9-10 0,-16 17-5 16,-10 1-12-16,-4-1-5 16,0-3-8-16,14-11-5 15,12-12-21-15,18-10-8 16,17-21-13-16,18-9-5 15,17-10 9-15,14 0 6 16,-10 4 18-16,-8 10 7 16,-13 8 19-16,-9 0 8 15,-13 18 18-15,-13 22 7 16,-9 3-7-16,-8 15-2 16,-10-3-17-16,1 3-7 15,-5 0-7-15,5-4-2 16,4 1-6-16,4-12-1 15,0-3-13-15,5-15-2 0,4-7-36 16,0-11-15-16,5-14-113 16,4 0-49-16,0-1 44 15</inkml:trace>
  <inkml:trace contextRef="#ctx0" brushRef="#br0" timeOffset="31881.5693">18579 7105 636 0,'-48'26'236'0,"48"-23"-128"0,0-3-115 0,0 0 43 15,0 0-29-15,0 0-4 16,5 0-33-16,-5 0-13 15,8 0 22-15,6 4-133 0,3 7-56 16,-21-4-2 0</inkml:trace>
  <inkml:trace contextRef="#ctx0" brushRef="#br0" timeOffset="33820.2839">4947 9577 188 0,'-13'30'71'0,"18"-30"-38"0,-1 14-12 0,0-3 22 0,1-7-4 16,-1 3 2-16,-4-7 5 15,4 4 4-15,-4-4-27 16,5-11 11-16,3 7 6 0,-8-10-8 16,5-12-1-16,4-14-16 15,4-11-4-15,4-18-7 16,1 0-3-16,-1-19 0 15,5 5-1-15,4-19 0 16,9 0 2-16,5 3-3 16,3 16 0-16,-8 6 10 15,-4 4 3-15,-5 22-1 16,-9 0-1-16,1 15-6 16,-1 7-1-16,5 3-6 0,13 8 0 15,9-4-1-15,8 15 2 16,1-8 1-16,-1 12 3 15,10-5-3-15,16 5 0 16,14-12-1-16,4 1-2 16,0-1-8-16,-17 4-5 15,-9 0-20-15,-13-3-9 16,-18 6-44-16,-26 8-19 16,-26 19-42-1</inkml:trace>
  <inkml:trace contextRef="#ctx0" brushRef="#br0" timeOffset="34041.1615">5148 9115 384 0,'-8'4'145'0,"8"-4"-78"16,8 0-49-16,1 0 36 0,13 0-26 15,22-4-7-15,12-7-13 16,23-3-6-16,9-5-1 15,-1 5-1-15,13-12 2 0,5-3-34 16,5 7-16-16,-19 4-22 16,-12 4-9-16,-22 6-164 31,-27 26 97-31</inkml:trace>
  <inkml:trace contextRef="#ctx0" brushRef="#br0" timeOffset="34701.7732">6101 9530 288 0,'-35'37'107'0,"22"3"-58"0,-4 0-15 16,8-11 34-16,-9 0-18 15,-8 4-3-15,0 7-26 16,0-11-8-16,4 0-8 15,9-4-2-15,-5-6 1 0,9 3-2 16,5-19-2-16,8-17-2 16,23-12 1-16,8-21-10 15,21-8-3-15,10-7-9 16,4-3 0-16,-4 10 12 16,-10 19 6-16,-8-4 4 15,-8 29 3-15,-5 11 14 16,-13 11 9-16,-9 14 5 0,-9 4 4 15,-8 15-1-15,-9 0 2 16,-5-4-15-16,5-4-6 16,-5-10-14-16,36-15-38 15,4-22-10 1,17-15-1-16,18-10 2 16,4 10 22-16,0-3 10 15,1 15 10-15,-10-1 5 16,-13 4 14-16,-8 11 6 15,-14 11 23-15,-12 7 12 16,-10 4-14-16,-8 11-6 16,0-8-18-16,0 4-6 15,4-10-20-15,5-5-7 0,4-14-43 16,13-3-19-16,9-8-58 16,4-4-27-16,-4 0 23 15</inkml:trace>
  <inkml:trace contextRef="#ctx0" brushRef="#br0" timeOffset="34898.7881">7041 9661 232 0,'39'0'88'0,"-26"0"-48"0,5 15-20 15,-5-12 27-15,4 5-10 16,10 10 1-16,8-4-19 0,8-14-9 15,5 4-6 1,0-8-1-16,5-3 0 0,-5-18-50 0,-4-1-22 16,-1-7-68-1</inkml:trace>
  <inkml:trace contextRef="#ctx0" brushRef="#br0" timeOffset="35077.7998">7360 9577 444 0,'-57'51'165'0,"35"-32"-90"0,-13 21-68 0,22-22 36 16,0 15-27-16,0 7-8 15,0-11-9-15,4 7 0 0,0-3 1 16,5 7-16-16,4-18-4 0,4 3-45 16,5-10-20-16,4-4-95 15</inkml:trace>
  <inkml:trace contextRef="#ctx0" brushRef="#br0" timeOffset="35348.0406">7797 9556 340 0,'-4'0'126'0,"4"3"-68"0,-5 12-17 16,5-4 42-16,-4 11-16 0,-1 3-1 15,1 4-21-15,0 15-7 16,-1-8-22-16,1 4-8 0,0 11-3 16,-5-7-3-16,4-4-2 15,1 11 1-15,0-11-1 16,-1-3-16-16,1-8-6 16,0-11-38-16,4-11-14 15,0-7-73-15,0-7-31 16,-5-11 20-1</inkml:trace>
  <inkml:trace contextRef="#ctx0" brushRef="#br0" timeOffset="36009.0913">9436 9832 264 0,'0'19'101'0,"22"-19"-54"0,13-11-31 0,-22-11 29 15,9 4-9-15,4-30-1 16,0-17-17-16,5-23-6 16,4-32-8-16,-5-11 2 0,-3 0 0 0,-6 4-2 15,-3 14-1-15,-1 7 1 16,-4 15 2-16,-4 15-3 15,0 21-2-15,0 22 0 16,8 0-1-16,1 15 4 16,4 7 5-16,13 8 6 15,13 3 3-15,13 0 2 16,9 3 0-16,8 5-7 16,-8 3-3-16,9-8-5 15,13 1-4-15,0-1 0 16,-5-3 1-16,-8 0-14 15,-18 8-7-15,-17 3-56 0,-23 3-24 16,-38 1-72 0</inkml:trace>
  <inkml:trace contextRef="#ctx0" brushRef="#br0" timeOffset="36204.0041">9781 9261 444 0,'0'0'167'0,"13"0"-90"0,14-4-65 0,-6 4 35 16,23-7-29-16,17-1-10 15,14-2-8-15,12-12-3 16,-8 4 2-16,-1-8-42 0,5 4-18 0,-4 11-33 16,-13-3-14-1,-5 14-48-15</inkml:trace>
  <inkml:trace contextRef="#ctx0" brushRef="#br0" timeOffset="36758.7352">10590 9778 292 0,'-22'22'110'0,"18"-8"-60"0,-5 15-14 16,4-11 38-16,1-10-10 15,0 3-1-15,-5 11-22 0,0-8-8 16,1 1-19 0,3-1-2-16,1 1 1 0,-1-12-7 0,1 5-3 15,4-1-2-15,0 0 1 16,0-7-3-16,0 0 0 16,4-7-4-16,14-8-1 15,17-17-8-15,13-8-4 16,13-11 1-16,5 0 0 15,4 3 7-15,-5 8 6 16,-8 0 3-16,0 15 3 16,-13 10-1-16,-10 4 2 15,-7 11 18-15,-10 18 10 16,-8 1-6-16,-9 10-5 16,-9 0-5-16,0 0-2 0,-4-3-10 15,13-8-1-15,9-15-18 16,17-10-4-1,27-29-17-15,30-8-4 0,9-3 6 16,-9 3 4-16,-5 0 18 16,-12 15 7-16,-18 18 22 15,-9 11 12-15,-17 26 21 16,-9 3 11-16,-13 7-18 16,-9 15-9-16,-4-7-18 15,0 0-7-15,5-12-21 16,-1 1-6-16,4-11-57 15,5-15-23-15,0-7-46 16,5-3-17-16,-5-5 12 16</inkml:trace>
  <inkml:trace contextRef="#ctx0" brushRef="#br0" timeOffset="37600.0997">5126 12181 208 0,'0'0'77'0,"0"0"-42"0,0 0-10 0,0 0 45 15,5-4-21-15,4-7-11 16,8-22-7-16,9-17-19 15,18-5 2-15,4-14 2 0,13-15-4 16,0 0 1-16,-4-3-8 16,0-8-1-16,-9 8 0 15,-4-1 2-15,-5 23-3 16,-8 3 0-16,-5 4-3 16,0 3-3-16,0 15-1 15,5 7 3-15,0 0 0 16,4 12 1-16,0-1 0 15,0 4 2-15,0 10-1 16,4-3-1-16,13 0 3 16,5 4 0-16,9-7-1 15,-1 10-2-15,1-3 1 0,8-1 1 16,-8-3-6-16,-5-3-1 16,-13 7-27-16,-17 14-11 15,-18 4-42-15,-18 3-18 16,-34 5-23-1</inkml:trace>
  <inkml:trace contextRef="#ctx0" brushRef="#br0" timeOffset="37766.0345">5314 11616 324 0,'35'0'123'0,"5"-7"-66"0,30 0-49 0,-35-4 27 16,17 11-25-16,9-7-4 0,22-12-29 15,13 5-13-15,14-1 19 16,-1 1-67-16,5-1-25 0,-14 15-1 16</inkml:trace>
  <inkml:trace contextRef="#ctx0" brushRef="#br0" timeOffset="38229.1947">6320 12133 440 0,'-40'48'165'0,"27"-30"-90"0,-4 8-85 16,12-19 25-16,1 7-16 15,0-3 1-15,-1-7-2 0,5 7-2 16,5-4 3-16,8-18-2 16,9-3-1-16,8-12 3 0,9-18 0 15,14-7-2-15,8-3 2 16,5 3 1-16,-5 11 0 15,0 3 0-15,-8 12 2 16,-10 10 10-16,-8 15 4 16,-13 15 15-16,-9 18 7 15,-13 3-18-15,-9-3-6 16,-4 14 0-16,5-14 0 16,-1 0-14-16,22-30-26 15,13-14-9 1,9-14 4-16,4-4 5 15,1 7 16-15,-5 11 8 0,-5 4 6 16,-3 18 5-16,-10 3 18 16,1 12 9-16,-5 14-3 15,-5 4-2-15,1-12-20 16,0 5-8-16,-5-12-21 16,5-7-8-16,0-3-49 15,8-19-21-15,5-21-71 16,9-19-65-1,-5-3 93-15</inkml:trace>
  <inkml:trace contextRef="#ctx0" brushRef="#br0" timeOffset="38900.5748">9882 12297 376 0,'-44'48'140'0,"40"-41"-76"0,-1-3-75 16,14-23 37-1,9-17-15-15,17-33-4 16,13-37-5-16,13-18-1 0,0-7-1 0,0-22 2 16,-13 8-1-16,-4 6-1 15,-9 34 3-15,-13 14 2 16,-9 14 9-16,-9 12 5 15,-4 17-5-15,0 19-3 16,0-3-9-16,9 10-3 16,8 3 0-16,10-6 2 15,3 14 13-15,14-3 8 16,17 10 0-16,13-7 1 16,14 0-10-16,8 7-3 15,-4-10-6-15,-5 7-3 16,5 7-5-16,-9-8 0 0,-13 8-20 15,-18 0-7-15,-34 8-66 16,-18 13-101 0</inkml:trace>
  <inkml:trace contextRef="#ctx0" brushRef="#br0" timeOffset="39072.3487">10236 11514 408 0,'-9'51'154'0,"31"-32"-84"0,26-12-62 16,-22-7 32-16,5 11-23 16,8-11-7-16,18-11-9 15,13 4-1-15,9-12 0 16,-1 12-49-16,-3-4-21 0,-10 4-91 16,-12 18-59-16,-18 3 96 15</inkml:trace>
  <inkml:trace contextRef="#ctx0" brushRef="#br0" timeOffset="39611.1984">11040 11948 340 0,'-26'29'126'0,"13"-11"-68"0,-5 15-37 0,14-11 33 16,-1 0-9-16,-8 10-2 15,5 5-11-15,-1-1-3 16,-4-7-16-16,4 11-8 0,0-14-3 0,9-4-9 16,0-11 0-16,9-8-4 15,8-10 0-15,5-15-3 16,13-11 1-16,-4-7 0 16,4 0 1-16,4-11 0 15,9 4 0-15,5 7 4 16,-1 7 5-16,-4 4 4 15,-8 11 4-15,-10 7 2 16,-4 7 3-16,-12 15 15 16,-10 7 8-16,-4 11-8 15,-9 1-5-15,-8-1-9 16,-1-7-5-16,5-4-6 16,4-4 0-16,14-3-16 15,8-18-6-15,13-11-20 0,18-19-6 16,8-6-8-16,9-16-3 15,-4 16 24-15,-9 10 12 16,-8 4 24-16,-5 22 9 16,-9 14 35-16,-9-4 16 15,-8 30 4-15,-5 0 3 16,-4 3-16-16,-4 8-7 16,0-11-25-16,-1-4-12 15,1-7-31-15,8-11-76 16,9-18-13-1,9-1-87 1</inkml:trace>
  <inkml:trace contextRef="#ctx0" brushRef="#br0" timeOffset="39807.4741">12032 12097 292 0,'-9'18'110'0,"18"-14"-60"0,9 0-61 15,-5-1 18-15,9-3-5 16,8 0 3-16,10-3-2 16,8-1-2-16,-5-11 0 15,5 4-1-15,-4-7 0 0,0-4-60 16,4-3-24-16,-4 10-26 16</inkml:trace>
  <inkml:trace contextRef="#ctx0" brushRef="#br0" timeOffset="40002.0784">12985 11697 436 0,'-26'40'165'0,"17"-33"-90"0,0 22-65 0,9-11 36 16,-8 8-3-16,-1 3 4 16,-4 22-23-16,0 3-11 15,-1 5-9-15,6 3-4 0,3-1 3 16,5 12-11-16,9-11-4 15,0-7-49-15,4-4-20 16,0-11-41-16,0 0-13 16</inkml:trace>
  <inkml:trace contextRef="#ctx0" brushRef="#br0" timeOffset="40700.5485">5367 8318 240 0,'-48'0'90'0,"8"7"-48"0,-16 11-14 15,29 0 30-15,-29 22 7 16,-27 33 8-16,-27 33-5 16,-8 47 0-16,-4 62-37 15,-14 47 4-15,5 51 1 0,26 25-14 0,35 1-2 16,35-19-10-16,44-36-2 15,26-29-9-15,-4-113-4 16,-5-18-13-16,35 15-4 16,-8-16-19-16,34-3-7 15,62 63-12-15,-5-34-2 16,-13-22-71-16,22-43-30 16,-22-48 25-1</inkml:trace>
  <inkml:trace contextRef="#ctx0" brushRef="#br0" timeOffset="41380.297">13265 8846 204 0,'35'3'77'0,"0"-6"-42"0,21-5-10 0,-25 8 27 16,8 8 7-16,1-5 4 15,3 12-4-15,5 25-1 16,-4 4-32-16,0 25-2 0,0 33 0 0,8 14-7 16,14 26-2-16,4 11-8 15,4 22-3-15,0 11 13 16,-8 3 6-16,-14 8 4 15,-8 3 3-15,-14-4-5 16,-16 1-1-16,-23 0-2 16,-22-12-2-16,-17-3-4 15,-17-7 0-15,-1-15-7 16,5-18-3-16,0-21-6 16,4-9 0-16,9-24-16 15,4-19-6-15,9-14-29 16,18-26-10-16,-1-4-50 0,9-21-19 15,5-8-68 1</inkml:trace>
  <inkml:trace contextRef="#ctx0" brushRef="#br0" timeOffset="42375.1176">14812 9392 300 0,'-53'29'112'0,"49"-22"-60"0,-5-7-50 0,9 0 23 16,27-11-20 0,16-18-4-16,14-11-1 0,4-15-1 15,14-3-2-15,16-7 2 0,6 3 1 16,-6-4 2-16,-8 12-45 15,-17-5-21-15,-18 8-60 16</inkml:trace>
  <inkml:trace contextRef="#ctx0" brushRef="#br0" timeOffset="42614.7996">14974 9232 376 0,'-48'32'140'0,"39"-21"-76"0,13 29-59 16,1-21 30-16,3 2-21 0,14 16-5 16,4-1-8-16,9 15-3 15,9-11 1-15,17-3-2 0,14-8 1 16,12 4-9-16,0-8-5 16,-8-7-3-16,-13-3 1 15,-14-4-12-15,-8 3-6 16,-18-10-44-16,-13 10-21 15,-13-14-16 1</inkml:trace>
  <inkml:trace contextRef="#ctx0" brushRef="#br0" timeOffset="42960.7754">15000 9403 156 0,'-5'0'60'0,"14"11"-32"0,9-11 9 15,-5 3 28-15,0-3-6 16,0 0-2-16,5 0-6 16,-5 0-2-16,4 4-27 15,5-4 9-15,4 0 4 0,18 0-4 16,13-4 2-16,8-10-2 15,18 3 1-15,0-15-11 16,0-3-3-16,22 7-8 16,0-7-4-16,0 4-3 15,-9-4 0-15,-8 7 0 0,-23 4 3 16,-8-8-58-16,-18 4-25 16,-8 11-60-16,-9-7-27 15,-13 7 6 1</inkml:trace>
  <inkml:trace contextRef="#ctx0" brushRef="#br0" timeOffset="43560.5169">17412 8813 208 0,'-8'0'79'0,"8"0"-42"0,0-7-6 0,0 3 29 16,0 4-2-16,0-7 3 16,0 7-10-16,0 0-2 15,-5 0-27-15,1 7 5 0,0-3 1 16,-1 10-7-16,1 12-1 16,0-1-10-16,-1 12-4 15,1 13 3-15,-5-2 4 16,-4 17-7-16,-5 8-1 15,1 15-3-15,-1-12 1 0,1 4-2 16,-1-11-1-16,5-7-8 16,0-4-5-16,5-14-29 15,-1-18-12-15,4-12-49 16,5-14-22-16,14-29-36 16</inkml:trace>
  <inkml:trace contextRef="#ctx0" brushRef="#br0" timeOffset="43905.7509">17325 8864 360 0,'-61'0'134'0,"39"-4"-72"0,0 4-50 0,13 0 30 16,5-11-31 0,4 8-9-16,4-12-6 0,14-3 0 15,12 7 2-15,14-4 5 0,13 8 3 16,13 0 0-16,4 7-1 15,1 11-1-15,3 7 0 16,5 4-2-16,-4 14 1 16,-13 8 15-16,-14 10 11 15,-21 5 2-15,-27-5 4 16,-26 23-4-16,-9 7 1 16,-21-1-7-16,-9-6-3 15,-9-12-4-15,0-3-1 16,4-22-12-16,10 4-5 0,8-26-20 15,13-7-8-15,13-11-42 16,17-22-18-16,18-11-51 16,27 1-22-16,3-12 9 15</inkml:trace>
  <inkml:trace contextRef="#ctx0" brushRef="#br0" timeOffset="44147.1963">18448 9064 312 0,'-4'26'115'0,"-9"-8"-62"0,4 36 2 0,5-24 48 16,-5 10-18-16,-8 18-4 15,-5 0-45-15,0-3-16 16,0 14-14-16,9-22-14 0,0-7-4 15,8-14-49-15,5-4-20 16,9-26-49-16,4-25-21 16,5-15-5-1</inkml:trace>
  <inkml:trace contextRef="#ctx0" brushRef="#br0" timeOffset="44312.1892">18711 8809 512 0,'-49'37'192'0,"36"-26"-104"0,-8 3-69 0,12-10 45 0,-4 7-37 16,0-8-9-16,4 8-19 16,4-11-7-16,1 0 4 15,4-11-56-15,13 11-22 0,9-11-44 16,9 8-19-16,30-8-28 16</inkml:trace>
  <inkml:trace contextRef="#ctx0" brushRef="#br0" timeOffset="44760.4209">19384 8860 348 0,'-18'-11'132'0,"5"19"-72"0,-18-5-28 16,18 8 40-16,-8 4-16 15,-6 14-3-15,-3 4-24 0,-10 10-7 16,-3 8-14-16,3-3-5 0,5-1 0 15,5-11-4-15,17 8-2 16,13-19-5-16,8-6-2 16,19-16-4-16,3-6-1 15,14-23 1-15,13 1 3 16,0-12 7-16,-1 1 4 16,-3-8 1-16,-9 11 2 15,-10 4 0-15,-7 4 1 16,-14 10 31-1,-4 4-13-15,-9 11-1 0,-5 8-3 16,-4 6 0-16,1 1-6 16,-1 10 1-16,0 19-2 15,9-11 3-15,5-4-5 16,8 15-3-16,9-15-6 16,8 7-2-16,5-18-6 15,4-3 0-15,5-4-42 16,0-11-17-16,4-11-41 15,9-15-17-15,4-3-61 16</inkml:trace>
  <inkml:trace contextRef="#ctx0" brushRef="#br0" timeOffset="45182.4456">20533 8806 328 0,'0'-4'123'0,"-4"11"-66"0,-5-3-25 0,5 7 38 15,-9 11-24-15,-9 7-6 16,-9 11-22-16,-13 7-6 16,-12 8-8-16,-6-1-5 0,10-6 0 15,8 6-1-15,18-10 0 16,13-4-3-16,13-22-1 16,17-7 0-16,18-22 4 15,9-7-1-15,9-22 1 16,-1-11 2-16,9-7 0 15,0-4-3-15,-4 7 0 16,-13 22 15-16,-14-10 6 0,-12 32 22 16,-14-4 10-16,-12 26-18 15,-10 11-8-15,-4 22-10 16,-4 10-4-16,-9 23-6 16,-4 7-1-16,-5 10 3 15,-8-3 1-15,-5 0-1 16,-13 11-1-16,-9-14 1 15,0 3 3-15,-4-11-9 16,0-7-2-16,0-26-32 16,0-14-13-16,9-26-86 15,8-22-36-15,10-32-30 16</inkml:trace>
  <inkml:trace contextRef="#ctx0" brushRef="#br0" timeOffset="46160.5424">17006 11096 308 0,'4'7'115'0,"-4"19"-62"0,-13 10-16 0,5-11 39 16,-10 23-16-16,-8 6-5 16,-9 5-23-16,-4-1-9 15,-5 15-14-15,4-15-8 0,19-18-2 0,3-11-1 16,1-14-2-16,4 3-2 16,8-22-1-16,14-18-1 15,13-14 2-15,13-44-1 16,13-11 2-16,13-11-2 15,-4 0 2-15,-5 26 5 16,1 10 2-16,-1 4-3 16,1 22 1-16,-10 11 9 15,-8 14 3-15,-9 8 12 16,-8 18 5-16,-9 14-4 16,-14 19-3-16,-8 4-6 15,-4 10-2-15,-1 0-8 0,5-7-4 16,9-18-12-16,8-22-6 15,18-22-14-15,13-22-6 16,13 8 1-16,5-16 4 16,-1 5 17-16,-4 7 8 15,0 14 7-15,-9 4 2 16,-4 11 14-16,-13 19 8 16,-4 10 12-16,-10 14 7 15,-8 12-9-15,-4 3-1 16,-5-3-19-16,1-4-7 15,3-15-7-15,1-7-4 16,8-7-45-16,5-14-20 16,8-8-40-16,14-8-16 15,13-17-63-15</inkml:trace>
  <inkml:trace contextRef="#ctx0" brushRef="#br0" timeOffset="46502.4952">18339 11038 300 0,'-17'21'112'0,"3"-2"-60"0,-12 28-30 16,13-25 33-16,-13 18-14 16,-5 11-1-16,-4 3-6 15,5 1-1-15,4-8-18 16,8 4-7-16,9-7-1 0,14-11-9 16,12-15 0-16,14-18 0 15,12-4 1-15,6-18 3 16,3-10 1-16,-4-27 1 0,5 5 0 15,-1-8 2-15,-4 0 3 16,-9 7 5-16,-12 12 1 16,-14-1 5-16,-18 15 4 15,-12 3-8-15,-14 16-2 16,-17 10-8-16,-9 7-4 16,1-4-4-16,7-3 1 15,14 0-19-15,14 0-7 16,21-10-26-16,17-1-11 15,14 3-26-15,21-3-8 16,14-7-65 0</inkml:trace>
  <inkml:trace contextRef="#ctx0" brushRef="#br0" timeOffset="46980.3356">18960 11038 244 0,'-35'36'90'0,"22"-18"-48"0,-22 19-20 16,17-12 26-16,-4 8-3 15,-4 3 0-15,0 8-11 16,4-4-4-16,9-11-17 16,4 7-8-16,14-14-1 0,8-7-10 15,17-11-1-15,10-23 2 16,8-6 0-16,13-33 3 0,0-1 1 15,13-17 9-15,5-8 5 16,0-14 2 0,-1-4 4-16,-8-4 0 0,-13 12 3 15,-13 24 3-15,-14 9 2 16,-8 6 5-16,-13 22 5 16,-13 4-9-16,-14 18-2 15,-8 11-11-15,-13 18-2 16,-5 26-5-16,0 18-3 15,5 3 2-15,4 30 2 16,4 18-2-16,5 0-2 16,9-8-2-16,3-3-3 15,6-7-10-15,8-11-6 16,4-19-25-16,5-6-9 0,8-12-38 16,10-18-16-16,8-29-55 15,21-22-66 1,-3-11 80-16</inkml:trace>
  <inkml:trace contextRef="#ctx0" brushRef="#br0" timeOffset="47359.961">19733 11038 316 0,'-26'29'118'0,"17"-18"-64"0,5 14-39 16,4 1 29-16,-4-5-11 0,4 9 0 15,0-5-7-15,0 8-4 16,0-4-12 0,8-4-9-16,1-10-1 0,0-11-7 0,13-8 0 15,0-3 1-15,4-12 1 16,4-10 3-16,1 0 1 16,-5 7 5-16,-4 11 2 15,-9 1 17-15,-4 17 10 16,-9 0 3-16,-9 4 2 15,0 14-7-15,1-3-2 16,-1 7-14-16,0-3-4 16,5-1-7-16,-1 1-1 15,5-4-3-15,5-8-3 16,4-3-7-16,8-11-2 0,9-18-33 16,5 0-15-16,-1-15-42 15,10-11-16-15,8-10-58 16</inkml:trace>
  <inkml:trace contextRef="#ctx0" brushRef="#br0" timeOffset="47581.216">20516 10408 324 0,'-18'0'121'0,"1"7"-66"0,4 0-36 15,8 4 34-15,-4 7-14 16,1 11 0-16,-5 11-7 15,-5 19-2-15,-4 14-17 16,0 10 10-16,1 19 6 0,-1 4-9 0,4-4-3 16,5-8-13-16,9-17-4 15,4-15-26-15,13-18-7 16,4-19-41-16,23-25-16 16,12-22-97-1</inkml:trace>
  <inkml:trace contextRef="#ctx0" brushRef="#br0" timeOffset="47960.3183">20913 11023 420 0,'-30'25'156'0,"8"-6"-84"0,-9-8-77 0,23 14 28 15,-1 1-17-15,0-1-3 0,-4 11-2 16,-4 4 1-16,-1-3-1 15,-4 7 6-15,5-1 5 0,8-17-2 16,13 3 2-16,9-7-14 16,14-19-3-16,21-3 0 15,4-29 2-15,9-22 6 16,1-18 6-16,-1 4 10 16,-9-1 6-16,-12 15 2 15,-10 7 1-15,-12 1 9 16,-14 14 4-16,-13 7-18 15,-17 22-6-15,-18 0-10 0,-12 11-5 16,-6 7-8-16,1-4-1 16,13 1-17-16,13-11-4 15,13-8-50-15,18-11-19 16,21-17-73-16,10-12-30 16,3 0 55-1</inkml:trace>
  <inkml:trace contextRef="#ctx0" brushRef="#br0" timeOffset="48920.2568">22019 11522 272 0,'5'18'101'0,"8"-22"-54"0,13-10-35 0,-9 3 24 16,10-11 1-1,12-22 2-15,9-21-2 0,4-8 0 16,5-14-20-16,-4-4 5 0,-1 0 2 16,1-1-10-16,-5 9-3 15,-5 14-3-15,-8-8 2 16,-8 22-3-16,-6 5 1 15,-3 9-7-15,-1 1-3 16,1 4 1-16,-1 7 2 16,1 11 0-16,4-1-1 15,0 9 7-15,8-5 3 16,5 11 1-16,4-3 1 16,5-4-6-16,4 7-4 15,5 1 5-15,21-8 3 0,13 11-3 16,10-7-2-16,3-4 0 15,-8-4-1-15,-9 15-2 16,-18-7-2-16,-8 3-39 16,-17 4-16-16,-18 11-41 15,-31 4-17-15,-22 14-61 16</inkml:trace>
  <inkml:trace contextRef="#ctx0" brushRef="#br0" timeOffset="49085.1249">22526 11121 400 0,'9'26'151'0,"22"-26"-82"0,21 0-54 0,-21 0 34 15,12 0-27-15,14-8-9 16,13-2-16-16,4-5-4 16,5-3 4-16,8-4-63 0,1 11-25 15,8-4-84 1</inkml:trace>
  <inkml:trace contextRef="#ctx0" brushRef="#br0" timeOffset="49600.2523">23628 11300 428 0,'-44'72'159'0,"31"-35"-86"0,-31 7-52 0,27-8 39 16,-10 0-23-16,-3 4-4 0,-5 4-10 15,0 7-5-15,9-7-10 16,4-11-7-16,26-15-8 16,18-29-1-16,17-11-1 15,18-14 3-15,17-12-3 16,1-6 1-16,17-16-5 16,4 5-2-16,4 3 9 15,-12 11 2-15,-14 22 8 16,-17 14 2-16,-14 4 22 15,-16 26 9-15,-14 11-13 16,-22 10-3-16,-8 0-9 16,-10 4-2-16,1 0-9 0,9-14 0 15,12-12-8-15,18-14-3 16,18-10-3-16,13-16 0 16,8-18 0-16,5 15 3 15,-9-4 1-15,0 12 3 16,0-1 6-16,-4 15 2 15,-5 14 13-15,-4 15 5 16,-9 3 7-16,-8 8 4 16,-9 3-15-16,-9 8-4 15,-5-4-6-15,-8-4-1 16,0 1-3-16,0-8-2 16,0-7-26-16,0-8-12 15,-5-3-76-15,1-18-33 16,-9 3-72-16</inkml:trace>
  <inkml:trace contextRef="#ctx0" brushRef="#br0" timeOffset="51443.6099">24930 12017 400 0,'-26'55'148'0,"-5"-23"-80"0,-30 19-48 0,26-22 35 16,-13 15-32-16,-4 0-10 15,-10 7-14-15,-8 3-4 16,-8 5 2-16,8-5-61 0,13-10-23 16</inkml:trace>
  <inkml:trace contextRef="#ctx0" brushRef="#br0" timeOffset="52660.2966">16687 12199 256 0,'17'-44'96'0,"-17"48"-52"0,-13-4-10 15,0 7 36-15,-13 1-18 16,-5 10-8-16,-12 0-17 16,-14 22-7-16,-22 7-11 15,-8 8-4-15,-5 7-1 0,9 14 0 16,17-10 0-16,23-8-7 15,25 0 0-15,27-7-4 0,22-3 0 16,17-1 1-16,8-3 2 16,1-12 2-16,-9 5 1 15,-8 7 7-15,-10-4 6 16,-8 3 18-16,-22 19 10 16,-17 4-3-16,-23-1-2 15,-17-3-11-15,-17 0-4 16,0-11-15-16,8-11-2 15,14-11-27-15,13-11-10 16,12-28-59-16,19-27-27 16,25-14-70-1</inkml:trace>
  <inkml:trace contextRef="#ctx0" brushRef="#br0" timeOffset="53017.7506">16801 13069 388 0,'-83'40'145'0,"52"-14"-78"0,-17-1-67 16,30-7 27-16,-3 4-19 16,-1 11-2-16,4-4-9 15,5 0 0-15,4 8 1 16,14-12-4-16,12-3 0 0,14-4 0 0,12-3 4 15,14-15 3-15,13-15 2 16,0-14 3-16,-4-7 1 16,-14-12 3-16,-4-10 1 15,-8 0 1-15,-10 3 0 16,-8 4 9-16,-13 11 6 16,-14 11-1-16,-21 4-1 15,-18 14-13-15,-8 11-5 16,-5 0-7-16,0 11-1 15,14 0-30-15,12-8-12 16,18-3-51-16,26-3-20 16,26-16-57-1</inkml:trace>
  <inkml:trace contextRef="#ctx0" brushRef="#br0" timeOffset="53694.7241">19003 13135 280 0,'-43'51'107'0,"30"-26"-58"0,-14 15-29 0,14-14 32 16,-4-4-28-16,-1 3-10 15,5-7-16-15,9 4-7 16,17 0 5-16,4-18-45 0,5-12-17 16,4-17-65-1</inkml:trace>
  <inkml:trace contextRef="#ctx0" brushRef="#br0" timeOffset="53859.4712">19244 12629 348 0,'-40'-15'132'0,"32"15"-72"0,-5 0-46 0,8 4 31 16,1-1-23-16,-5 5-7 15,5-5-16-15,-5 1-5 0,5-4 3 16,-1 0-65-16,14 0-26 0,8 0-59 15</inkml:trace>
  <inkml:trace contextRef="#ctx0" brushRef="#br0" timeOffset="54203.9106">19943 12705 280 0,'-44'-7'107'0,"23"3"-58"0,-6 4-24 16,5 4 33-16,-8 10-13 0,-9-3-4 15,4 15-19-15,0-8-8 16,8-3-9-16,10 3-10 0,13 4-5 16,12-1 1-16,10 9 3 15,8-1 7-15,0 0 5 16,0 15 10-16,-4-12 5 15,-9 12-3-15,-4 0 2 16,-18-4-7-16,-12 14-3 16,-19 5-3-16,-12-19-2 15,-1 0-6-15,1-15 1 16,8-14-53-16,14-14-22 16,12-19-77-16,36-18-68 15,8-19 83 1</inkml:trace>
  <inkml:trace contextRef="#ctx0" brushRef="#br0" timeOffset="54581.5385">21132 12989 380 0,'-9'29'143'0,"-4"4"-78"0,-9 22-30 0,18-30 45 16,-5 15-36-16,-4 4-14 15,0 0-19-15,4-4-8 16,0-8-2-16,9-10-43 0,5-11-19 16,4-11-31-16,8-14-11 15,9-12-59-15</inkml:trace>
  <inkml:trace contextRef="#ctx0" brushRef="#br0" timeOffset="54746.1038">21093 12712 328 0,'-22'-3'123'0,"22"3"-66"0,-5-4-40 16,5 4 30-16,0 0-23 15,0-7-8-15,0 7-13 16,5-4-4-16,-1 1 0 15,9-8-51-15,9 0-19 0,9-4-84 16</inkml:trace>
  <inkml:trace contextRef="#ctx0" brushRef="#br0" timeOffset="55045.8614">21704 12454 392 0,'-17'22'148'0,"8"-15"-80"0,-4 15-40 0,4-8 41 16,-8 19-34-16,-18 7-11 15,0 11-15-15,-4 4-7 0,4 10-1 16,8 1-1-16,10 7 0 15,8-8-7-15,9 1-3 0,5-8-19 16,12-14-8-16,9-4-23 16,5-15-10-16,0-10-20 15,-1-8-8-15,-4-14-31 16</inkml:trace>
  <inkml:trace contextRef="#ctx0" brushRef="#br0" timeOffset="55225.3223">21324 12760 348 0,'-43'3'129'0,"38"-3"-70"0,5 4-36 16,0-4 37-16,9 4-22 0,4-1-4 15,9 8-18-15,8-7-7 16,23 7-6-16,8-11-5 0,5-7 1 16,4 3-28-16,4-3-10 15,5-1-54-15,-5-3-22 16,0-3-37-1</inkml:trace>
  <inkml:trace contextRef="#ctx0" brushRef="#br0" timeOffset="55510.048">22356 12552 336 0,'-5'-11'126'0,"1"11"-68"0,-13 0-35 0,3 0 35 16,-12 11-21-16,-9 0-6 0,-9 15-16 15,-4 3-5-15,0 7-6 16,9-3-7-16,13 3-1 0,17 12-5 16,13 3 1-16,14-4 6 15,4 8 3-15,8-4 1 16,-8 0 1-16,-9 7 13 16,-8 0 9-16,-10 0-1 15,-12-3 0-15,-14-11-9 16,-8-8-4-16,0-10-15 15,4-12-5-15,0-21-69 16,4-19-28-16,14-28-87 16</inkml:trace>
  <inkml:trace contextRef="#ctx0" brushRef="#br0" timeOffset="56006.2995">23059 12640 360 0,'-8'7'134'0,"3"15"-72"0,-12 21-35 0,8-21 40 16,-13 18-28-16,-8 15-9 15,-5 18-18-15,0 0-8 16,0 3-3-16,4-7-6 0,5-11-1 15,8-14-63-15,10-18-27 16,16-15-83 0</inkml:trace>
  <inkml:trace contextRef="#ctx0" brushRef="#br0" timeOffset="56246.1871">22946 13153 384 0,'-26'0'143'16,"30"-11"-78"-16,5 4-63 0,-1 3 28 0,6-3-18 16,7 0-4-16,14-4-5 15,5 0-3-15,16-4 1 16,14 1-1-16,13 3 0 0,5-4 0 16,-5-3 2-16,-13 3-39 15,-13 4-16-15,-18-3-12 16,-13 10-3-16,-17-7-22 15,-22 11-10-15,-31 8 10 16</inkml:trace>
  <inkml:trace contextRef="#ctx0" brushRef="#br0" timeOffset="56412.3475">23059 13127 304 0,'-30'51'112'0,"25"-43"-60"0,10 17-21 0,-1-14 37 16,5 4-16-16,8 10-5 15,5 1-16 1,0-1-5-16,4 4-15 0,5-3-4 0,4 7-3 15,0-4-9-15,0 3-2 16,-5 1-18-16,1-7-7 16,-5-1-40-16,5 1-17 15,8-12-76 1</inkml:trace>
  <inkml:trace contextRef="#ctx0" brushRef="#br0" timeOffset="56726.2696">24108 12337 272 0,'0'8'101'0,"-4"6"-54"0,-5 4-6 16,5 4 39-16,-9-4-7 16,-5 23 0-16,-8 6-15 15,0 15-6-15,4 3-29 16,0-3-9-16,5-7-6 0,4-4-9 16,8-8-1-16,14-10-38 0,8-7-13 15,14-12-41-15,8-10-19 16,9-8-65-1</inkml:trace>
  <inkml:trace contextRef="#ctx0" brushRef="#br0" timeOffset="56982.9383">23820 12629 296 0,'-22'11'112'0,"22"3"-60"0,-4 4-32 0,4-3 32 0,0-4-21 16,4 7-8-16,5-11-13 15,0 12-5-15,8-12-3 16,9-7-2-16,14 0 3 0,8 0-4 16,17-7 0-16,5-15-1 15,4 0 0-15,1-4-33 16,-1 1-15-16,-4 7-104 15</inkml:trace>
  <inkml:trace contextRef="#ctx0" brushRef="#br0" timeOffset="57360.0209">24655 12414 392 0,'-27'11'148'0,"14"7"-80"0,-4 15-44 15,8-22 38-15,0 3-30 0,-4 12-7 16,0 6-12-16,-4 12-3 16,4 0-6-16,-5 14 4 0,1-3 4 15,-1-1-6-15,1-6-3 16,8-12-5-16,0-7-1 16,9-11-14-16,9-10-4 15,8-16-2-15,18-13 1 16,13-9 3-16,9 5 4 15,9-1 9-15,-5 8 3 16,-9 11 9-16,-8 7 6 0,-13 7 29 16,-14 11 13-16,-12 15-10 15,-14-4-3-15,-4 11-22 16,0-7-9-16,0-4-20 16,-1-3-6-16,36-26-144 15,0-15-74 1</inkml:trace>
  <inkml:trace contextRef="#ctx0" brushRef="#br0" timeOffset="58030.8813">21517 14121 308 0,'8'4'115'0,"5"3"-62"0,-4 1-62 16,-13 17 152 0,-1 23-58-16,-3 6-26 15,-5 12-22-15,-5 14-26 16,1 0-4-16,-1-15-3 0,1-10-7 16,4-15 0-16,8-7-12 15,10-19-6-15,8-17-8 0,4-41-3 16,22-18-2-16,10-32 1 15,3-8 7-15,0-4 3 16,1 4 11-16,4 15 5 16,0 17 5-16,-5 16 1 15,-4 10 27-15,-9 19 12 16,-4 17 12-16,-13 27 7 16,-13 10-7-16,-13 7-3 15,-14 8-15-15,-8-8-8 16,-5 12-11-16,1-8-6 15,3-4-9-15,-3-7-3 16,4-14-34-16,4-12-11 16,9-6-48-16,4-12-20 0,26-18-78 15</inkml:trace>
  <inkml:trace contextRef="#ctx0" brushRef="#br0" timeOffset="58406.953">22452 14162 332 0,'-70'69'123'0,"39"-37"-66"0,-17 23-44 16,22-26 28-16,-5 15-14 16,-4 3-3-16,5 4-12 15,8-7-3-15,13-4-5 16,18-11-9-16,17-7-2 0,18-18 1 0,8-8 1 15,5-18 5-15,13-7 4 16,9-7 1-16,0-8 2 16,-18-3 0-16,-9-4 3 15,-13 0-1-15,-17 11 0 16,-22 3 3-16,-17 8 5 16,-22 7 0-16,-5 8 1 15,-9 3-3-15,1 7-1 16,-1 4-4-16,14 0-1 15,9 0-10-15,12 0-1 16,14-4-31-16,8-3-13 16,18-4-45-16,9-3-19 15,12-8-57 1</inkml:trace>
  <inkml:trace contextRef="#ctx0" brushRef="#br0" timeOffset="58860.3754">23059 14162 380 0,'-17'21'143'0,"13"1"-78"0,-5 15-41 16,4-12 38-16,1 12-19 15,-5 3-2-15,5 3-26 16,0 1-12-16,4-11-2 0,8-8-9 0,5-17 1 15,14-8-6-15,8-26-2 16,8-7 0-16,14-10-1 16,4-8 4-16,5 7 3 15,-9 7 5-15,-9 8 4 16,-9 11 5-16,-8 7 2 16,-9 8 12-16,-9 14 7 15,-5 7-2-15,-3 11 0 16,-5-4-9-16,0 4-4 15,4-7-6-15,5-11-4 16,4 0-5-16,0-14-2 16,5-8 0-16,3-11 4 15,1-7-1-15,5 3 1 0,-1 1-18 16,0-1-9-16,-4 1-40 16,0-1-19-16,0 8-52 15,-1-4-22-15,1 8 42 16</inkml:trace>
  <inkml:trace contextRef="#ctx0" brushRef="#br0" timeOffset="59203.0154">23859 14304 280 0,'13'3'107'0,"5"-3"-58"0,8 7-31 0,-8-7 28 15,3 4-20 1,10-4-4-16,4-4-10 0,13-6 0 16,0-5-7-16,5-7-3 0,-5-3-1 15,-5-1 1-15,-8 1 1 16,-13-1-1-16,-9-3-2 16,-13 7-2-16,-17 15-1 15,-18 0-3-15,-13 10-1 16,-9 5 17-16,0 21 10 15,5 7 14-15,8 1 9 16,9-8-19-16,13 11-8 16,18-4-13-16,17-14-4 15,17-7-5-15,19-15 1 0,3-11-30 16,5 3-12 0,0-6-38-16,-9 6-14 0,0-2-48 15</inkml:trace>
  <inkml:trace contextRef="#ctx0" brushRef="#br0" timeOffset="59460.5645">24384 14533 364 0,'-9'33'137'0,"5"-22"-74"0,4-4-47 16,0-7 32-16,4-7-17 16,5-1-6-16,4-14-8 15,4-18-3-15,5-7-8 16,4-4-4-16,5-3-1 0,8 6-1 15,5 8 2-15,4 11 3 0,0 7 2 16,0 8 5-16,-4-1 3 16,-5 8-6-16,1 7-1 15,-10 3-4-15,-4 12-3 16,-8 0-40-16,-5-1-19 16,-4 1-39-16,0 10-16 15,-9-10-48 1</inkml:trace>
  <inkml:trace contextRef="#ctx0" brushRef="#br0" timeOffset="59805.6841">25240 14489 316 0,'-26'4'118'0,"17"0"-64"0,1-1-10 16,3 8 43-16,-3 0-8 15,-1 4 1-15,-4 10-21 16,-5 4-9-16,1 8-28 16,-9-1-7-16,-5 4-1 0,-4 4-24 0,-13-8-9 15,0-3-71-15,0 0-30 16,0-15-104 0</inkml:trace>
  <inkml:trace contextRef="#ctx0" brushRef="#br0" timeOffset="68661.9176">1219 14689 192 0,'-31'41'74'0,"27"-31"-40"0,0 1-29 0,4-3 17 16,0 14-3-16,-9-8 1 16</inkml:trace>
  <inkml:trace contextRef="#ctx0" brushRef="#br0" timeOffset="68991.463">1167 14806 414 0,'0'-11'22'0,"0"-11"-10"0,13-21-6 15,4-12-7-15,14-18 0 16,-5-3-1-16,-4-1 0 16,4 1 4-16,-13-4 1 0,0 10 1 15,-8-2 0-15,-5 6 0 16,-5 15 0-16,5 0-2 16,0 11-2-16,0 4-4 15,9 3 0-15,13 0 2 16,0 8 1-16,17 3 5 15,5 0 5-15,0 4 4 16,-1 14 2-16,5 0 0 16,-4 4 1-16,0 4-4 15,8-4 0-15,1 4-5 16,-5 3-2-16,0-3 0 16,-9-1-1-16,5 1-11 15,4 0-3-15,-4-1-17 0,-1-3-6 16,-3 0-46-16,-5-3-19 15,-9-1-17 1</inkml:trace>
  <inkml:trace contextRef="#ctx0" brushRef="#br0" timeOffset="69246.7717">1525 14289 228 0,'17'15'85'0,"-8"-12"-46"0,13 8-19 0,-9 0 27 0,13-4 1 15,-4 1 6-15,4-8-18 16,1 0-7 0,3 0-17-16,14-8-8 0,0 1 0 0,-1-4-1 15,5 0 1-15,-17 4-9 16,-5 0-2-16,-8-1-93 15,-5 1-40-15,-22 3 2 16</inkml:trace>
  <inkml:trace contextRef="#ctx0" brushRef="#br0" timeOffset="69940.9707">2325 14577 200 0,'-13'21'77'0,"0"-2"-42"0,-1 3-12 15,10-12 26-15,-5 9-12 16,-4-1-1-16,-4 0-8 16,-5 8 0-16,-4-1-16 15,-5 1 4-15,1-1 4 0,-1 4-5 0,9-7 0 16,9-11-14-16,4-4-5 15,9-10-1-15,18-16 1 16,12-17-1-16,10-15 1 16,8-7 0-16,0 3 3 15,-9 15 0-15,-4 0 3 16,-4 7-1-16,-5 15 2 16,0 7 4-16,-8 0 4 15,3 11 5-15,1 11 2 16,-9 4 6-16,5 17 2 15,-14 1-2-15,-4 4-1 16,0-12-12-16,-4 11-4 16,4-3-5-16,-9-7-2 15,9-19-96-15,13-18-124 32,9-18 47-32</inkml:trace>
  <inkml:trace contextRef="#ctx0" brushRef="#br0" timeOffset="70884.649">2788 14708 248 0,'-9'14'93'0,"9"-10"-50"0,9 0-19 15,-9 6 27-15,0-2-6 16,13-1 0-16,-4-3-5 16,4 7-1-16,5-8-21 15,3 5-2-15,10-8 1 0,4 0-3 16,4-8 0-16,-8 8-8 16,4 0-2-16,0 0-2 15,0 0 1-15,-5-3-2 16,-3-1 2-16,-6-3-37 15,1 3-15-15,-13-3-65 0,4-8-30 16,0 4 1 0</inkml:trace>
  <inkml:trace contextRef="#ctx0" brushRef="#br0" timeOffset="71095.712">3181 14533 292 0,'-52'29'110'0,"39"-14"-60"0,-5 3-41 0,5 0 27 16,5-3-2-16,-1 10 1 16,0 8-3-16,5 3 0 15,4-3-18-15,0 3-1 0,0-3-2 16,0 0-9-16,4-8 0 16,0 5-4-16,1-12 0 0,4-11-42 15,-1-7-20-15,5-4-50 16,5-6-20-16</inkml:trace>
  <inkml:trace contextRef="#ctx0" brushRef="#br0" timeOffset="71322.0706">3387 14919 184 0,'-4'11'68'0,"4"-11"-36"0,0 0-44 0,0 0 7 16,4-4-32-16,0-3-14 16,9 0-11-16,0-1-4 15</inkml:trace>
  <inkml:trace contextRef="#ctx0" brushRef="#br0" timeOffset="71800.4369">3509 14835 124 0,'0'7'49'0,"-17"-7"-26"0,26 0-12 0,-9 0 15 16,0 0 3-16,4 4 2 15,-4-4 1-15,4 7 2 16,1-3-18-16,-5-4 17 0,0 4 23 16,0 7-12-16,0-4-7 15,0-4-6-15,0-3-12 16,-5 4-4-16,5-4-8 15,-4 11-3-15,0-11-2 16,4 4 1-16,-9-4 2 16,4 3 4-16,5 1 0 15,-8 0 0-15,8 7-5 16,0-8-3-16,0-3 0 16,0 0-1-16,0 0-3 15,0 0 2-15,0-3-1 16,8-8 0-16,6 3 0 15,-10-10 0-15,5 7 2 0,8-7 2 16,-12 11-3-16,8-19 0 16,0 8 1-16,0-4 0 15,0-7-3-15,4 4 2 16,-12-5 3-16,8 5 3 16,0-1-2-16,-9 5 0 15,5 13 10-15,-9 1 6 16,-9 11-8-16,5 7-3 15,-9 14-5-15,4 11-3 16,0-10-4-16,9 7-2 16,0 0-28-16,0-8-13 15,5 1-46-15,4-8-18 16,8-15-35 0</inkml:trace>
  <inkml:trace contextRef="#ctx0" brushRef="#br0" timeOffset="72790.2934">4904 14733 248 0,'-31'62'93'0,"22"-47"-50"0,0 17-30 0,1-21 24 16,8-7-12-16,-5 0-3 16,5-4-1-16,5-4-1 15,3 0-11-15,1-7 12 0,0-25 8 16,4-15-6-16,5-11-1 16,3-11-13-16,-3-7-5 15,-1 4-3-15,-4 7 1 16,-4 18 3-16,0 0 4 0,-5 18-6 15,1 0-4-15,3 8 0 16,1-1 2-16,4 1-5 16,5-1 1-16,4 8 1 15,4-4 1-15,13 0 5 16,9 8 5-16,9-1 1 16,0 4 2-16,0-3-4 15,-5 6 0-15,-4 1-5 16,-8 0 0-16,-5 3 1 15,0-3 0-15,-5 0-27 16,5-8-9-16,0 4-19 16,-4 0-9-16,-5 4-18 15,-4 0-8-15</inkml:trace>
  <inkml:trace contextRef="#ctx0" brushRef="#br0" timeOffset="72986.5785">5105 14522 288 0,'17'4'107'0,"-4"-8"-58"0,9 0-29 0,-4 4 32 16,12-3-21-16,1-1-5 16,4-7-14-16,4 8-5 15,9-12-4-15,-9 4-20 0,-4 7-9 16,0 1-39-16,-4 6-18 0,0 1-50 15</inkml:trace>
  <inkml:trace contextRef="#ctx0" brushRef="#br0" timeOffset="73359.993">5808 14639 244 0,'-8'14'90'0,"3"-3"-48"0,5 0-12 15,0 0 34-15,-4 3-3 16,-5 1 3-16,-4 14-22 16,-9-7-8-16,0 11-20 15,-4-8-9-15,9 1-1 0,-1-15-8 0,9 3 1 16,9-14-4-16,9-7 0 16,13-11-3-1,4-15-1-15,13 0-3 0,14-3 1 16,4-8 5-16,4 15 4 15,-4 0 3-15,-9 11 1 16,-9 18 4-16,-4 18 2 16,-13 11 24-16,-5 0 10 15,-8 15-7-15,-9-1-4 16,0-2-20-16,-4-5-7 16,4-7-27-16,-5-22-90 15,14-14-20 1,0-22-38-1</inkml:trace>
  <inkml:trace contextRef="#ctx0" brushRef="#br0" timeOffset="74160.1576">1700 17267 272 0,'0'0'104'0,"0"0"-56"0,0-7-38 15,0 0 23-15,0 0-16 0,0-1-4 16,0-21-4-16,0 7-1 16,4-25-4-16,9-33-1 0,-8-4 3 15,8 0-5-15,0-7-3 16,0 15 3-16,0 10 1 15,5 1 0-15,-14 3 1 16,5 18 0-16,-1 4 1 16,1 11 9-16,4 0 6 15,0 7-6-15,5 0 0 16,17 0-5-16,17 8 0 16,10-12-3-16,3 4 2 15,5 4-4-15,-9-7 0 16,-4 3-1-16,0 11 1 15,-18-7-2-15,0 10 2 0,-4 1-20 16,-8 7-6-16,-10 7-59 16,-8 4-26-16,4 11-35 15</inkml:trace>
  <inkml:trace contextRef="#ctx0" brushRef="#br0" timeOffset="74368.174">1792 16907 252 0,'4'-7'93'0,"5"-1"-50"0,8 5-30 16,-4 3 22-16,5-4-14 16,12 0-2-16,10-10-11 0,12 7-5 15,5-12-2-15,13 5-10 0,-9-8-4 16,0-4-90-1,5 1-70-15,-1 3 63 16</inkml:trace>
  <inkml:trace contextRef="#ctx0" brushRef="#br0" timeOffset="74741.767">2460 17344 340 0,'-8'11'129'0,"8"-11"-70"0,-9 14-51 0,9-10 27 0,0 0-20 15,-5-1-6-15,5 8-8 16,0 0-3-16,0-11 1 16,0 0-5-16,9-18 2 0,9-8 2 15,12-14 1-15,10-7-2 16,-10 18 0-16,-4 0 4 15,9 3 1-15,13-10-3 16,-8 18 1-16,-10 7 11 16,-12 11 5-16,-5 0 7 15,0 25 6-15,0 1-5 16,-8 3-2-16,8 18-10 16,0-25-5-16,-9 3-4 15,5-10-3-15,-5-4-37 0,1-18-15 16,3-22-102-1,6-15-80-15,-10-14 89 16</inkml:trace>
  <inkml:trace contextRef="#ctx0" brushRef="#br0" timeOffset="75461.3949">5022 17187 272 0,'-14'40'104'0,"10"-25"-56"0,4-4-47 0,0-11 21 16,0 0-8-16,0-7 2 15,0-12-5-15,4-17 1 16,5-11-7-16,0-23 1 0,4-10 4 15,0-14-6-15,0-16 0 16,5 5-2-16,-5 17 1 16,0 5 0-16,0 13 3 15,-9 1-3-15,5 18 0 0,0 0 1 16,-5 15 0-16,1 7 9 16,3 14 12-1,6 4-4-15,16-3-4 16,9 6-1-16,5-6-3 15,13 10 2-15,4-7-10 16,0 0-3-16,-4-3-2 16,-4 3 2-16,-10 0 1 15,-8 4 3-15,-4-1-19 16,-9 5-5-16,-5-1-54 16,-12 11-22-16,-5 15-69 15</inkml:trace>
  <inkml:trace contextRef="#ctx0" brushRef="#br0" timeOffset="75612.6281">5131 16750 312 0,'-18'55'115'0,"27"-55"-62"0,4-18-40 0,5 18 30 16,12-8-24-16,23-6-5 15,8-4-9-15,4-8-2 16,1-10-1-16,-5 7-39 0,-8-4-15 15,-1 7-97 1</inkml:trace>
  <inkml:trace contextRef="#ctx0" brushRef="#br0" timeOffset="76060.7541">5738 17089 284 0,'-30'33'107'0,"30"-8"-58"0,-13 15-31 16,8-25 28-16,1 10-2 16,0 1 1-16,-1 7-17 15,1-8-4-15,-1 1-14 16,1-8 0-16,4 4 1 0,0-15-6 0,4 4-3 15,5-15-12-15,0-7-4 16,4-18-11-16,4-18-2 16,5 3-7-16,9-3-2 15,4 3 15-15,9 0 8 16,4 15 8-16,-13 7 5 16,4 19 14-16,-13 3 6 15,-4 14 23-15,-9 12 9 16,-8 7 0-16,-10 7 1 15,-8-4-19-15,-4-3-6 16,-5 3-18-16,4-14-7 16,1-7-40-16,8-12-17 15,5-14-42-15,12-18-14 0,10-11-59 16</inkml:trace>
  <inkml:trace contextRef="#ctx0" brushRef="#br0" timeOffset="76259.817">6254 17147 316 0,'-26'40'118'0,"30"-25"-64"0,1-1-48 15,3-3 28-15,5-3-9 16,5-1 0-16,4-7-13 16,4 0-5-16,5 0-5 15,-5-4-2-15,4-7 3 0,1 4-2 16,0-4 2-16,-1 0-46 15,-4-3-21-15,1-1-66 16,-1-18-55 0,0-7 76-16</inkml:trace>
  <inkml:trace contextRef="#ctx0" brushRef="#br0" timeOffset="76442.3615">6945 16809 392 0,'-22'21'148'0,"13"9"-80"0,5 2-51 0,4-13 38 15,-5 10-11-15,-3 0-1 16,3 11-24-16,1 7-9 16,-1-7-7-16,5 11-7 0,0-11-2 15,0-11-41-15,5 1-17 0,-1-12-44 16,5-7-20-16,-9-11-26 16</inkml:trace>
  <inkml:trace contextRef="#ctx0" brushRef="#br0" timeOffset="77187.8806">1153 13495 268 0,'-30'44'101'0,"12"-37"-54"0,-25 33-33 0,30-11 28 16,-18 8-3-1,-13 47 4-15,-17 17 2 0,0 34 4 16,-13 44-26-16,4 25 11 0,8 36 4 16,10 22-9-16,13 22-2 15,12-15-5-15,27-101-2 16,0-22-8-16,35 28-3 15,-4-28-7-15,35 25-4 16,38 91-10-16,-51-131-3 16,-1-18-5-16,23 4-3 15,-14-15-27-15,18-19-10 16,47 30-77-16,-16-29-31 16,-23-26 19-1</inkml:trace>
  <inkml:trace contextRef="#ctx0" brushRef="#br0" timeOffset="77860.1896">7032 13899 292 0,'0'33'110'0,"22"-11"-60"0,4 7-34 16,-13-7 27-16,5 3-8 16,4 5 2-16,8 17-6 15,10 22 1-15,8 11-18 16,0 22 12-16,4 15 4 0,-4 25-7 16,-4 11 0-16,-9 10-5 15,0 16-2-15,-13 7 5 16,-14 14 1-16,-12 7 0 15,-9-72 1-15,4-15 0 16,-21 33 3-16,-27 109-12 16,4-29-3-16,10-51-7 0,16-61-1 15,6-27-1-15,-1-6 1 16,-9 21-15-16,5-15-5 16,4-32-15-16,9-14-6 15,0-8-47-15,-9-7-21 16,-13-8-109-1</inkml:trace>
  <inkml:trace contextRef="#ctx0" brushRef="#br0" timeOffset="78677.1167">8011 15804 268 0,'-9'7'101'0,"22"-7"-54"0,18 7-26 0,-13-7 28 16,12-7-4-16,9 7 3 15,5-4-14-15,4-3-3 16,0 0-18-16,0-1-10 0,9-2-3 15,4-9 2-15,1 5 1 16,-6 3-1-16,-3 4 1 16,-9-1-57-16,-5 8-26 15,-17 8-85 1,-22 17-39-16,-13 11 102 16</inkml:trace>
  <inkml:trace contextRef="#ctx0" brushRef="#br0" timeOffset="78858.1678">8269 16390 500 0,'-39'33'187'0,"39"-30"-102"16,4 1-92-16,0 3 32 0,9-7-19 15,9-7-3-15,5 3-5 16,8-10 1-16,8-12 1 16,14 1-11-16,13-12-5 0,4 8-32 15,1-4-14-15,-1-3-40 16,-4 14-18-16,-18-11-31 15</inkml:trace>
  <inkml:trace contextRef="#ctx0" brushRef="#br0" timeOffset="79410.263">10122 15210 264 0,'31'-33'101'0,"-31"22"-54"0,-13 4 0 16,8 7 43-16,-12 4-25 15,-18 10-7-15,-13 23-17 16,-5 10-6-16,-17 33-19 0,-21 40 1 16,-19 41 3-16,5 17 6 0,14 11 5 15,16-7-17-15,23-7-6 16,21-15-7-16,18-21-4 15,18-30-29-15,8-40-14 16,-5-11-38-16,27-25-17 16,18-11-30-16,-1-40-13 15,-4-19 14 1</inkml:trace>
  <inkml:trace contextRef="#ctx0" brushRef="#br0" timeOffset="79741.1758">10467 15268 408 0,'-8'4'151'0,"8"11"-82"0,-9 14-32 15,5-11 47-15,-1 11-31 16,-4 4-9-16,-4 18-29 16,-4 3-9-16,-1 1-5 15,1-4-6-15,4-4 1 0,4-7-51 0,9-7-21 16,4-15-62-16,18-21-26 15,18-15 3 1</inkml:trace>
  <inkml:trace contextRef="#ctx0" brushRef="#br0" timeOffset="79952.5202">11377 15236 296 0,'21'18'112'0,"-12"-4"-60"0,0 23 3 0,-5-19 46 15,-4 8-6-15,-4 14 1 0,-5 3-41 16,-4 5-15 0,-4 14-25-16,3-15-8 0,1-3-2 0,0 7-8 15,4-11-2-15,1-8-49 16,3-6-21-16,10-12-68 16,3-6-29-16,-3-16-4 15</inkml:trace>
  <inkml:trace contextRef="#ctx0" brushRef="#br0" timeOffset="80222.8726">10057 16528 460 0,'-9'44'173'0,"18"-19"-94"0,8 12-55 0,-13-15 46 15,1-4-31-15,-5 11-7 16,0 0-19-16,-5 4-6 16,1 7-5-16,-5-4-15 0,1 12-4 15,3-19-59-15,1-4-28 16,4 1-114-1</inkml:trace>
  <inkml:trace contextRef="#ctx0" brushRef="#br0" timeOffset="80600.6474">11132 16401 520 0,'-66'91'192'0,"36"-44"-104"0,-27 22-91 16,22-43 35-16,-4 14-23 15,-5-4-5-15,-4 15-7 16,4 11-1-16,22-22 2 0,5-11-6 16,17 15-2-16,13 0 3 15,13-8 4-15,9-10-7 16,13-12-3-16,5-14-4 0,3-18-3 15,10-11 9-15,4-22 4 16,0-4 5-16,-9-7 1 16,-4-3 1-16,-14 3 2 15,-21 11 8-15,-17 15 3 16,-23 6 0-16,-17 9 0 16,-13 13-36-16,0 5-16 15,4-5-61-15,9 1-23 16,9-37-44-1</inkml:trace>
  <inkml:trace contextRef="#ctx0" brushRef="#br0" timeOffset="80960.2798">11700 15137 332 0,'26'-21'123'0,"-8"24"-66"0,4 19-27 16,-14-4 39-16,5 15-15 15,0 11-2-15,9 18-12 16,0 21-2-16,-4 16-22 0,-5 28 2 0,-4 11 2 15,-5 4-9-15,-8 11-1 16,-5 4-4-16,0-15 1 16,0-11-4-16,1-18-2 15,-6-11-18-15,1-15-6 16,-4-21-44-16,4-26-19 16,4-33-68-16,13-36-27 15,5-37 34 1</inkml:trace>
  <inkml:trace contextRef="#ctx0" brushRef="#br0" timeOffset="81406.6741">12246 15258 440 0,'-26'25'165'0,"13"-10"-90"0,-18 3-76 16,23-11 31-16,-1-7-26 15,5 0-3-15,8 0-4 16,9-15-2-16,9-10 4 15,8 0 0-15,5-5 1 0,5-2-3 0,-10 6 2 16,1 12 1-16,-9 3 2 16,0 7 5-16,-5 8 4 15,-4 10 5-15,0 8 2 16,0 11 13-16,-4 0 7 16,0 3-9-16,0 0-5 15,-1-6-11-15,1 6-4 16,-4-11-7-16,-1-3-2 15,0-7-18-15,-4-15-5 16,5-4-31-16,-1-3-13 16,0-15-46-16,5-3-18 0,4-8-39 15</inkml:trace>
  <inkml:trace contextRef="#ctx0" brushRef="#br0" timeOffset="81873.5742">12408 16110 280 0,'26'3'104'0,"-4"-6"-56"0,13-12-36 0,-9 11 26 0,22-3-18 16,18 3-3-16,4-7-11 15,4 4-4-15,-4-4-1 16,-9 0-8-16,-13 8-3 0,-13-1-236 31,-35 33 100-31</inkml:trace>
  <inkml:trace contextRef="#ctx0" brushRef="#br0" timeOffset="82023.8495">12578 16601 416 0,'-8'22'154'0,"25"-18"-84"0,23-4-51 16,-19 0 39-16,10-8-30 15,13-3-7-15,4-7-19 0,0-4-6 16,0 0 2-16,4-3-59 0,1-8-24 16,-1-3-107-1</inkml:trace>
  <inkml:trace contextRef="#ctx0" brushRef="#br0" timeOffset="82562.6154">14204 15349 356 0,'-87'43'134'0,"56"-14"-72"0,-34 30-44 0,34-12 36 16,-8 26-6-16,-14 21 2 15,-3 23-11-15,-6 25-1 16,6 11-22-16,12 0-5 0,18-22-3 15,13-15-7-15,13-10 0 16,8-8-8-16,14-21 0 16,4-8-17-16,1-14-4 15,3-12-28-15,1-17-9 16,4-23-70-16,0-17-30 0,-9-12 25 16</inkml:trace>
  <inkml:trace contextRef="#ctx0" brushRef="#br0" timeOffset="83074.094">14751 15345 400 0,'-9'36'148'0,"-4"-17"-80"0,-9 24-40 16,9-21 43-16,-5 14-32 16,1 8-12-16,-1-11-19 15,1 11-8-15,4-12 0 16,8-10-54-16,5-14-21 0,14-12-46 16,7-11-19-16,32-17-7 15</inkml:trace>
  <inkml:trace contextRef="#ctx0" brushRef="#br0" timeOffset="83300.1005">15568 15294 380 0,'-9'29'143'0,"5"-7"-78"0,-18 14-30 0,13-21 43 16,-4 14-18-16,0 7-3 15,-4 4-32-15,4 8-15 16,-1-15-7-16,1 10-14 0,5-14-3 16,8-7-35-16,4-14-13 15,9-8-39-15,9-4-13 16,0-7-55 0</inkml:trace>
  <inkml:trace contextRef="#ctx0" brushRef="#br0" timeOffset="83618.9666">14327 16310 316 0,'0'11'121'0,"9"-8"-66"0,4 8-16 0,-5 4 40 16,1 7-8-16,-5 3 0 15,-4 15-31-15,0-7-12 16,-4 25-17-16,-5-3-7 0,-4 7-1 16,0-4-15-16,0-11-7 15,4-7-45-15,5-3-21 16,8-23-80-1,14-14-73-15,17-7 88 16</inkml:trace>
  <inkml:trace contextRef="#ctx0" brushRef="#br0" timeOffset="83989.4228">15310 16335 400 0,'-65'55'151'0,"43"-22"-82"0,-9-1-58 15,18-6 34-15,-9 10-26 16,0 4-5-16,-4 4-5 16,9 0-1-16,4-4-4 15,8-4-5-15,14-10 0 0,8-12-4 16,10-14 1-16,16-7 2 15,14-11 1-15,4-15-2 16,5-14 2-16,-1-4 5 16,-8 0 5-16,-13 3 10 15,-9 12 6-15,-18 7 6 0,-12 11 4 16,-18 7-19-16,-18 0-7 16,-13 22-26-16,-8-8-9 15,4 1-42-15,4-8-19 16,14-14-53-16,21-4-22 15,9-7 20 1</inkml:trace>
  <inkml:trace contextRef="#ctx0" brushRef="#br0" timeOffset="84366.2363">15861 15163 228 0,'4'-22'88'0,"5"18"-48"0,4 1-3 16,-9 3 36-16,5 3 4 15,0 5 6-15,4 13-20 16,5 27-8-16,8-1-31 15,9 15 5-15,0 15 4 0,8 14-15 16,1 14-5-16,0 1-8 16,-9 3-4-16,-9 11 8 0,-13 0 6 15,-17 15 8 1,-18-19 3-16,-9 5-11 0,-8-16-4 16,-13-14-16-16,-1-14-6 15,5-12-31-15,9-21-10 16,8-22-50-16,14-26-22 15,12-36-83 1</inkml:trace>
  <inkml:trace contextRef="#ctx0" brushRef="#br0" timeOffset="85205.5126">16595 14759 228 0,'-13'-19'88'0,"9"23"-48"0,-9 0-5 0,8-1 34 15,-4 5-4-15,1 6-1 16,-1 12-10-16,0-1-1 15,0 8-30-15,1 11 9 0,-1-1 3 16,0 1-15-16,1 14-6 16,3-3-8-16,1-4-5 15,-1-7-14-15,5-4-4 16,5-8-33-16,-1-2-13 16,1-9-33-16,-1-6-13 15,5-8-51 1</inkml:trace>
  <inkml:trace contextRef="#ctx0" brushRef="#br0" timeOffset="85441.4261">16508 14995 280 0,'0'0'107'0,"4"0"-58"0,14 0-33 16,-1 0 27-16,14-7-8 15,17 0 2-15,17-11-17 16,14 3-6-16,-5 0-9 16,1 1-4-16,-5 3 2 0,-1 4-7 15,-3-8-1-15,-9 11-71 16,-18 4-29-16,-13 0-40 16</inkml:trace>
  <inkml:trace contextRef="#ctx0" brushRef="#br0" timeOffset="85628.3053">16722 15108 448 0,'-26'29'167'0,"30"-25"-90"0,9 11-72 0,-4-8 33 16,4-4-25-16,13 12-7 16,0-4-2-16,1 11-1 15,3 0-1-15,1 7-6 0,-1-4-2 16,-3 1-37-16,-1-4-14 15,-4-4-31-15,-5 0-12 0</inkml:trace>
  <inkml:trace contextRef="#ctx0" brushRef="#br0" timeOffset="86391.326">17627 14879 164 0,'8'-22'63'0,"1"15"-34"0,0-1 23 0,-9 8 36 15,0 8-2-15,0-1 1 16,-5 18-21-16,-8 19-5 0,-4 7-35 16,-14 11-6-16,1 15-3 15,3-12-7-15,6-7-3 0,3-14-7 16,9-11-2-16,5-11-6 16,13-15 0-16,13-29-3 15,8-22 2-15,10-18 3 16,8-10 3-16,0-5 0 15,-5 12 1-15,5 6 0 16,-4 12 0-16,0 7 6 16,0 4 2-16,-9 17 13 15,-5 12 7-15,-4 7 0 16,-4 11-1-16,-4 18-9 16,-10 8-3-16,-3-1-5 0,-10 0-3 15,1 1-2 1,0-12-3-16,12-17-26 15,14-23-14-15,13-10-9 16,13-16 10-16,5-6 9 16,-1 11 17-16,-4-8 8 15,-8 22 6-15,-5 11 2 16,-9 8 23-16,-4 14 12 16,-9 10 1-16,-4 19-1 15,-9 0-10-15,-9 15-5 16,-4-4-16-16,0 0-4 15,4-11-37-15,5-11-18 16,4-18-68-16,13-11-28 16,4-14-35-16</inkml:trace>
  <inkml:trace contextRef="#ctx0" brushRef="#br0" timeOffset="87141.9323">18300 16069 364 0,'-5'22'134'0,"18"-18"-72"0,9 11-44 0,-4-12 36 16,8 4-10-16,5-7 1 15,12 0-23-15,23 0-8 16,13 0-9-16,4-7-2 0,-9 4 1 15,-9-1-9-15,-8 4-2 16,-17 7-42-16,-14 11-20 16,-22 4-126-16</inkml:trace>
  <inkml:trace contextRef="#ctx0" brushRef="#br0" timeOffset="87367.0523">18055 16860 400 0,'-4'21'151'0,"34"-21"-82"0,18-14-58 16,-17 7 32-16,13-1-16 15,8-3-3-15,5-3-12 16,8-1-3-16,10 4-5 16,3 0 2-16,-3 8 0 0,-10 3-2 15,-4-4-1-15,-8 0-19 16,-9 1-7-16,-9-8-56 15,-5 0-26-15,-8-7-74 16</inkml:trace>
  <inkml:trace contextRef="#ctx0" brushRef="#br0" timeOffset="88540.4045">20498 15156 256 0,'0'-11'96'0,"0"7"-52"0,0 4-18 0,0 0 31 16,0 0-1-16,0 0 1 15,0 0-5-15,-4 0-2 16,-5 11-28-16,-8 3 7 0,-10 30 4 0,-16 11-8 16,-19 18-5-16,-25 29-3 15,-13 36-1-15,12 18 0 16,1 8 0-16,12 22-4 15,10-11-2-15,12 3-4 16,14-10 1-16,13 6-4 16,13-17-2-16,13-30 0 15,4-39-1-15,0-4 2 16,5 7 1-16,9 43-1 16,-1-14-2-16,1-28-4 15,-5-38-2-15,-4-10-13 16,4 0-3-16,4-1-21 15,5-6-8-15,0-19-35 0,0-18-13 16,0-22-57 0,-1-22-61-16,-3 15 80 15</inkml:trace>
  <inkml:trace contextRef="#ctx0" brushRef="#br0" timeOffset="89460.2786">20795 15603 220 0,'-35'51'85'0,"27"-36"-46"0,-10 18-30 16,14-15 19-16,-5-4-3 15,0 1 2-15,5-4-9 16,0 7 0-16,-1-11-11 16,5 4 5-16,0-3 3 0,0-8 6 15,0 0 2-15,0 0-1 16,5-4 1-16,-1-11-11 15,5 1-2-15,4-23-6 16,0-6-1-16,4-8-3 16,1 7-1-16,-1-7 1 0,5-3 2 15,0 3-1 1,-4 0 2-16,-5 7-2 0,0 11 2 16,0 0-2-16,4 8-1 15,5 3-2-15,0 7 1 16,4 5 5-16,5-5 2 15,0 11-2-15,3-7-1 16,15 4 1-16,7 7 0 16,1 0-2-16,-4 0-2 15,-5 0 3-15,-5 7 0 16,-12-3-34-16,-9 7-17 16,-18-7-70-16,-12 14-32 15,-10-4 24 1</inkml:trace>
  <inkml:trace contextRef="#ctx0" brushRef="#br0" timeOffset="89635.8158">20852 15600 300 0,'-22'18'112'0,"31"-18"-60"0,26-4-43 16,-17 4 27-16,3 0-20 15,10-7-4-15,8 3-7 16,1-3-2-16,-1-11-1 15,5 11-6-15,-1-8-2 0,1 11-52 16,-5-3-22-16,-4 4-52 16</inkml:trace>
  <inkml:trace contextRef="#ctx0" brushRef="#br0" timeOffset="90204.05">21407 15654 316 0,'-13'19'118'0,"13"-8"-64"0,-13 10-26 0,9-6 38 16,-5-1-18-16,-9 8-5 0,1 7-17 15,0 4-3-15,-1 4-14 16,1-5-3-16,3-6-2 0,1-4-7 16,5-4 0-16,8-11-12 15,8-14-6-15,14-19-6 16,13-3-1-16,9-22-1 16,17 0 3-16,-4 4 10 15,-9 3 5-15,-4 12 7 16,-9 6 4-16,-5 8 21 15,-8 18 8-15,-9 4 3 16,-4 10 3-16,-5 8-10 16,-4 0-3-16,-4 3-13 15,0-7-3-15,4-3-6 0,4-8-3 16,5-7-9-16,8-11-5 16,9-14-18-16,1-4-5 15,-1 3 12-15,-4 4 8 16,0 8 15-16,-5 7 6 15,-8 7 24-15,-5 7 13 16,-4 18 5-16,-4 5 4 16,-1-5-13-16,-3 0-5 15,-1 1-20-15,5-1-5 16,4-10-34-16,0-15-15 16,8-15-41-16,5-10-18 15,5 7-73 1</inkml:trace>
  <inkml:trace contextRef="#ctx0" brushRef="#br0" timeOffset="90445.2045">21914 15760 200 0,'-8'25'77'0,"12"-25"-42"0,0 8-17 16,5-5 23-16,0 1-6 15,8 0 0-15,5-1-3 16,4 1 0-16,5 3-17 15,4-3 9-15,4 3 5 0,-4-3-15 16,-4-1-5-16,4-3-6 16,-5 0-3-16,1-3-8 15,-5-8-5-15,-4 0-33 0,0 4-13 16,-5-15-51 0,-4-7-57-16,-4 7 53 15</inkml:trace>
  <inkml:trace contextRef="#ctx0" brushRef="#br0" timeOffset="90625.0897">22321 15618 408 0,'-22'22'154'0,"13"-4"-84"0,-8 8-60 0,12-12 34 15,-3 8-20-15,-6 3-3 16,1 15-6-16,0 8-2 16,0-5-7-16,4-2-4 0,5 6-1 15,4-7-17-15,0-7-4 16,0-4-30-16,9-15-85 15,-1-6 2-15,1-8-19 16</inkml:trace>
  <inkml:trace contextRef="#ctx0" brushRef="#br0" timeOffset="91560.6309">23440 16157 260 0,'-48'51'99'0,"34"-40"-54"0,1 11-39 0,13-15 22 16,0-7-13-16,5 4-3 16,8-8 4-16,4 0 3 15,5-18-9-15,9-3 5 0,-1-19 5 16,5-18-7-16,-4-14-2 15,0 3-6-15,-5-7-4 0,-4 14 2 16,-5 1 0-16,-4 7 1 16,-8 10 0-16,-5 5 2 15,0 13 1-15,0 5-6 16,8-1 0-16,1 5-6 16,4 6 1-16,5 0 0 15,4 8 2-15,4 0 7 16,0-4 7-16,9 11 0 15,9-4 3-15,4 4-8 16,-5 0-4-16,1 0-2 16,-5 0 1-16,-4 0-34 15,0 0-16-15,-17 0-50 16,-5 4-23-16,-22 11-7 16</inkml:trace>
  <inkml:trace contextRef="#ctx0" brushRef="#br0" timeOffset="91768.4825">23593 15873 228 0,'-35'14'88'0,"35"-10"-48"0,4 3-36 0,5-3 19 16,8 0 13-16,5-1 12 16,9-3-5-16,8-3-4 15,-4-1-21-15,0-7-11 0,0 0-3 16,4-3-3-16,1 10 2 15,-1-3-37-15,-4 3-15 16,-9 4-83-16,0 0-55 16,5 4 80-16</inkml:trace>
  <inkml:trace contextRef="#ctx0" brushRef="#br0" timeOffset="92201.0212">24056 16110 360 0,'-79'76'134'0,"44"-58"-72"0,-4 4-57 16,30-4 30-16,0-10-23 15,1 2-10 1,12-13-7-16,14-8 2 16,12-15-1-16,14-6 0 0,17-12 3 15,-4 8 2-15,0-5 0 16,-5 9-1-16,-8 10 1 0,-9 0 1 15,-5 18 3-15,-8 4 2 16,-4 22 16-16,-9 0 10 16,-5 7 3-16,-4 0 0 15,-4 0-13-15,-5 4-6 16,0 0-10-16,5-15-5 16,4-7-15-16,0-11-4 15,8-4-31-15,6-10-11 16,3-15-30-16,5 3-9 15,4-3-15 1,-4 11-45-16,-5 7 47 0,-3 11 203 31,-28 36-27-15,-3 1 2-16,4-1-73 16,0-10-36-16,4-1-40 15,9-17-16-15</inkml:trace>
  <inkml:trace contextRef="#ctx0" brushRef="#br0" timeOffset="93071.7127">20800 17562 264 0,'-26'37'99'0,"21"-34"-54"0,1 5-39 0,4-5 20 15,0-3-14-15,0-11-4 16,0-7-5-16,4-18-3 16,9-15 1-16,5-15-1 0,8-10 2 0,5 7 1 15,-5-1 1-15,-4 12 0 16,-5 0 0-16,-4 21 9 16,-4-3 3-16,-5 22 12 15,1 0 7-15,-1 11-12 16,5 3-3-16,13-3-14 15,8 7-7-15,10-7-2 16,21-12 2-16,13 5 2 16,9-1 2-16,-9 4 1 15,1 0 0-15,-14 4-2 16,-17 3 1-16,-14 1-59 16,-12 6-27-16,-14 8-75 15</inkml:trace>
  <inkml:trace contextRef="#ctx0" brushRef="#br0" timeOffset="93283.3009">20927 17442 288 0,'-53'37'107'0,"31"-23"-58"0,0 1-40 0,22-15 27 15,5 11-20-15,12-8-6 16,14-6-4-16,13-12 0 15,4-7-3-15,4 8-2 0,5-12 0 16,0 8-30-16,-5-4-13 16,-8 0-86-1,-9-3-48-15,-13 7 82 16</inkml:trace>
  <inkml:trace contextRef="#ctx0" brushRef="#br0" timeOffset="93461.8203">21259 17821 248 0,'-27'22'93'0,"19"-19"-50"0,-5 12-30 16,8-8 24-16,1 4-12 0,-1-7-5 15</inkml:trace>
  <inkml:trace contextRef="#ctx0" brushRef="#br0" timeOffset="93821.9151">21197 17879 481 0,'9'-22'-2'0,"4"8"-2"0,0-1 2 0,18-21 1 15,17-15-2-15,-4 18 2 16,8 0 1-16,-12 11 2 16,-10 8 16-16,-4 10 9 15,-8 8 1-15,-9 10 3 16,-9 5-8-16,0-1-4 15,0 0-9-15,-5 4-2 16,5 11-6-16,0-12-2 16,9-17-5-1,0 0-1-15,13-19-2 16,-5 1-2-16,9-8-1 0,5-4 6 16,-9 15 4-1,-5 4 8-15,1 7 4 0,-5 0 18 16,0 15 8-16,0 10-5 15,0 4-2-15,-4-3-15 16,-5-4-6-16,1-8-6 16,-5 1-3-16,0 3-13 15,0 0-48 1,4-14-7-16,0-1-56 16,10-6-23-16,-1-12 12 15</inkml:trace>
  <inkml:trace contextRef="#ctx0" brushRef="#br0" timeOffset="94420.3688">23055 17766 340 0,'-22'48'126'0,"18"-34"-68"0,-1-3-57 16,5-11 27-16,9-7-15 16,4-8-2-16,0 1 2 15,1-1 2-15,3-21-8 16,14-34-2-16,-1 1 1 0,1 7-1 16,-1-7 0-16,-3 4-6 15,-1 3 1-15,-4 11 2 16,0 11 3-16,-5 3 7 15,1 8 2-15,-1 4-7 16,0 3-2-16,1 11-3 0,-1-4-2 16,5 8 1-16,9-11 1 15,4 11-1-15,9-1-1 16,-1-3 1-16,5 8-1 16,0-8 0-16,-8-4 2 15,-5 8-10-15,-5 3-4 16,-3 8-19-16,-6 0-5 15,-3-1-16-15,-14 15-107 32,-26 1-34-32,-13-1 76 15</inkml:trace>
  <inkml:trace contextRef="#ctx0" brushRef="#br0" timeOffset="94543.9902">23116 17500 324 0,'35'0'123'0,"-17"-3"-66"0,12-1-64 16,-3-3 19-16,12 0-10 16,5-15-2-16,12 7-37 15,6 1-17-15,-6-5-77 16,1 12-31-16</inkml:trace>
  <inkml:trace contextRef="#ctx0" brushRef="#br0" timeOffset="95069.1746">23654 17606 312 0,'-40'33'118'0,"40"-33"-64"0,-26 62-39 0,13-41 31 15,-4 12-7-15,-1 0 1 16,5-7-18-16,4-5-5 15,5-2-11-15,0-1-8 0,4-4-2 16,0-6 0-16,13-19 2 16,0-4-10-16,13-14-4 15,13-18-3-15,1-4 1 16,-1 18 8-16,-4 0 3 16,-9 8 5-16,-4 10 3 0,-4 4 2 15,-5 11 1-15,0 4 15 16,-4 14 10-16,-9 0-2 15,0 4 1-15,0 0-6 16,-5 0-2-16,-4 11-13 16,1-12-7-16,12-13-27 15,0-5-10 1,10-14-5-16,16-18 15 16,1-4 11-16,4 8 10 15,-9 3 4-15,0 11 13 16,-8 8 5-16,-5 14 16 15,-5 7 7-15,-8 7-5 16,-4 1-1-16,4-4-18 0,-4 3-7 16,-5 4-12-16,0-3-3 15,5-12-49-15,4-10-20 16,4-8-50-16,5-7-21 16,4 8 13-1</inkml:trace>
  <inkml:trace contextRef="#ctx0" brushRef="#br0" timeOffset="95250.3331">24117 17835 392 0,'-13'19'148'0,"13"-16"-80"0,0 1-70 0,0 3 25 16,4-7-19-16,5-7-1 16,9 0-5-16,8-4-2 15,-4 0 3-15,-5 0-2 0,9 0-1 0,14-18-28 16,-5 7-12-16,-5-4-32 15,1 5-15-15,-5-5-37 16</inkml:trace>
  <inkml:trace contextRef="#ctx0" brushRef="#br0" timeOffset="95441.1377">24532 17559 308 0,'-4'0'115'0,"4"0"-62"0,-4 3-18 16,4-3 66-1,0 18-27-15,-5 8-13 16,1 7-9-16,4 0-31 15,0-8-1-15,0 11-1 0,-5 15-14 16,1-3-2-16,0-12-18 16,4-10-7-16,0-8-38 0,4 0-14 15,5-3-27-15,4-15-10 16,4-4-50 0</inkml:trace>
  <inkml:trace contextRef="#ctx0" brushRef="#br0" timeOffset="96060.4348">24913 15542 96 0,'-31'7'35'0,"9"-7"-18"0,9-7-22 16,13 3 4-16,-4-7 13 16,-5 11 8-16,9-4 41 15,-4 1 18-15,-1-1-1 0,-4 4 0 16,5 4-15-16,0-1-4 16,-1 1-33-16,5 14 2 0,0 0 3 15,0 8-4-15,5 14-1 16,17 22-6-16,-1 18-2 15,6 11-4-15,3 11-1 16,1 11 8-16,-5 21 4 16,-4-2 0-16,-5 6 2 15,-12 4-6-15,-14 0-1 16,-8 7-2-16,-14-7-2 16,-8 0-6-16,-14-3-2 15,-8 3 0-15,26-59 0 16,4-6-2-16,-4 6-1 15,-8 30-6-15,8-11 1 0,9-29-5 16,12-26 1-16,1-10-11 16,5-8-3-16,-1-7-29 15,4-22-9-15,5-26-55 16,5-21-23-16,8-26-73 16</inkml:trace>
  <inkml:trace contextRef="#ctx0" brushRef="#br0" timeOffset="102245.561">25219 15542 40 0,'-5'-15'16'0,"5"4"-8"0,0-4-10 16,0-10 10-1,0-1 2-15,0 12 19 16,0-1 8-16,0 4 12 16,0 1 5-16,-4 10-16 15,-1 0-8-15,1 0-9 16,0 0-3-16,4 0-10 15,0 0 6-15,0 0 3 0,0-4-3 16,0 0 0-16,0-3 3 16,0-4 3-16,0 4-1 15,0-11-2-15,0 3-3 0,0-3 1 16,0-8 1-16,0 1 2 16,0-1-4-16,-5-3 2 15,1 0 4-15,0 0 4 16,-1 7-3-16,5 0-3 15,-4 4-6-15,-1 3 0 16,5 1-3-16,-4 3 0 16,0 0-3-16,4 0 1 15,-5 4 11-15,5 0 8 16,0 7 0-16,-4 25 6 16,-5 1-11-1,0 14-9-15,1 11-3 16,3 3-2-16,1 1 1 0,4-1-7 15,0 1 0-15,4 7-1 16,-4-4 2-16,0 0-3 16,0-10 0-16,5-8 1 15,-5 0 0-15,0-11 0 16,-5-4 2-16,1-6-10 16,0-12-4-16,-1 8-21 15,1-15-6-15,0-15-37 16,-1 0-14-16,5-3-19 15,5-7-5-15,-1-1-28 16</inkml:trace>
  <inkml:trace contextRef="#ctx0" brushRef="#br0" timeOffset="102785.2136">25201 15338 212 0,'0'-4'79'0,"4"4"-42"0,-4-4-4 16,0 4 31-16,0 0-13 15,-4 0-3-15,0 0-10 16,-1 0-3-16,1 0-20 15,4 0 4-15,0 0 2 0,4-7-3 16,9 7 2-16,9-11 6 16,9-3 6-16,4-1 0 15,4-3 1-15,5-4-12 16,0 0-3-16,-1 8-10 0,1-1-3 16,-9-7-3-16,0 15-2 15,-4 0 1-15,-5-4 1 16,-4 7-14-16,-5 4-5 15,-4-4-26-15,0 4-11 16,0 0-6-16,-4 0-4 16,0 0-15-16,-5-3-115 31</inkml:trace>
  <inkml:trace contextRef="#ctx0" brushRef="#br0" timeOffset="103400.2449">25201 15319 212 0,'-9'4'79'0,"5"-4"-42"0,0 0-23 16,4 0 22-16,0 0-11 15,0 0-3-15,0 0 1 16,0 0 0-16,0 0-12 16,4 0 13-16,-4 0 8 0,9 0 1 15,-9 0 3-15,0 0 4 16,0 0 4-16,0 0-8 0,-5 0-4 16,1 0-5-16,4 0-2 15,-4 0-8-15,4 7-2 16,0-3-5-16,0 0-1 15,0 3-1-15,4-3 0 16,0 10 0-16,1-7 2 16,3-3 1-16,-3 11 1 15,4-4 2-15,-5-1 4 16,5 5-6-16,-1-4-2 16,1 3-8-16,4 5-1 15,5 3-1-15,-1-1 0 16,5-6 2-16,4 10 1 15,1-6-1-15,-1-8 1 0,0 10-2 16,-4-10-1-16,0 0 3 16,-5-7 0-1,1 0-1-15,-10-4-2 0,1 0 1 16,0-4-1-16,-5 4-5 16,-4-4-8-1,0 1 3-15,0-1-11 16,5 4-2-16,3 0-11 15,-8 0-4-15,0 0-35 16,5 4-13-16,-1-12-265 31,5-3 157-31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220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27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496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079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267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965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705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847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114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0845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1569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6D8F95-D000-48CF-8CE1-DF660CB671A1}" type="datetimeFigureOut">
              <a:rPr lang="en-GB" smtClean="0"/>
              <a:t>15/11/17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940A10-A31D-4261-9AA7-C7DA00F61D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5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ustomXml" Target="../ink/ink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ustomXml" Target="../ink/ink2.xml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ustomXml" Target="../ink/ink3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ustomXml" Target="../ink/ink4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xmlns="" id="{C74B572F-E6CE-45AD-B51B-B0432A4AF75A}"/>
                  </a:ext>
                </a:extLst>
              </p14:cNvPr>
              <p14:cNvContentPartPr/>
              <p14:nvPr/>
            </p14:nvContentPartPr>
            <p14:xfrm>
              <a:off x="210600" y="69840"/>
              <a:ext cx="8811720" cy="59004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C74B572F-E6CE-45AD-B51B-B0432A4AF75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1240" y="60480"/>
                <a:ext cx="8830440" cy="5919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48318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xmlns="" id="{319AF2C9-63B5-4D95-AEC3-117177E1AA88}"/>
                  </a:ext>
                </a:extLst>
              </p14:cNvPr>
              <p14:cNvContentPartPr/>
              <p14:nvPr/>
            </p14:nvContentPartPr>
            <p14:xfrm>
              <a:off x="597600" y="507960"/>
              <a:ext cx="8407440" cy="44776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19AF2C9-63B5-4D95-AEC3-117177E1AA8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8240" y="498600"/>
                <a:ext cx="8426160" cy="4496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9893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xmlns="" id="{369F90A7-972E-4DC8-9490-64D07D7A4A05}"/>
                  </a:ext>
                </a:extLst>
              </p14:cNvPr>
              <p14:cNvContentPartPr/>
              <p14:nvPr/>
            </p14:nvContentPartPr>
            <p14:xfrm>
              <a:off x="426240" y="429120"/>
              <a:ext cx="8761320" cy="402048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369F90A7-972E-4DC8-9490-64D07D7A4A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6880" y="419760"/>
                <a:ext cx="8780040" cy="4039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3591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xmlns="" id="{80BCA36F-3B43-44DA-8033-EF4A6C8B3500}"/>
                  </a:ext>
                </a:extLst>
              </p14:cNvPr>
              <p14:cNvContentPartPr/>
              <p14:nvPr/>
            </p14:nvContentPartPr>
            <p14:xfrm>
              <a:off x="190080" y="526320"/>
              <a:ext cx="9074520" cy="600624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80BCA36F-3B43-44DA-8033-EF4A6C8B350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0720" y="516960"/>
                <a:ext cx="9093240" cy="6024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5932459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0</Words>
  <Application>Microsoft Macintosh PowerPoint</Application>
  <PresentationFormat>On-screen Show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Sparks</dc:creator>
  <cp:lastModifiedBy>Katie Steckles</cp:lastModifiedBy>
  <cp:revision>3</cp:revision>
  <dcterms:created xsi:type="dcterms:W3CDTF">2017-11-12T12:04:14Z</dcterms:created>
  <dcterms:modified xsi:type="dcterms:W3CDTF">2017-11-15T14:09:37Z</dcterms:modified>
</cp:coreProperties>
</file>