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9" r:id="rId5"/>
    <p:sldId id="268" r:id="rId6"/>
    <p:sldId id="258" r:id="rId7"/>
    <p:sldId id="261" r:id="rId8"/>
    <p:sldId id="260" r:id="rId9"/>
    <p:sldId id="264" r:id="rId10"/>
    <p:sldId id="265" r:id="rId11"/>
    <p:sldId id="263" r:id="rId12"/>
    <p:sldId id="266" r:id="rId13"/>
    <p:sldId id="267" r:id="rId14"/>
    <p:sldId id="289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4" r:id="rId30"/>
    <p:sldId id="285" r:id="rId31"/>
    <p:sldId id="287" r:id="rId32"/>
    <p:sldId id="286" r:id="rId33"/>
    <p:sldId id="290" r:id="rId34"/>
    <p:sldId id="291" r:id="rId35"/>
    <p:sldId id="292" r:id="rId36"/>
    <p:sldId id="293" r:id="rId37"/>
    <p:sldId id="288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F2D8-5A02-4B5B-861C-7C93B5D8A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88E79-B56B-4C64-94ED-ABEF4C2C6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056EC-9887-4C3B-BC3F-C3FCC93B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3B393-C483-4091-BD4B-01D855D9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974B-963F-4EAE-AE9B-3367690B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0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CFEE-1BD1-4F68-A499-A7ACDDCC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AE0F0-EEE3-49A5-A48E-251B6AD68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3F5A1-B7A9-4AB1-A738-A1810ADB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41213-C603-433D-A243-72FFE08D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F36-CBD8-45D6-9230-A510ACC1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8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C8CCF-AF1F-4763-9621-4D4072211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6CDD5-860E-4CC4-8205-D154CFC9E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7520-7916-45A4-90FE-51E3FC21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5C3C8-97B3-4C1F-B804-12B65ECE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76553-11FA-414A-BDFF-CF99E83C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4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AF69-B4E4-4AAA-8621-9FD29819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F5FC-C586-425B-9640-E4DCCC55F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545D-1483-4369-B9A7-E4C79CBA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DFDCD-2D58-4A2F-A12A-5E07BF02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F93EA-8AD9-4F39-B303-A1A1F203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0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F9D5-DA16-4B36-8CFE-BF2B1F14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6CE4F-B135-4FD2-895B-2C21362CD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75554-91C5-4266-BB31-2F46EE8B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7ABAC-556A-4E16-BB1B-23A70116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32B97-0A35-4348-AD8D-18E803A5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1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95C8-DA51-4830-B270-F96DA757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2C68-5794-4C22-BF3B-C3CDBB022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5EB5B-E607-4336-964C-ADECF7C3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CFBE4-EDB7-4B6D-84E7-EC779759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B4F0A-70B1-4ED9-840C-363F5703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464D7-3FAE-4288-9095-0B74CCE6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6FA2-D4D6-47A1-8923-923BA40C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A3041-199A-423B-9B0C-59993211D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244FB-DF70-46A4-8F3C-8B14E1018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E9EAF-16CD-4B21-A018-635C40553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AA9FD-65B3-4C60-89A4-F6CA592FA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E386E-138C-4BF3-9194-970DBF9F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41E10-8992-4292-8EB8-D06D8A2D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0092C-B7E7-4544-A56D-EFC0BA6E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84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CB70-7A5A-40CF-991C-D7BD1BA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41A35-C198-4EBA-A666-62FF2BD4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86E8-E594-4C73-AE0E-1453B1F7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E0F13-B6FC-4B37-AA3B-681A6123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89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475BD-23E4-494E-9317-74C2D42D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A40A1-1B89-46F8-89F0-107AD9F0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0B7AA-0A01-4D8D-BE29-FB15864F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8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9A14-39AE-467D-B536-71912042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34EF2-EF09-4EC7-9A39-4662FDEA4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FF63C-6084-46C4-8FC4-9924E2EC3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59793-0143-451A-8273-19F4A044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42DF1-2653-4476-9281-2BD8BACA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375FA-894D-4569-B08C-B366C595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5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E680-1574-4312-9474-3C2FDCF6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8C1B5-F9B5-4C3B-A627-D6EAC41A2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18F16-3554-44FF-8A40-F7040B0E8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90E01-A789-449C-B637-2A448000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DCFAB-C06C-4E08-8B49-14E38404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17658-7216-4D9E-8B2E-8FD769F6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7940A-8D35-4981-A4FF-4C78F45C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16A02-98EF-47FB-970A-8B168AF5A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2C57D-488A-4DF4-9125-52A6B403B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71EB-7958-4C43-B786-41EB03431386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6FAF9-3BF5-46D2-90BC-6D403F788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449D-C246-43A2-8D54-FE72B34C5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1B53-124E-41A7-B2D9-8EE695839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6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7B8C-37AB-4498-B954-7F91D4582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Ray Casting and Rabbits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1AD34-F670-4311-B408-6CE949EFD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Callum Mulligan</a:t>
            </a:r>
          </a:p>
          <a:p>
            <a:r>
              <a:rPr lang="en-GB" dirty="0"/>
              <a:t>@</a:t>
            </a:r>
            <a:r>
              <a:rPr lang="en-GB" dirty="0" err="1"/>
              <a:t>CalMaths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90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24A3BE-3D00-42F1-A447-074828B9B563}"/>
              </a:ext>
            </a:extLst>
          </p:cNvPr>
          <p:cNvGrpSpPr/>
          <p:nvPr/>
        </p:nvGrpSpPr>
        <p:grpSpPr>
          <a:xfrm>
            <a:off x="1140823" y="1140823"/>
            <a:ext cx="1127760" cy="2063931"/>
            <a:chOff x="1140823" y="1140823"/>
            <a:chExt cx="1127760" cy="20639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C7C4420-3E9A-42E9-9592-8E6893882A35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18ACE8-A06B-4443-A245-A32B975D5A3A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316F09-5925-4E31-B1E1-519E6E26F315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A243D-E992-4398-A169-84665B5D81C2}"/>
              </a:ext>
            </a:extLst>
          </p:cNvPr>
          <p:cNvSpPr/>
          <p:nvPr/>
        </p:nvSpPr>
        <p:spPr>
          <a:xfrm>
            <a:off x="2159726" y="2151016"/>
            <a:ext cx="47188" cy="379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4891D-17ED-4905-894C-941E98A5D640}"/>
              </a:ext>
            </a:extLst>
          </p:cNvPr>
          <p:cNvSpPr/>
          <p:nvPr/>
        </p:nvSpPr>
        <p:spPr>
          <a:xfrm>
            <a:off x="8499566" y="3429000"/>
            <a:ext cx="949234" cy="1611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5CEA5-9009-44B0-AC46-DEA217BED546}"/>
              </a:ext>
            </a:extLst>
          </p:cNvPr>
          <p:cNvSpPr/>
          <p:nvPr/>
        </p:nvSpPr>
        <p:spPr>
          <a:xfrm>
            <a:off x="8238309" y="4615543"/>
            <a:ext cx="147174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0C0CC1-C5E5-4B2E-9EA0-A40A969F10D0}"/>
              </a:ext>
            </a:extLst>
          </p:cNvPr>
          <p:cNvSpPr/>
          <p:nvPr/>
        </p:nvSpPr>
        <p:spPr>
          <a:xfrm>
            <a:off x="8364583" y="3887289"/>
            <a:ext cx="269965" cy="269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19F37B-2D70-4C82-89BB-93BDFF25EB4F}"/>
              </a:ext>
            </a:extLst>
          </p:cNvPr>
          <p:cNvSpPr/>
          <p:nvPr/>
        </p:nvSpPr>
        <p:spPr>
          <a:xfrm>
            <a:off x="8403770" y="3926477"/>
            <a:ext cx="191589" cy="1915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C6EC3-EDAA-49EE-9774-9DD34BC718B2}"/>
              </a:ext>
            </a:extLst>
          </p:cNvPr>
          <p:cNvSpPr/>
          <p:nvPr/>
        </p:nvSpPr>
        <p:spPr>
          <a:xfrm>
            <a:off x="2159726" y="2151016"/>
            <a:ext cx="322217" cy="4441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F13D0E-EA47-4108-A09E-F9E855273DCF}"/>
              </a:ext>
            </a:extLst>
          </p:cNvPr>
          <p:cNvCxnSpPr>
            <a:cxnSpLocks/>
            <a:stCxn id="2" idx="3"/>
          </p:cNvCxnSpPr>
          <p:nvPr/>
        </p:nvCxnSpPr>
        <p:spPr>
          <a:xfrm flipH="1" flipV="1">
            <a:off x="1846218" y="2266405"/>
            <a:ext cx="360696" cy="263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2E1826-B36A-4578-9643-DEA1FC0FA8AE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846218" y="2151016"/>
            <a:ext cx="474617" cy="1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6AAF877-0BA9-4B35-AF1B-4EF3E69D151C}"/>
              </a:ext>
            </a:extLst>
          </p:cNvPr>
          <p:cNvSpPr/>
          <p:nvPr/>
        </p:nvSpPr>
        <p:spPr>
          <a:xfrm>
            <a:off x="8508275" y="3561806"/>
            <a:ext cx="487680" cy="325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462560-70AD-4A3C-83B9-EFD3FE45EF14}"/>
              </a:ext>
            </a:extLst>
          </p:cNvPr>
          <p:cNvSpPr txBox="1"/>
          <p:nvPr/>
        </p:nvSpPr>
        <p:spPr>
          <a:xfrm>
            <a:off x="1140823" y="372299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59CC4A-0E0F-406B-8CB4-B7416690FA94}"/>
              </a:ext>
            </a:extLst>
          </p:cNvPr>
          <p:cNvSpPr txBox="1"/>
          <p:nvPr/>
        </p:nvSpPr>
        <p:spPr>
          <a:xfrm>
            <a:off x="8429897" y="5119943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Hatty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88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24A3BE-3D00-42F1-A447-074828B9B563}"/>
              </a:ext>
            </a:extLst>
          </p:cNvPr>
          <p:cNvGrpSpPr/>
          <p:nvPr/>
        </p:nvGrpSpPr>
        <p:grpSpPr>
          <a:xfrm>
            <a:off x="1140823" y="1140823"/>
            <a:ext cx="1127760" cy="2063931"/>
            <a:chOff x="1140823" y="1140823"/>
            <a:chExt cx="1127760" cy="20639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C7C4420-3E9A-42E9-9592-8E6893882A35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18ACE8-A06B-4443-A245-A32B975D5A3A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316F09-5925-4E31-B1E1-519E6E26F315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A243D-E992-4398-A169-84665B5D81C2}"/>
              </a:ext>
            </a:extLst>
          </p:cNvPr>
          <p:cNvSpPr/>
          <p:nvPr/>
        </p:nvSpPr>
        <p:spPr>
          <a:xfrm>
            <a:off x="2159726" y="2151016"/>
            <a:ext cx="47188" cy="379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4891D-17ED-4905-894C-941E98A5D640}"/>
              </a:ext>
            </a:extLst>
          </p:cNvPr>
          <p:cNvSpPr/>
          <p:nvPr/>
        </p:nvSpPr>
        <p:spPr>
          <a:xfrm>
            <a:off x="8499566" y="3429000"/>
            <a:ext cx="949234" cy="1611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5CEA5-9009-44B0-AC46-DEA217BED546}"/>
              </a:ext>
            </a:extLst>
          </p:cNvPr>
          <p:cNvSpPr/>
          <p:nvPr/>
        </p:nvSpPr>
        <p:spPr>
          <a:xfrm>
            <a:off x="8238309" y="4615543"/>
            <a:ext cx="147174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0C0CC1-C5E5-4B2E-9EA0-A40A969F10D0}"/>
              </a:ext>
            </a:extLst>
          </p:cNvPr>
          <p:cNvSpPr/>
          <p:nvPr/>
        </p:nvSpPr>
        <p:spPr>
          <a:xfrm>
            <a:off x="8364583" y="3887289"/>
            <a:ext cx="269965" cy="269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19F37B-2D70-4C82-89BB-93BDFF25EB4F}"/>
              </a:ext>
            </a:extLst>
          </p:cNvPr>
          <p:cNvSpPr/>
          <p:nvPr/>
        </p:nvSpPr>
        <p:spPr>
          <a:xfrm>
            <a:off x="8403770" y="3926477"/>
            <a:ext cx="191589" cy="1915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C6EC3-EDAA-49EE-9774-9DD34BC718B2}"/>
              </a:ext>
            </a:extLst>
          </p:cNvPr>
          <p:cNvSpPr/>
          <p:nvPr/>
        </p:nvSpPr>
        <p:spPr>
          <a:xfrm>
            <a:off x="2159726" y="2151016"/>
            <a:ext cx="322217" cy="4441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F13D0E-EA47-4108-A09E-F9E855273DCF}"/>
              </a:ext>
            </a:extLst>
          </p:cNvPr>
          <p:cNvCxnSpPr>
            <a:cxnSpLocks/>
            <a:stCxn id="2" idx="3"/>
          </p:cNvCxnSpPr>
          <p:nvPr/>
        </p:nvCxnSpPr>
        <p:spPr>
          <a:xfrm flipH="1" flipV="1">
            <a:off x="1846218" y="2266405"/>
            <a:ext cx="360696" cy="263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2E1826-B36A-4578-9643-DEA1FC0FA8AE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846218" y="2151016"/>
            <a:ext cx="474617" cy="1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4DF194-FCFA-4463-88C5-87AD3D53DE1D}"/>
              </a:ext>
            </a:extLst>
          </p:cNvPr>
          <p:cNvCxnSpPr>
            <a:cxnSpLocks/>
          </p:cNvCxnSpPr>
          <p:nvPr/>
        </p:nvCxnSpPr>
        <p:spPr>
          <a:xfrm>
            <a:off x="2320835" y="2377440"/>
            <a:ext cx="8843554" cy="200297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6AAF877-0BA9-4B35-AF1B-4EF3E69D151C}"/>
              </a:ext>
            </a:extLst>
          </p:cNvPr>
          <p:cNvSpPr/>
          <p:nvPr/>
        </p:nvSpPr>
        <p:spPr>
          <a:xfrm>
            <a:off x="8508275" y="3561806"/>
            <a:ext cx="487680" cy="325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462560-70AD-4A3C-83B9-EFD3FE45EF14}"/>
              </a:ext>
            </a:extLst>
          </p:cNvPr>
          <p:cNvSpPr txBox="1"/>
          <p:nvPr/>
        </p:nvSpPr>
        <p:spPr>
          <a:xfrm>
            <a:off x="1140823" y="372299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59CC4A-0E0F-406B-8CB4-B7416690FA94}"/>
              </a:ext>
            </a:extLst>
          </p:cNvPr>
          <p:cNvSpPr txBox="1"/>
          <p:nvPr/>
        </p:nvSpPr>
        <p:spPr>
          <a:xfrm>
            <a:off x="8429897" y="5119943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Hatty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00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24A3BE-3D00-42F1-A447-074828B9B563}"/>
              </a:ext>
            </a:extLst>
          </p:cNvPr>
          <p:cNvGrpSpPr/>
          <p:nvPr/>
        </p:nvGrpSpPr>
        <p:grpSpPr>
          <a:xfrm>
            <a:off x="1140823" y="1140823"/>
            <a:ext cx="1127760" cy="2063931"/>
            <a:chOff x="1140823" y="1140823"/>
            <a:chExt cx="1127760" cy="20639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C7C4420-3E9A-42E9-9592-8E6893882A35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18ACE8-A06B-4443-A245-A32B975D5A3A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316F09-5925-4E31-B1E1-519E6E26F315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A243D-E992-4398-A169-84665B5D81C2}"/>
              </a:ext>
            </a:extLst>
          </p:cNvPr>
          <p:cNvSpPr/>
          <p:nvPr/>
        </p:nvSpPr>
        <p:spPr>
          <a:xfrm>
            <a:off x="2159726" y="2151016"/>
            <a:ext cx="47188" cy="379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4891D-17ED-4905-894C-941E98A5D640}"/>
              </a:ext>
            </a:extLst>
          </p:cNvPr>
          <p:cNvSpPr/>
          <p:nvPr/>
        </p:nvSpPr>
        <p:spPr>
          <a:xfrm>
            <a:off x="8499566" y="3429000"/>
            <a:ext cx="949234" cy="1611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5CEA5-9009-44B0-AC46-DEA217BED546}"/>
              </a:ext>
            </a:extLst>
          </p:cNvPr>
          <p:cNvSpPr/>
          <p:nvPr/>
        </p:nvSpPr>
        <p:spPr>
          <a:xfrm>
            <a:off x="8238309" y="4615543"/>
            <a:ext cx="147174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0C0CC1-C5E5-4B2E-9EA0-A40A969F10D0}"/>
              </a:ext>
            </a:extLst>
          </p:cNvPr>
          <p:cNvSpPr/>
          <p:nvPr/>
        </p:nvSpPr>
        <p:spPr>
          <a:xfrm>
            <a:off x="8364583" y="3887289"/>
            <a:ext cx="269965" cy="269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19F37B-2D70-4C82-89BB-93BDFF25EB4F}"/>
              </a:ext>
            </a:extLst>
          </p:cNvPr>
          <p:cNvSpPr/>
          <p:nvPr/>
        </p:nvSpPr>
        <p:spPr>
          <a:xfrm>
            <a:off x="8403770" y="3926477"/>
            <a:ext cx="191589" cy="1915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C6EC3-EDAA-49EE-9774-9DD34BC718B2}"/>
              </a:ext>
            </a:extLst>
          </p:cNvPr>
          <p:cNvSpPr/>
          <p:nvPr/>
        </p:nvSpPr>
        <p:spPr>
          <a:xfrm>
            <a:off x="2159726" y="2151016"/>
            <a:ext cx="322217" cy="4441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F13D0E-EA47-4108-A09E-F9E855273DCF}"/>
              </a:ext>
            </a:extLst>
          </p:cNvPr>
          <p:cNvCxnSpPr>
            <a:cxnSpLocks/>
            <a:stCxn id="2" idx="3"/>
          </p:cNvCxnSpPr>
          <p:nvPr/>
        </p:nvCxnSpPr>
        <p:spPr>
          <a:xfrm flipH="1" flipV="1">
            <a:off x="1846218" y="2266405"/>
            <a:ext cx="360696" cy="263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2E1826-B36A-4578-9643-DEA1FC0FA8AE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846218" y="2151016"/>
            <a:ext cx="474617" cy="1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4DF194-FCFA-4463-88C5-87AD3D53DE1D}"/>
              </a:ext>
            </a:extLst>
          </p:cNvPr>
          <p:cNvCxnSpPr>
            <a:cxnSpLocks/>
          </p:cNvCxnSpPr>
          <p:nvPr/>
        </p:nvCxnSpPr>
        <p:spPr>
          <a:xfrm>
            <a:off x="2320835" y="2377440"/>
            <a:ext cx="8843554" cy="200297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6AAF877-0BA9-4B35-AF1B-4EF3E69D151C}"/>
              </a:ext>
            </a:extLst>
          </p:cNvPr>
          <p:cNvSpPr/>
          <p:nvPr/>
        </p:nvSpPr>
        <p:spPr>
          <a:xfrm>
            <a:off x="8508275" y="3561806"/>
            <a:ext cx="487680" cy="325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462560-70AD-4A3C-83B9-EFD3FE45EF14}"/>
              </a:ext>
            </a:extLst>
          </p:cNvPr>
          <p:cNvSpPr txBox="1"/>
          <p:nvPr/>
        </p:nvSpPr>
        <p:spPr>
          <a:xfrm>
            <a:off x="1140823" y="372299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59CC4A-0E0F-406B-8CB4-B7416690FA94}"/>
              </a:ext>
            </a:extLst>
          </p:cNvPr>
          <p:cNvSpPr txBox="1"/>
          <p:nvPr/>
        </p:nvSpPr>
        <p:spPr>
          <a:xfrm>
            <a:off x="8429897" y="5119943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Hatty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02A25C-7295-433D-A0C4-FE5725C0CF7A}"/>
              </a:ext>
            </a:extLst>
          </p:cNvPr>
          <p:cNvSpPr txBox="1"/>
          <p:nvPr/>
        </p:nvSpPr>
        <p:spPr>
          <a:xfrm>
            <a:off x="2747554" y="2595153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pew</a:t>
            </a:r>
          </a:p>
        </p:txBody>
      </p:sp>
    </p:spTree>
    <p:extLst>
      <p:ext uri="{BB962C8B-B14F-4D97-AF65-F5344CB8AC3E}">
        <p14:creationId xmlns:p14="http://schemas.microsoft.com/office/powerpoint/2010/main" val="265025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24A3BE-3D00-42F1-A447-074828B9B563}"/>
              </a:ext>
            </a:extLst>
          </p:cNvPr>
          <p:cNvGrpSpPr/>
          <p:nvPr/>
        </p:nvGrpSpPr>
        <p:grpSpPr>
          <a:xfrm>
            <a:off x="1140823" y="1140823"/>
            <a:ext cx="1127760" cy="2063931"/>
            <a:chOff x="1140823" y="1140823"/>
            <a:chExt cx="1127760" cy="20639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C7C4420-3E9A-42E9-9592-8E6893882A35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18ACE8-A06B-4443-A245-A32B975D5A3A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316F09-5925-4E31-B1E1-519E6E26F315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A243D-E992-4398-A169-84665B5D81C2}"/>
              </a:ext>
            </a:extLst>
          </p:cNvPr>
          <p:cNvSpPr/>
          <p:nvPr/>
        </p:nvSpPr>
        <p:spPr>
          <a:xfrm>
            <a:off x="2159726" y="2151016"/>
            <a:ext cx="47188" cy="379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4891D-17ED-4905-894C-941E98A5D640}"/>
              </a:ext>
            </a:extLst>
          </p:cNvPr>
          <p:cNvSpPr/>
          <p:nvPr/>
        </p:nvSpPr>
        <p:spPr>
          <a:xfrm>
            <a:off x="8499566" y="3429000"/>
            <a:ext cx="949234" cy="1611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5CEA5-9009-44B0-AC46-DEA217BED546}"/>
              </a:ext>
            </a:extLst>
          </p:cNvPr>
          <p:cNvSpPr/>
          <p:nvPr/>
        </p:nvSpPr>
        <p:spPr>
          <a:xfrm>
            <a:off x="8238309" y="4615543"/>
            <a:ext cx="147174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0C0CC1-C5E5-4B2E-9EA0-A40A969F10D0}"/>
              </a:ext>
            </a:extLst>
          </p:cNvPr>
          <p:cNvSpPr/>
          <p:nvPr/>
        </p:nvSpPr>
        <p:spPr>
          <a:xfrm>
            <a:off x="8364583" y="3887289"/>
            <a:ext cx="269965" cy="269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19F37B-2D70-4C82-89BB-93BDFF25EB4F}"/>
              </a:ext>
            </a:extLst>
          </p:cNvPr>
          <p:cNvSpPr/>
          <p:nvPr/>
        </p:nvSpPr>
        <p:spPr>
          <a:xfrm>
            <a:off x="8403770" y="3926477"/>
            <a:ext cx="191589" cy="1915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C6EC3-EDAA-49EE-9774-9DD34BC718B2}"/>
              </a:ext>
            </a:extLst>
          </p:cNvPr>
          <p:cNvSpPr/>
          <p:nvPr/>
        </p:nvSpPr>
        <p:spPr>
          <a:xfrm>
            <a:off x="2159726" y="2151016"/>
            <a:ext cx="322217" cy="4441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F13D0E-EA47-4108-A09E-F9E855273DCF}"/>
              </a:ext>
            </a:extLst>
          </p:cNvPr>
          <p:cNvCxnSpPr>
            <a:cxnSpLocks/>
            <a:stCxn id="2" idx="3"/>
          </p:cNvCxnSpPr>
          <p:nvPr/>
        </p:nvCxnSpPr>
        <p:spPr>
          <a:xfrm flipH="1" flipV="1">
            <a:off x="1846218" y="2266405"/>
            <a:ext cx="360696" cy="263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2E1826-B36A-4578-9643-DEA1FC0FA8AE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846218" y="2151016"/>
            <a:ext cx="474617" cy="1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4DF194-FCFA-4463-88C5-87AD3D53DE1D}"/>
              </a:ext>
            </a:extLst>
          </p:cNvPr>
          <p:cNvCxnSpPr>
            <a:cxnSpLocks/>
          </p:cNvCxnSpPr>
          <p:nvPr/>
        </p:nvCxnSpPr>
        <p:spPr>
          <a:xfrm>
            <a:off x="2320835" y="2377440"/>
            <a:ext cx="8843554" cy="200297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6AAF877-0BA9-4B35-AF1B-4EF3E69D151C}"/>
              </a:ext>
            </a:extLst>
          </p:cNvPr>
          <p:cNvSpPr/>
          <p:nvPr/>
        </p:nvSpPr>
        <p:spPr>
          <a:xfrm>
            <a:off x="8508275" y="3561806"/>
            <a:ext cx="487680" cy="325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462560-70AD-4A3C-83B9-EFD3FE45EF14}"/>
              </a:ext>
            </a:extLst>
          </p:cNvPr>
          <p:cNvSpPr txBox="1"/>
          <p:nvPr/>
        </p:nvSpPr>
        <p:spPr>
          <a:xfrm>
            <a:off x="1140823" y="372299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59CC4A-0E0F-406B-8CB4-B7416690FA94}"/>
              </a:ext>
            </a:extLst>
          </p:cNvPr>
          <p:cNvSpPr txBox="1"/>
          <p:nvPr/>
        </p:nvSpPr>
        <p:spPr>
          <a:xfrm>
            <a:off x="8429897" y="5119943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Hatty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8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5293F-951C-4412-9079-2ACCE0CD2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 Win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CFEDBA-0356-42F5-A0AC-4C0BC3F0A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1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E9FFF7-D0B3-4A12-A016-7539151B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Raycasting</a:t>
            </a:r>
            <a:r>
              <a:rPr lang="en-GB" dirty="0"/>
              <a:t> &amp; Rabbits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ED3EC-4F50-498F-8B37-EF65EA406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8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8E235-1BE3-49FA-BEBC-10B353BB090D}"/>
              </a:ext>
            </a:extLst>
          </p:cNvPr>
          <p:cNvSpPr/>
          <p:nvPr/>
        </p:nvSpPr>
        <p:spPr>
          <a:xfrm>
            <a:off x="635726" y="5138057"/>
            <a:ext cx="11268891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69402-1653-4643-88CE-F12D8A82C3E1}"/>
              </a:ext>
            </a:extLst>
          </p:cNvPr>
          <p:cNvSpPr/>
          <p:nvPr/>
        </p:nvSpPr>
        <p:spPr>
          <a:xfrm>
            <a:off x="1711234" y="2146663"/>
            <a:ext cx="4558937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434F1-FD4B-4530-90FD-B447A4B314C8}"/>
              </a:ext>
            </a:extLst>
          </p:cNvPr>
          <p:cNvSpPr/>
          <p:nvPr/>
        </p:nvSpPr>
        <p:spPr>
          <a:xfrm>
            <a:off x="7998824" y="2146663"/>
            <a:ext cx="1955074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3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8E235-1BE3-49FA-BEBC-10B353BB090D}"/>
              </a:ext>
            </a:extLst>
          </p:cNvPr>
          <p:cNvSpPr/>
          <p:nvPr/>
        </p:nvSpPr>
        <p:spPr>
          <a:xfrm>
            <a:off x="635726" y="5138057"/>
            <a:ext cx="11268891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69402-1653-4643-88CE-F12D8A82C3E1}"/>
              </a:ext>
            </a:extLst>
          </p:cNvPr>
          <p:cNvSpPr/>
          <p:nvPr/>
        </p:nvSpPr>
        <p:spPr>
          <a:xfrm>
            <a:off x="1711234" y="2146663"/>
            <a:ext cx="4558937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434F1-FD4B-4530-90FD-B447A4B314C8}"/>
              </a:ext>
            </a:extLst>
          </p:cNvPr>
          <p:cNvSpPr/>
          <p:nvPr/>
        </p:nvSpPr>
        <p:spPr>
          <a:xfrm>
            <a:off x="7998824" y="2146663"/>
            <a:ext cx="1955074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9FF7CD-DDAE-4645-8956-33F5AE81317F}"/>
              </a:ext>
            </a:extLst>
          </p:cNvPr>
          <p:cNvSpPr/>
          <p:nvPr/>
        </p:nvSpPr>
        <p:spPr>
          <a:xfrm flipV="1">
            <a:off x="5765074" y="2860766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8F174E9-8DB5-4E48-8A63-41391888E153}"/>
              </a:ext>
            </a:extLst>
          </p:cNvPr>
          <p:cNvSpPr/>
          <p:nvPr/>
        </p:nvSpPr>
        <p:spPr>
          <a:xfrm flipV="1">
            <a:off x="5259977" y="2860767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F0E2FB5-7164-46CE-AAA4-5B8CE6EE0D6B}"/>
              </a:ext>
            </a:extLst>
          </p:cNvPr>
          <p:cNvSpPr/>
          <p:nvPr/>
        </p:nvSpPr>
        <p:spPr>
          <a:xfrm flipV="1">
            <a:off x="4754880" y="2869475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0F68A27-C174-4909-89A3-6D1D07145B9F}"/>
              </a:ext>
            </a:extLst>
          </p:cNvPr>
          <p:cNvSpPr/>
          <p:nvPr/>
        </p:nvSpPr>
        <p:spPr>
          <a:xfrm>
            <a:off x="7746275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DB70F0B-2CEA-4869-AFC7-FFA024064DDD}"/>
              </a:ext>
            </a:extLst>
          </p:cNvPr>
          <p:cNvSpPr/>
          <p:nvPr/>
        </p:nvSpPr>
        <p:spPr>
          <a:xfrm>
            <a:off x="8251372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6DC4AEE-86CF-4F7E-B989-F98887E1AA10}"/>
              </a:ext>
            </a:extLst>
          </p:cNvPr>
          <p:cNvSpPr/>
          <p:nvPr/>
        </p:nvSpPr>
        <p:spPr>
          <a:xfrm>
            <a:off x="8756469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A2FF1A-F591-4910-BDE4-043457310471}"/>
              </a:ext>
            </a:extLst>
          </p:cNvPr>
          <p:cNvGrpSpPr/>
          <p:nvPr/>
        </p:nvGrpSpPr>
        <p:grpSpPr>
          <a:xfrm>
            <a:off x="801189" y="3683726"/>
            <a:ext cx="792480" cy="1345474"/>
            <a:chOff x="1140823" y="1140823"/>
            <a:chExt cx="1127760" cy="20639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A25F8C9-F563-46A2-896C-B15B9EA2950D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BC75AB-A4FE-4CA5-9CD0-2718A6D0D66B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C6CE02-6D49-457C-BFB6-CD062986BF62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96675-7873-476C-A72B-08D6BD069AF1}"/>
              </a:ext>
            </a:extLst>
          </p:cNvPr>
          <p:cNvSpPr/>
          <p:nvPr/>
        </p:nvSpPr>
        <p:spPr>
          <a:xfrm>
            <a:off x="1820092" y="4107425"/>
            <a:ext cx="45719" cy="24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4AEC98-97A1-4018-B321-1E87AB4A6791}"/>
              </a:ext>
            </a:extLst>
          </p:cNvPr>
          <p:cNvSpPr/>
          <p:nvPr/>
        </p:nvSpPr>
        <p:spPr>
          <a:xfrm>
            <a:off x="1593669" y="4452311"/>
            <a:ext cx="226423" cy="2895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D4EB80-55F2-4A93-A313-3A6D7C1D9C8D}"/>
              </a:ext>
            </a:extLst>
          </p:cNvPr>
          <p:cNvCxnSpPr>
            <a:cxnSpLocks/>
            <a:stCxn id="19" idx="3"/>
          </p:cNvCxnSpPr>
          <p:nvPr/>
        </p:nvCxnSpPr>
        <p:spPr>
          <a:xfrm flipH="1" flipV="1">
            <a:off x="1280161" y="4413095"/>
            <a:ext cx="346667" cy="28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1D4DA6-D21E-4CF6-8876-83B0E7911ACF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280161" y="4413096"/>
            <a:ext cx="426720" cy="3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3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8E235-1BE3-49FA-BEBC-10B353BB090D}"/>
              </a:ext>
            </a:extLst>
          </p:cNvPr>
          <p:cNvSpPr/>
          <p:nvPr/>
        </p:nvSpPr>
        <p:spPr>
          <a:xfrm>
            <a:off x="635726" y="5138057"/>
            <a:ext cx="11268891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69402-1653-4643-88CE-F12D8A82C3E1}"/>
              </a:ext>
            </a:extLst>
          </p:cNvPr>
          <p:cNvSpPr/>
          <p:nvPr/>
        </p:nvSpPr>
        <p:spPr>
          <a:xfrm>
            <a:off x="1711234" y="2146663"/>
            <a:ext cx="4558937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434F1-FD4B-4530-90FD-B447A4B314C8}"/>
              </a:ext>
            </a:extLst>
          </p:cNvPr>
          <p:cNvSpPr/>
          <p:nvPr/>
        </p:nvSpPr>
        <p:spPr>
          <a:xfrm>
            <a:off x="7998824" y="2146663"/>
            <a:ext cx="1955074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9FF7CD-DDAE-4645-8956-33F5AE81317F}"/>
              </a:ext>
            </a:extLst>
          </p:cNvPr>
          <p:cNvSpPr/>
          <p:nvPr/>
        </p:nvSpPr>
        <p:spPr>
          <a:xfrm flipV="1">
            <a:off x="5765074" y="2860766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8F174E9-8DB5-4E48-8A63-41391888E153}"/>
              </a:ext>
            </a:extLst>
          </p:cNvPr>
          <p:cNvSpPr/>
          <p:nvPr/>
        </p:nvSpPr>
        <p:spPr>
          <a:xfrm flipV="1">
            <a:off x="5259977" y="2860767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F0E2FB5-7164-46CE-AAA4-5B8CE6EE0D6B}"/>
              </a:ext>
            </a:extLst>
          </p:cNvPr>
          <p:cNvSpPr/>
          <p:nvPr/>
        </p:nvSpPr>
        <p:spPr>
          <a:xfrm flipV="1">
            <a:off x="4754880" y="2869475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0F68A27-C174-4909-89A3-6D1D07145B9F}"/>
              </a:ext>
            </a:extLst>
          </p:cNvPr>
          <p:cNvSpPr/>
          <p:nvPr/>
        </p:nvSpPr>
        <p:spPr>
          <a:xfrm>
            <a:off x="7746275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DB70F0B-2CEA-4869-AFC7-FFA024064DDD}"/>
              </a:ext>
            </a:extLst>
          </p:cNvPr>
          <p:cNvSpPr/>
          <p:nvPr/>
        </p:nvSpPr>
        <p:spPr>
          <a:xfrm>
            <a:off x="8251372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6DC4AEE-86CF-4F7E-B989-F98887E1AA10}"/>
              </a:ext>
            </a:extLst>
          </p:cNvPr>
          <p:cNvSpPr/>
          <p:nvPr/>
        </p:nvSpPr>
        <p:spPr>
          <a:xfrm>
            <a:off x="8756469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A2FF1A-F591-4910-BDE4-043457310471}"/>
              </a:ext>
            </a:extLst>
          </p:cNvPr>
          <p:cNvGrpSpPr/>
          <p:nvPr/>
        </p:nvGrpSpPr>
        <p:grpSpPr>
          <a:xfrm>
            <a:off x="801189" y="3683726"/>
            <a:ext cx="792480" cy="1345474"/>
            <a:chOff x="1140823" y="1140823"/>
            <a:chExt cx="1127760" cy="20639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A25F8C9-F563-46A2-896C-B15B9EA2950D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BC75AB-A4FE-4CA5-9CD0-2718A6D0D66B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C6CE02-6D49-457C-BFB6-CD062986BF62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96675-7873-476C-A72B-08D6BD069AF1}"/>
              </a:ext>
            </a:extLst>
          </p:cNvPr>
          <p:cNvSpPr/>
          <p:nvPr/>
        </p:nvSpPr>
        <p:spPr>
          <a:xfrm>
            <a:off x="1820092" y="4107425"/>
            <a:ext cx="45719" cy="24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4AEC98-97A1-4018-B321-1E87AB4A6791}"/>
              </a:ext>
            </a:extLst>
          </p:cNvPr>
          <p:cNvSpPr/>
          <p:nvPr/>
        </p:nvSpPr>
        <p:spPr>
          <a:xfrm>
            <a:off x="1593669" y="4452311"/>
            <a:ext cx="226423" cy="2895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D4EB80-55F2-4A93-A313-3A6D7C1D9C8D}"/>
              </a:ext>
            </a:extLst>
          </p:cNvPr>
          <p:cNvCxnSpPr>
            <a:cxnSpLocks/>
            <a:stCxn id="19" idx="3"/>
          </p:cNvCxnSpPr>
          <p:nvPr/>
        </p:nvCxnSpPr>
        <p:spPr>
          <a:xfrm flipH="1" flipV="1">
            <a:off x="1280161" y="4413095"/>
            <a:ext cx="346667" cy="28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1D4DA6-D21E-4CF6-8876-83B0E7911ACF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280161" y="4413096"/>
            <a:ext cx="426720" cy="3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148A6D-D444-4DE2-BE82-C34731EEE495}"/>
              </a:ext>
            </a:extLst>
          </p:cNvPr>
          <p:cNvCxnSpPr/>
          <p:nvPr/>
        </p:nvCxnSpPr>
        <p:spPr>
          <a:xfrm flipV="1">
            <a:off x="555171" y="2869475"/>
            <a:ext cx="2329543" cy="182996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430922-EE4B-4E75-9270-ED4644F789A9}"/>
              </a:ext>
            </a:extLst>
          </p:cNvPr>
          <p:cNvCxnSpPr/>
          <p:nvPr/>
        </p:nvCxnSpPr>
        <p:spPr>
          <a:xfrm>
            <a:off x="2930434" y="2869475"/>
            <a:ext cx="2529840" cy="226858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67E21E-A2EC-405C-AB95-E7AF2F32C1F5}"/>
              </a:ext>
            </a:extLst>
          </p:cNvPr>
          <p:cNvCxnSpPr/>
          <p:nvPr/>
        </p:nvCxnSpPr>
        <p:spPr>
          <a:xfrm flipV="1">
            <a:off x="5460273" y="2869475"/>
            <a:ext cx="2865120" cy="226858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B00796-1F36-452F-95BE-6B9E8987FB65}"/>
              </a:ext>
            </a:extLst>
          </p:cNvPr>
          <p:cNvCxnSpPr/>
          <p:nvPr/>
        </p:nvCxnSpPr>
        <p:spPr>
          <a:xfrm>
            <a:off x="8325394" y="2860766"/>
            <a:ext cx="2621280" cy="227729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9CF60A-A079-4452-8554-ACB5E3B8F3A8}"/>
              </a:ext>
            </a:extLst>
          </p:cNvPr>
          <p:cNvCxnSpPr/>
          <p:nvPr/>
        </p:nvCxnSpPr>
        <p:spPr>
          <a:xfrm flipV="1">
            <a:off x="10911839" y="4024351"/>
            <a:ext cx="1238796" cy="111370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7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8E235-1BE3-49FA-BEBC-10B353BB090D}"/>
              </a:ext>
            </a:extLst>
          </p:cNvPr>
          <p:cNvSpPr/>
          <p:nvPr/>
        </p:nvSpPr>
        <p:spPr>
          <a:xfrm>
            <a:off x="635726" y="5138057"/>
            <a:ext cx="11268891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69402-1653-4643-88CE-F12D8A82C3E1}"/>
              </a:ext>
            </a:extLst>
          </p:cNvPr>
          <p:cNvSpPr/>
          <p:nvPr/>
        </p:nvSpPr>
        <p:spPr>
          <a:xfrm>
            <a:off x="1711234" y="2146663"/>
            <a:ext cx="4558937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434F1-FD4B-4530-90FD-B447A4B314C8}"/>
              </a:ext>
            </a:extLst>
          </p:cNvPr>
          <p:cNvSpPr/>
          <p:nvPr/>
        </p:nvSpPr>
        <p:spPr>
          <a:xfrm>
            <a:off x="7998824" y="2146663"/>
            <a:ext cx="1955074" cy="714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9FF7CD-DDAE-4645-8956-33F5AE81317F}"/>
              </a:ext>
            </a:extLst>
          </p:cNvPr>
          <p:cNvSpPr/>
          <p:nvPr/>
        </p:nvSpPr>
        <p:spPr>
          <a:xfrm flipV="1">
            <a:off x="5765074" y="2860766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8F174E9-8DB5-4E48-8A63-41391888E153}"/>
              </a:ext>
            </a:extLst>
          </p:cNvPr>
          <p:cNvSpPr/>
          <p:nvPr/>
        </p:nvSpPr>
        <p:spPr>
          <a:xfrm flipV="1">
            <a:off x="5259977" y="2860767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F0E2FB5-7164-46CE-AAA4-5B8CE6EE0D6B}"/>
              </a:ext>
            </a:extLst>
          </p:cNvPr>
          <p:cNvSpPr/>
          <p:nvPr/>
        </p:nvSpPr>
        <p:spPr>
          <a:xfrm flipV="1">
            <a:off x="4754880" y="2869475"/>
            <a:ext cx="505097" cy="5682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0F68A27-C174-4909-89A3-6D1D07145B9F}"/>
              </a:ext>
            </a:extLst>
          </p:cNvPr>
          <p:cNvSpPr/>
          <p:nvPr/>
        </p:nvSpPr>
        <p:spPr>
          <a:xfrm>
            <a:off x="7746275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DB70F0B-2CEA-4869-AFC7-FFA024064DDD}"/>
              </a:ext>
            </a:extLst>
          </p:cNvPr>
          <p:cNvSpPr/>
          <p:nvPr/>
        </p:nvSpPr>
        <p:spPr>
          <a:xfrm>
            <a:off x="8251372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6DC4AEE-86CF-4F7E-B989-F98887E1AA10}"/>
              </a:ext>
            </a:extLst>
          </p:cNvPr>
          <p:cNvSpPr/>
          <p:nvPr/>
        </p:nvSpPr>
        <p:spPr>
          <a:xfrm>
            <a:off x="8756469" y="4489269"/>
            <a:ext cx="505097" cy="64878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A2FF1A-F591-4910-BDE4-043457310471}"/>
              </a:ext>
            </a:extLst>
          </p:cNvPr>
          <p:cNvGrpSpPr/>
          <p:nvPr/>
        </p:nvGrpSpPr>
        <p:grpSpPr>
          <a:xfrm>
            <a:off x="801189" y="3683726"/>
            <a:ext cx="792480" cy="1345474"/>
            <a:chOff x="1140823" y="1140823"/>
            <a:chExt cx="1127760" cy="20639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A25F8C9-F563-46A2-896C-B15B9EA2950D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BC75AB-A4FE-4CA5-9CD0-2718A6D0D66B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C6CE02-6D49-457C-BFB6-CD062986BF62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96675-7873-476C-A72B-08D6BD069AF1}"/>
              </a:ext>
            </a:extLst>
          </p:cNvPr>
          <p:cNvSpPr/>
          <p:nvPr/>
        </p:nvSpPr>
        <p:spPr>
          <a:xfrm>
            <a:off x="1820092" y="4107425"/>
            <a:ext cx="45719" cy="24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4AEC98-97A1-4018-B321-1E87AB4A6791}"/>
              </a:ext>
            </a:extLst>
          </p:cNvPr>
          <p:cNvSpPr/>
          <p:nvPr/>
        </p:nvSpPr>
        <p:spPr>
          <a:xfrm>
            <a:off x="1593669" y="4452311"/>
            <a:ext cx="226423" cy="2895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D4EB80-55F2-4A93-A313-3A6D7C1D9C8D}"/>
              </a:ext>
            </a:extLst>
          </p:cNvPr>
          <p:cNvCxnSpPr>
            <a:cxnSpLocks/>
            <a:stCxn id="19" idx="3"/>
          </p:cNvCxnSpPr>
          <p:nvPr/>
        </p:nvCxnSpPr>
        <p:spPr>
          <a:xfrm flipH="1" flipV="1">
            <a:off x="1280161" y="4413095"/>
            <a:ext cx="346667" cy="28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1D4DA6-D21E-4CF6-8876-83B0E7911ACF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280161" y="4413096"/>
            <a:ext cx="426720" cy="3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9DA3B09-A6A1-438F-AD87-7856C0EFB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94" y="4876800"/>
            <a:ext cx="304800" cy="3048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148A6D-D444-4DE2-BE82-C34731EEE495}"/>
              </a:ext>
            </a:extLst>
          </p:cNvPr>
          <p:cNvCxnSpPr/>
          <p:nvPr/>
        </p:nvCxnSpPr>
        <p:spPr>
          <a:xfrm flipV="1">
            <a:off x="555171" y="2869475"/>
            <a:ext cx="2329543" cy="182996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430922-EE4B-4E75-9270-ED4644F789A9}"/>
              </a:ext>
            </a:extLst>
          </p:cNvPr>
          <p:cNvCxnSpPr/>
          <p:nvPr/>
        </p:nvCxnSpPr>
        <p:spPr>
          <a:xfrm>
            <a:off x="2930434" y="2869475"/>
            <a:ext cx="2529840" cy="226858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67E21E-A2EC-405C-AB95-E7AF2F32C1F5}"/>
              </a:ext>
            </a:extLst>
          </p:cNvPr>
          <p:cNvCxnSpPr/>
          <p:nvPr/>
        </p:nvCxnSpPr>
        <p:spPr>
          <a:xfrm flipV="1">
            <a:off x="5460274" y="2869475"/>
            <a:ext cx="2865120" cy="226858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B00796-1F36-452F-95BE-6B9E8987FB65}"/>
              </a:ext>
            </a:extLst>
          </p:cNvPr>
          <p:cNvCxnSpPr/>
          <p:nvPr/>
        </p:nvCxnSpPr>
        <p:spPr>
          <a:xfrm>
            <a:off x="8325394" y="2860766"/>
            <a:ext cx="2621280" cy="227729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9CF60A-A079-4452-8554-ACB5E3B8F3A8}"/>
              </a:ext>
            </a:extLst>
          </p:cNvPr>
          <p:cNvCxnSpPr/>
          <p:nvPr/>
        </p:nvCxnSpPr>
        <p:spPr>
          <a:xfrm flipV="1">
            <a:off x="10911839" y="4024351"/>
            <a:ext cx="1238796" cy="111370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6612D0CF-0202-4D7C-9AE0-8A6EAAFE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15" y="4855029"/>
            <a:ext cx="304800" cy="30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BCF2D1-C65A-49AD-BD5E-31C7DF8E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2760617"/>
            <a:ext cx="304800" cy="304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F7EC60-83FF-4101-91AC-77AF56809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93" y="27606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8D66E1-A7E7-401D-9B1C-C80889937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Whoops!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B11337C-C709-41C6-8B5D-77A209018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0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CA6A-D43F-4EBE-A64A-72D1F062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Wolfenstein 3D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5D2F5-3A12-4D3B-A416-1D932A7C3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7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CA6A-D43F-4EBE-A64A-72D1F062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Wolfenstein 3D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5D2F5-3A12-4D3B-A416-1D932A7C3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E4B55-C6F8-4A90-8F68-A4299B5A5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57593"/>
            <a:ext cx="2438400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36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27B8-508B-4575-9742-C1407506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7732C-617D-4156-869E-6BA2B71C9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4B062-8D21-44FA-B529-2429104F1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64" y="1097756"/>
            <a:ext cx="7217472" cy="46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F9C5E-6F52-4405-8CC5-24A120C86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E3107-62F8-464A-B41D-D6714829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1138237"/>
            <a:ext cx="6105525" cy="45815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D980FE9-6292-4BEE-A40D-D4D27F2D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88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D7D1-650A-4271-84DE-0E4186F6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32F6C-9DF0-4DDF-B5A7-2D8914A6D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B69E8-DADB-48A8-BBA5-92E1B5BF5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3978442" y="1836019"/>
            <a:ext cx="4235116" cy="31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6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B1E3-E483-4290-B790-9616CF93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EFADB-FBA9-49E9-AEB9-CD9BF9C3B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42FDD-E8CD-43D5-AD26-DBFCFADF5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5" b="19719"/>
          <a:stretch/>
        </p:blipFill>
        <p:spPr>
          <a:xfrm>
            <a:off x="551915" y="1238680"/>
            <a:ext cx="11075469" cy="43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91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D7D1-650A-4271-84DE-0E4186F6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32F6C-9DF0-4DDF-B5A7-2D8914A6D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B69E8-DADB-48A8-BBA5-92E1B5BF5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3978442" y="1836019"/>
            <a:ext cx="4235116" cy="31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1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6FFB-E1B0-432D-B6AF-B933710D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AAA0A-5E3A-406E-B63E-927A1660D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08FA1-AC72-40DF-908F-166E1CA6F12D}"/>
              </a:ext>
            </a:extLst>
          </p:cNvPr>
          <p:cNvSpPr/>
          <p:nvPr/>
        </p:nvSpPr>
        <p:spPr>
          <a:xfrm>
            <a:off x="7181570" y="5720318"/>
            <a:ext cx="417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https://en.scratch-wiki.info/wiki/Raycaster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0A0C3-E89D-410F-84D6-842D187C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0"/>
            <a:ext cx="5585333" cy="5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9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FCC0-3105-4280-9352-FFCB8963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2EBD4-410A-47C2-956A-CB1F68238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A4DF1-654B-4403-A4C8-A1B20A3A0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4305701" y="3903040"/>
            <a:ext cx="3580598" cy="2693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1D0B3D-E9DB-456D-8DE8-120D660D90D4}"/>
              </a:ext>
            </a:extLst>
          </p:cNvPr>
          <p:cNvSpPr txBox="1"/>
          <p:nvPr/>
        </p:nvSpPr>
        <p:spPr>
          <a:xfrm>
            <a:off x="8891451" y="4066903"/>
            <a:ext cx="245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  <a:p>
            <a:r>
              <a:rPr lang="en-GB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69664-8C47-4439-83C9-C3A98E9FC17A}"/>
              </a:ext>
            </a:extLst>
          </p:cNvPr>
          <p:cNvSpPr txBox="1"/>
          <p:nvPr/>
        </p:nvSpPr>
        <p:spPr>
          <a:xfrm>
            <a:off x="5860868" y="5096078"/>
            <a:ext cx="72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39922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1BB59-A46C-4B75-A38B-C88135207933}"/>
              </a:ext>
            </a:extLst>
          </p:cNvPr>
          <p:cNvSpPr txBox="1"/>
          <p:nvPr/>
        </p:nvSpPr>
        <p:spPr>
          <a:xfrm>
            <a:off x="4299350" y="3883400"/>
            <a:ext cx="35805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1              1         1        1       1        1</a:t>
            </a:r>
          </a:p>
          <a:p>
            <a:endParaRPr lang="en-GB" dirty="0"/>
          </a:p>
          <a:p>
            <a:r>
              <a:rPr lang="en-GB" dirty="0"/>
              <a:t>     1           0         0          0       0        1</a:t>
            </a:r>
          </a:p>
          <a:p>
            <a:endParaRPr lang="en-GB" dirty="0"/>
          </a:p>
          <a:p>
            <a:r>
              <a:rPr lang="en-GB" dirty="0"/>
              <a:t>       1           0        0            0     0       1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1             0         0         0        0      1</a:t>
            </a:r>
          </a:p>
          <a:p>
            <a:endParaRPr lang="en-GB" dirty="0"/>
          </a:p>
          <a:p>
            <a:r>
              <a:rPr lang="en-GB" dirty="0"/>
              <a:t>      1           1         1        1        1       1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2FCC0-3105-4280-9352-FFCB8963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2EBD4-410A-47C2-956A-CB1F68238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1D0B3D-E9DB-456D-8DE8-120D660D90D4}"/>
              </a:ext>
            </a:extLst>
          </p:cNvPr>
          <p:cNvSpPr txBox="1"/>
          <p:nvPr/>
        </p:nvSpPr>
        <p:spPr>
          <a:xfrm>
            <a:off x="8891451" y="4066903"/>
            <a:ext cx="245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71EF2-73E5-49AB-8448-AEA056EBA24E}"/>
              </a:ext>
            </a:extLst>
          </p:cNvPr>
          <p:cNvSpPr txBox="1"/>
          <p:nvPr/>
        </p:nvSpPr>
        <p:spPr>
          <a:xfrm>
            <a:off x="5860868" y="5096078"/>
            <a:ext cx="72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9111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EC32-DCA7-49DE-98D6-982067B6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EA073D-BCBE-4F64-B911-DC294B3F1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75" y="365125"/>
            <a:ext cx="6797668" cy="4799058"/>
          </a:xfrm>
        </p:spPr>
      </p:pic>
    </p:spTree>
    <p:extLst>
      <p:ext uri="{BB962C8B-B14F-4D97-AF65-F5344CB8AC3E}">
        <p14:creationId xmlns:p14="http://schemas.microsoft.com/office/powerpoint/2010/main" val="473572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FCC0-3105-4280-9352-FFCB8963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2EBD4-410A-47C2-956A-CB1F68238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A4DF1-654B-4403-A4C8-A1B20A3A0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4305701" y="3903040"/>
            <a:ext cx="3580598" cy="26935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3C42E4-2DC0-46AD-84A4-6E3E9A305D5F}"/>
              </a:ext>
            </a:extLst>
          </p:cNvPr>
          <p:cNvCxnSpPr/>
          <p:nvPr/>
        </p:nvCxnSpPr>
        <p:spPr>
          <a:xfrm flipV="1">
            <a:off x="6000206" y="4990011"/>
            <a:ext cx="1306285" cy="29609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C44387-6123-49C4-A8A6-7B2DCA24DCE1}"/>
              </a:ext>
            </a:extLst>
          </p:cNvPr>
          <p:cNvSpPr txBox="1"/>
          <p:nvPr/>
        </p:nvSpPr>
        <p:spPr>
          <a:xfrm>
            <a:off x="5860868" y="5096078"/>
            <a:ext cx="72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49307-F2C6-40C2-805D-8559E7795003}"/>
              </a:ext>
            </a:extLst>
          </p:cNvPr>
          <p:cNvSpPr txBox="1"/>
          <p:nvPr/>
        </p:nvSpPr>
        <p:spPr>
          <a:xfrm>
            <a:off x="8891451" y="4066903"/>
            <a:ext cx="245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  <a:p>
            <a:r>
              <a:rPr lang="en-GB" dirty="0"/>
              <a:t>	-Direction</a:t>
            </a:r>
          </a:p>
        </p:txBody>
      </p:sp>
    </p:spTree>
    <p:extLst>
      <p:ext uri="{BB962C8B-B14F-4D97-AF65-F5344CB8AC3E}">
        <p14:creationId xmlns:p14="http://schemas.microsoft.com/office/powerpoint/2010/main" val="2539721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A4DF1-654B-4403-A4C8-A1B20A3A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4305701" y="3903040"/>
            <a:ext cx="3580598" cy="2693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3C42E4-2DC0-46AD-84A4-6E3E9A305D5F}"/>
              </a:ext>
            </a:extLst>
          </p:cNvPr>
          <p:cNvCxnSpPr/>
          <p:nvPr/>
        </p:nvCxnSpPr>
        <p:spPr>
          <a:xfrm flipV="1">
            <a:off x="6000206" y="4990011"/>
            <a:ext cx="1306285" cy="29609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035FDF-36E0-4758-8659-1239887CA013}"/>
              </a:ext>
            </a:extLst>
          </p:cNvPr>
          <p:cNvCxnSpPr/>
          <p:nvPr/>
        </p:nvCxnSpPr>
        <p:spPr>
          <a:xfrm flipV="1">
            <a:off x="6000206" y="4441371"/>
            <a:ext cx="522514" cy="84473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F1DFE9-B59F-4E7C-9627-B3B2131BE1CA}"/>
              </a:ext>
            </a:extLst>
          </p:cNvPr>
          <p:cNvCxnSpPr>
            <a:cxnSpLocks/>
          </p:cNvCxnSpPr>
          <p:nvPr/>
        </p:nvCxnSpPr>
        <p:spPr>
          <a:xfrm>
            <a:off x="6000206" y="5286103"/>
            <a:ext cx="1306285" cy="64443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C4D0C5-313B-433A-A328-E490AA3566A6}"/>
              </a:ext>
            </a:extLst>
          </p:cNvPr>
          <p:cNvSpPr txBox="1"/>
          <p:nvPr/>
        </p:nvSpPr>
        <p:spPr>
          <a:xfrm>
            <a:off x="8891451" y="4066903"/>
            <a:ext cx="245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  <a:p>
            <a:r>
              <a:rPr lang="en-GB" dirty="0"/>
              <a:t>	-Direction</a:t>
            </a:r>
          </a:p>
          <a:p>
            <a:r>
              <a:rPr lang="en-GB" dirty="0"/>
              <a:t>	-FOV</a:t>
            </a:r>
          </a:p>
        </p:txBody>
      </p:sp>
    </p:spTree>
    <p:extLst>
      <p:ext uri="{BB962C8B-B14F-4D97-AF65-F5344CB8AC3E}">
        <p14:creationId xmlns:p14="http://schemas.microsoft.com/office/powerpoint/2010/main" val="713683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A4DF1-654B-4403-A4C8-A1B20A3A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4305701" y="3903040"/>
            <a:ext cx="3580598" cy="269358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4F3C904-EDB7-40BA-B203-0B0718F9E559}"/>
              </a:ext>
            </a:extLst>
          </p:cNvPr>
          <p:cNvSpPr/>
          <p:nvPr/>
        </p:nvSpPr>
        <p:spPr>
          <a:xfrm>
            <a:off x="6041201" y="4406537"/>
            <a:ext cx="1291416" cy="1450131"/>
          </a:xfrm>
          <a:custGeom>
            <a:avLst/>
            <a:gdLst>
              <a:gd name="connsiteX0" fmla="*/ 2548 w 1291416"/>
              <a:gd name="connsiteY0" fmla="*/ 862149 h 1450131"/>
              <a:gd name="connsiteX1" fmla="*/ 54799 w 1291416"/>
              <a:gd name="connsiteY1" fmla="*/ 827314 h 1450131"/>
              <a:gd name="connsiteX2" fmla="*/ 72216 w 1291416"/>
              <a:gd name="connsiteY2" fmla="*/ 801189 h 1450131"/>
              <a:gd name="connsiteX3" fmla="*/ 159302 w 1291416"/>
              <a:gd name="connsiteY3" fmla="*/ 722812 h 1450131"/>
              <a:gd name="connsiteX4" fmla="*/ 168010 w 1291416"/>
              <a:gd name="connsiteY4" fmla="*/ 696686 h 1450131"/>
              <a:gd name="connsiteX5" fmla="*/ 185428 w 1291416"/>
              <a:gd name="connsiteY5" fmla="*/ 670560 h 1450131"/>
              <a:gd name="connsiteX6" fmla="*/ 220262 w 1291416"/>
              <a:gd name="connsiteY6" fmla="*/ 592183 h 1450131"/>
              <a:gd name="connsiteX7" fmla="*/ 246388 w 1291416"/>
              <a:gd name="connsiteY7" fmla="*/ 470263 h 1450131"/>
              <a:gd name="connsiteX8" fmla="*/ 263805 w 1291416"/>
              <a:gd name="connsiteY8" fmla="*/ 418012 h 1450131"/>
              <a:gd name="connsiteX9" fmla="*/ 307348 w 1291416"/>
              <a:gd name="connsiteY9" fmla="*/ 374469 h 1450131"/>
              <a:gd name="connsiteX10" fmla="*/ 359599 w 1291416"/>
              <a:gd name="connsiteY10" fmla="*/ 330926 h 1450131"/>
              <a:gd name="connsiteX11" fmla="*/ 377016 w 1291416"/>
              <a:gd name="connsiteY11" fmla="*/ 304800 h 1450131"/>
              <a:gd name="connsiteX12" fmla="*/ 385725 w 1291416"/>
              <a:gd name="connsiteY12" fmla="*/ 278674 h 1450131"/>
              <a:gd name="connsiteX13" fmla="*/ 420559 w 1291416"/>
              <a:gd name="connsiteY13" fmla="*/ 226423 h 1450131"/>
              <a:gd name="connsiteX14" fmla="*/ 429268 w 1291416"/>
              <a:gd name="connsiteY14" fmla="*/ 200297 h 1450131"/>
              <a:gd name="connsiteX15" fmla="*/ 464102 w 1291416"/>
              <a:gd name="connsiteY15" fmla="*/ 165463 h 1450131"/>
              <a:gd name="connsiteX16" fmla="*/ 533770 w 1291416"/>
              <a:gd name="connsiteY16" fmla="*/ 69669 h 1450131"/>
              <a:gd name="connsiteX17" fmla="*/ 568605 w 1291416"/>
              <a:gd name="connsiteY17" fmla="*/ 34834 h 1450131"/>
              <a:gd name="connsiteX18" fmla="*/ 586022 w 1291416"/>
              <a:gd name="connsiteY18" fmla="*/ 8709 h 1450131"/>
              <a:gd name="connsiteX19" fmla="*/ 612148 w 1291416"/>
              <a:gd name="connsiteY19" fmla="*/ 0 h 1450131"/>
              <a:gd name="connsiteX20" fmla="*/ 707942 w 1291416"/>
              <a:gd name="connsiteY20" fmla="*/ 8709 h 1450131"/>
              <a:gd name="connsiteX21" fmla="*/ 760193 w 1291416"/>
              <a:gd name="connsiteY21" fmla="*/ 26126 h 1450131"/>
              <a:gd name="connsiteX22" fmla="*/ 1012742 w 1291416"/>
              <a:gd name="connsiteY22" fmla="*/ 17417 h 1450131"/>
              <a:gd name="connsiteX23" fmla="*/ 1047576 w 1291416"/>
              <a:gd name="connsiteY23" fmla="*/ 8709 h 1450131"/>
              <a:gd name="connsiteX24" fmla="*/ 1143370 w 1291416"/>
              <a:gd name="connsiteY24" fmla="*/ 17417 h 1450131"/>
              <a:gd name="connsiteX25" fmla="*/ 1169496 w 1291416"/>
              <a:gd name="connsiteY25" fmla="*/ 26126 h 1450131"/>
              <a:gd name="connsiteX26" fmla="*/ 1265290 w 1291416"/>
              <a:gd name="connsiteY26" fmla="*/ 43543 h 1450131"/>
              <a:gd name="connsiteX27" fmla="*/ 1291416 w 1291416"/>
              <a:gd name="connsiteY27" fmla="*/ 87086 h 1450131"/>
              <a:gd name="connsiteX28" fmla="*/ 1265290 w 1291416"/>
              <a:gd name="connsiteY28" fmla="*/ 235132 h 1450131"/>
              <a:gd name="connsiteX29" fmla="*/ 1256582 w 1291416"/>
              <a:gd name="connsiteY29" fmla="*/ 278674 h 1450131"/>
              <a:gd name="connsiteX30" fmla="*/ 1247873 w 1291416"/>
              <a:gd name="connsiteY30" fmla="*/ 330926 h 1450131"/>
              <a:gd name="connsiteX31" fmla="*/ 1239165 w 1291416"/>
              <a:gd name="connsiteY31" fmla="*/ 365760 h 1450131"/>
              <a:gd name="connsiteX32" fmla="*/ 1247873 w 1291416"/>
              <a:gd name="connsiteY32" fmla="*/ 478972 h 1450131"/>
              <a:gd name="connsiteX33" fmla="*/ 1265290 w 1291416"/>
              <a:gd name="connsiteY33" fmla="*/ 548640 h 1450131"/>
              <a:gd name="connsiteX34" fmla="*/ 1273999 w 1291416"/>
              <a:gd name="connsiteY34" fmla="*/ 583474 h 1450131"/>
              <a:gd name="connsiteX35" fmla="*/ 1282708 w 1291416"/>
              <a:gd name="connsiteY35" fmla="*/ 618309 h 1450131"/>
              <a:gd name="connsiteX36" fmla="*/ 1291416 w 1291416"/>
              <a:gd name="connsiteY36" fmla="*/ 644434 h 1450131"/>
              <a:gd name="connsiteX37" fmla="*/ 1282708 w 1291416"/>
              <a:gd name="connsiteY37" fmla="*/ 966652 h 1450131"/>
              <a:gd name="connsiteX38" fmla="*/ 1256582 w 1291416"/>
              <a:gd name="connsiteY38" fmla="*/ 1053737 h 1450131"/>
              <a:gd name="connsiteX39" fmla="*/ 1239165 w 1291416"/>
              <a:gd name="connsiteY39" fmla="*/ 1140823 h 1450131"/>
              <a:gd name="connsiteX40" fmla="*/ 1247873 w 1291416"/>
              <a:gd name="connsiteY40" fmla="*/ 1393372 h 1450131"/>
              <a:gd name="connsiteX41" fmla="*/ 1178205 w 1291416"/>
              <a:gd name="connsiteY41" fmla="*/ 1428206 h 1450131"/>
              <a:gd name="connsiteX42" fmla="*/ 1056285 w 1291416"/>
              <a:gd name="connsiteY42" fmla="*/ 1375954 h 1450131"/>
              <a:gd name="connsiteX43" fmla="*/ 1012742 w 1291416"/>
              <a:gd name="connsiteY43" fmla="*/ 1358537 h 1450131"/>
              <a:gd name="connsiteX44" fmla="*/ 951782 w 1291416"/>
              <a:gd name="connsiteY44" fmla="*/ 1332412 h 1450131"/>
              <a:gd name="connsiteX45" fmla="*/ 925656 w 1291416"/>
              <a:gd name="connsiteY45" fmla="*/ 1323703 h 1450131"/>
              <a:gd name="connsiteX46" fmla="*/ 821153 w 1291416"/>
              <a:gd name="connsiteY46" fmla="*/ 1254034 h 1450131"/>
              <a:gd name="connsiteX47" fmla="*/ 768902 w 1291416"/>
              <a:gd name="connsiteY47" fmla="*/ 1219200 h 1450131"/>
              <a:gd name="connsiteX48" fmla="*/ 734068 w 1291416"/>
              <a:gd name="connsiteY48" fmla="*/ 1201783 h 1450131"/>
              <a:gd name="connsiteX49" fmla="*/ 707942 w 1291416"/>
              <a:gd name="connsiteY49" fmla="*/ 1184366 h 1450131"/>
              <a:gd name="connsiteX50" fmla="*/ 655690 w 1291416"/>
              <a:gd name="connsiteY50" fmla="*/ 1166949 h 1450131"/>
              <a:gd name="connsiteX51" fmla="*/ 629565 w 1291416"/>
              <a:gd name="connsiteY51" fmla="*/ 1149532 h 1450131"/>
              <a:gd name="connsiteX52" fmla="*/ 577313 w 1291416"/>
              <a:gd name="connsiteY52" fmla="*/ 1132114 h 1450131"/>
              <a:gd name="connsiteX53" fmla="*/ 525062 w 1291416"/>
              <a:gd name="connsiteY53" fmla="*/ 1097280 h 1450131"/>
              <a:gd name="connsiteX54" fmla="*/ 472810 w 1291416"/>
              <a:gd name="connsiteY54" fmla="*/ 1062446 h 1450131"/>
              <a:gd name="connsiteX55" fmla="*/ 420559 w 1291416"/>
              <a:gd name="connsiteY55" fmla="*/ 1027612 h 1450131"/>
              <a:gd name="connsiteX56" fmla="*/ 368308 w 1291416"/>
              <a:gd name="connsiteY56" fmla="*/ 1010194 h 1450131"/>
              <a:gd name="connsiteX57" fmla="*/ 342182 w 1291416"/>
              <a:gd name="connsiteY57" fmla="*/ 1001486 h 1450131"/>
              <a:gd name="connsiteX58" fmla="*/ 220262 w 1291416"/>
              <a:gd name="connsiteY58" fmla="*/ 966652 h 1450131"/>
              <a:gd name="connsiteX59" fmla="*/ 194136 w 1291416"/>
              <a:gd name="connsiteY59" fmla="*/ 957943 h 1450131"/>
              <a:gd name="connsiteX60" fmla="*/ 141885 w 1291416"/>
              <a:gd name="connsiteY60" fmla="*/ 923109 h 1450131"/>
              <a:gd name="connsiteX61" fmla="*/ 115759 w 1291416"/>
              <a:gd name="connsiteY61" fmla="*/ 905692 h 1450131"/>
              <a:gd name="connsiteX62" fmla="*/ 63508 w 1291416"/>
              <a:gd name="connsiteY62" fmla="*/ 888274 h 1450131"/>
              <a:gd name="connsiteX63" fmla="*/ 37382 w 1291416"/>
              <a:gd name="connsiteY63" fmla="*/ 870857 h 1450131"/>
              <a:gd name="connsiteX64" fmla="*/ 11256 w 1291416"/>
              <a:gd name="connsiteY64" fmla="*/ 862149 h 1450131"/>
              <a:gd name="connsiteX65" fmla="*/ 2548 w 1291416"/>
              <a:gd name="connsiteY65" fmla="*/ 862149 h 14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91416" h="1450131">
                <a:moveTo>
                  <a:pt x="2548" y="862149"/>
                </a:moveTo>
                <a:cubicBezTo>
                  <a:pt x="9805" y="856343"/>
                  <a:pt x="39046" y="841098"/>
                  <a:pt x="54799" y="827314"/>
                </a:cubicBezTo>
                <a:cubicBezTo>
                  <a:pt x="62676" y="820422"/>
                  <a:pt x="65214" y="808968"/>
                  <a:pt x="72216" y="801189"/>
                </a:cubicBezTo>
                <a:cubicBezTo>
                  <a:pt x="123488" y="744220"/>
                  <a:pt x="115489" y="752020"/>
                  <a:pt x="159302" y="722812"/>
                </a:cubicBezTo>
                <a:cubicBezTo>
                  <a:pt x="162205" y="714103"/>
                  <a:pt x="163905" y="704897"/>
                  <a:pt x="168010" y="696686"/>
                </a:cubicBezTo>
                <a:cubicBezTo>
                  <a:pt x="172691" y="687324"/>
                  <a:pt x="181177" y="680124"/>
                  <a:pt x="185428" y="670560"/>
                </a:cubicBezTo>
                <a:cubicBezTo>
                  <a:pt x="226885" y="577284"/>
                  <a:pt x="180843" y="651313"/>
                  <a:pt x="220262" y="592183"/>
                </a:cubicBezTo>
                <a:cubicBezTo>
                  <a:pt x="227571" y="548327"/>
                  <a:pt x="231919" y="513671"/>
                  <a:pt x="246388" y="470263"/>
                </a:cubicBezTo>
                <a:cubicBezTo>
                  <a:pt x="252194" y="452846"/>
                  <a:pt x="250823" y="430994"/>
                  <a:pt x="263805" y="418012"/>
                </a:cubicBezTo>
                <a:cubicBezTo>
                  <a:pt x="278319" y="403498"/>
                  <a:pt x="295033" y="390890"/>
                  <a:pt x="307348" y="374469"/>
                </a:cubicBezTo>
                <a:cubicBezTo>
                  <a:pt x="338981" y="332290"/>
                  <a:pt x="319703" y="344224"/>
                  <a:pt x="359599" y="330926"/>
                </a:cubicBezTo>
                <a:cubicBezTo>
                  <a:pt x="365405" y="322217"/>
                  <a:pt x="372335" y="314161"/>
                  <a:pt x="377016" y="304800"/>
                </a:cubicBezTo>
                <a:cubicBezTo>
                  <a:pt x="381121" y="296589"/>
                  <a:pt x="381267" y="286699"/>
                  <a:pt x="385725" y="278674"/>
                </a:cubicBezTo>
                <a:cubicBezTo>
                  <a:pt x="395891" y="260376"/>
                  <a:pt x="413939" y="246281"/>
                  <a:pt x="420559" y="226423"/>
                </a:cubicBezTo>
                <a:cubicBezTo>
                  <a:pt x="423462" y="217714"/>
                  <a:pt x="423932" y="207767"/>
                  <a:pt x="429268" y="200297"/>
                </a:cubicBezTo>
                <a:cubicBezTo>
                  <a:pt x="438812" y="186935"/>
                  <a:pt x="453415" y="177931"/>
                  <a:pt x="464102" y="165463"/>
                </a:cubicBezTo>
                <a:cubicBezTo>
                  <a:pt x="522453" y="97386"/>
                  <a:pt x="406368" y="197071"/>
                  <a:pt x="533770" y="69669"/>
                </a:cubicBezTo>
                <a:cubicBezTo>
                  <a:pt x="545382" y="58057"/>
                  <a:pt x="559496" y="48497"/>
                  <a:pt x="568605" y="34834"/>
                </a:cubicBezTo>
                <a:cubicBezTo>
                  <a:pt x="574411" y="26126"/>
                  <a:pt x="577849" y="15247"/>
                  <a:pt x="586022" y="8709"/>
                </a:cubicBezTo>
                <a:cubicBezTo>
                  <a:pt x="593190" y="2974"/>
                  <a:pt x="603439" y="2903"/>
                  <a:pt x="612148" y="0"/>
                </a:cubicBezTo>
                <a:cubicBezTo>
                  <a:pt x="644079" y="2903"/>
                  <a:pt x="676367" y="3137"/>
                  <a:pt x="707942" y="8709"/>
                </a:cubicBezTo>
                <a:cubicBezTo>
                  <a:pt x="726022" y="11900"/>
                  <a:pt x="760193" y="26126"/>
                  <a:pt x="760193" y="26126"/>
                </a:cubicBezTo>
                <a:cubicBezTo>
                  <a:pt x="844376" y="23223"/>
                  <a:pt x="928663" y="22513"/>
                  <a:pt x="1012742" y="17417"/>
                </a:cubicBezTo>
                <a:cubicBezTo>
                  <a:pt x="1024689" y="16693"/>
                  <a:pt x="1035607" y="8709"/>
                  <a:pt x="1047576" y="8709"/>
                </a:cubicBezTo>
                <a:cubicBezTo>
                  <a:pt x="1079639" y="8709"/>
                  <a:pt x="1111439" y="14514"/>
                  <a:pt x="1143370" y="17417"/>
                </a:cubicBezTo>
                <a:cubicBezTo>
                  <a:pt x="1152079" y="20320"/>
                  <a:pt x="1160464" y="24484"/>
                  <a:pt x="1169496" y="26126"/>
                </a:cubicBezTo>
                <a:cubicBezTo>
                  <a:pt x="1277813" y="45820"/>
                  <a:pt x="1205377" y="23570"/>
                  <a:pt x="1265290" y="43543"/>
                </a:cubicBezTo>
                <a:cubicBezTo>
                  <a:pt x="1279088" y="57340"/>
                  <a:pt x="1291416" y="64474"/>
                  <a:pt x="1291416" y="87086"/>
                </a:cubicBezTo>
                <a:cubicBezTo>
                  <a:pt x="1291416" y="245581"/>
                  <a:pt x="1286910" y="127029"/>
                  <a:pt x="1265290" y="235132"/>
                </a:cubicBezTo>
                <a:cubicBezTo>
                  <a:pt x="1262387" y="249646"/>
                  <a:pt x="1259230" y="264111"/>
                  <a:pt x="1256582" y="278674"/>
                </a:cubicBezTo>
                <a:cubicBezTo>
                  <a:pt x="1253423" y="296047"/>
                  <a:pt x="1251336" y="313611"/>
                  <a:pt x="1247873" y="330926"/>
                </a:cubicBezTo>
                <a:cubicBezTo>
                  <a:pt x="1245526" y="342662"/>
                  <a:pt x="1242068" y="354149"/>
                  <a:pt x="1239165" y="365760"/>
                </a:cubicBezTo>
                <a:cubicBezTo>
                  <a:pt x="1242068" y="403497"/>
                  <a:pt x="1242521" y="441504"/>
                  <a:pt x="1247873" y="478972"/>
                </a:cubicBezTo>
                <a:cubicBezTo>
                  <a:pt x="1251258" y="502669"/>
                  <a:pt x="1259484" y="525417"/>
                  <a:pt x="1265290" y="548640"/>
                </a:cubicBezTo>
                <a:lnTo>
                  <a:pt x="1273999" y="583474"/>
                </a:lnTo>
                <a:cubicBezTo>
                  <a:pt x="1276902" y="595086"/>
                  <a:pt x="1278923" y="606954"/>
                  <a:pt x="1282708" y="618309"/>
                </a:cubicBezTo>
                <a:lnTo>
                  <a:pt x="1291416" y="644434"/>
                </a:lnTo>
                <a:cubicBezTo>
                  <a:pt x="1288513" y="751840"/>
                  <a:pt x="1287943" y="859334"/>
                  <a:pt x="1282708" y="966652"/>
                </a:cubicBezTo>
                <a:cubicBezTo>
                  <a:pt x="1281774" y="985802"/>
                  <a:pt x="1259027" y="1041511"/>
                  <a:pt x="1256582" y="1053737"/>
                </a:cubicBezTo>
                <a:lnTo>
                  <a:pt x="1239165" y="1140823"/>
                </a:lnTo>
                <a:cubicBezTo>
                  <a:pt x="1242068" y="1225006"/>
                  <a:pt x="1240680" y="1309447"/>
                  <a:pt x="1247873" y="1393372"/>
                </a:cubicBezTo>
                <a:cubicBezTo>
                  <a:pt x="1254412" y="1469659"/>
                  <a:pt x="1315928" y="1455751"/>
                  <a:pt x="1178205" y="1428206"/>
                </a:cubicBezTo>
                <a:lnTo>
                  <a:pt x="1056285" y="1375954"/>
                </a:lnTo>
                <a:cubicBezTo>
                  <a:pt x="1041878" y="1369888"/>
                  <a:pt x="1027572" y="1363480"/>
                  <a:pt x="1012742" y="1358537"/>
                </a:cubicBezTo>
                <a:cubicBezTo>
                  <a:pt x="951481" y="1338118"/>
                  <a:pt x="1027098" y="1364690"/>
                  <a:pt x="951782" y="1332412"/>
                </a:cubicBezTo>
                <a:cubicBezTo>
                  <a:pt x="943344" y="1328796"/>
                  <a:pt x="933681" y="1328161"/>
                  <a:pt x="925656" y="1323703"/>
                </a:cubicBezTo>
                <a:cubicBezTo>
                  <a:pt x="925652" y="1323701"/>
                  <a:pt x="821156" y="1254036"/>
                  <a:pt x="821153" y="1254034"/>
                </a:cubicBezTo>
                <a:cubicBezTo>
                  <a:pt x="821148" y="1254030"/>
                  <a:pt x="768907" y="1219203"/>
                  <a:pt x="768902" y="1219200"/>
                </a:cubicBezTo>
                <a:cubicBezTo>
                  <a:pt x="757291" y="1213394"/>
                  <a:pt x="745339" y="1208224"/>
                  <a:pt x="734068" y="1201783"/>
                </a:cubicBezTo>
                <a:cubicBezTo>
                  <a:pt x="724981" y="1196590"/>
                  <a:pt x="717506" y="1188617"/>
                  <a:pt x="707942" y="1184366"/>
                </a:cubicBezTo>
                <a:cubicBezTo>
                  <a:pt x="691165" y="1176910"/>
                  <a:pt x="655690" y="1166949"/>
                  <a:pt x="655690" y="1166949"/>
                </a:cubicBezTo>
                <a:cubicBezTo>
                  <a:pt x="646982" y="1161143"/>
                  <a:pt x="639129" y="1153783"/>
                  <a:pt x="629565" y="1149532"/>
                </a:cubicBezTo>
                <a:cubicBezTo>
                  <a:pt x="612788" y="1142075"/>
                  <a:pt x="592589" y="1142298"/>
                  <a:pt x="577313" y="1132114"/>
                </a:cubicBezTo>
                <a:cubicBezTo>
                  <a:pt x="559896" y="1120503"/>
                  <a:pt x="539864" y="1112082"/>
                  <a:pt x="525062" y="1097280"/>
                </a:cubicBezTo>
                <a:cubicBezTo>
                  <a:pt x="492445" y="1064663"/>
                  <a:pt x="510620" y="1075048"/>
                  <a:pt x="472810" y="1062446"/>
                </a:cubicBezTo>
                <a:cubicBezTo>
                  <a:pt x="455393" y="1050835"/>
                  <a:pt x="440417" y="1034232"/>
                  <a:pt x="420559" y="1027612"/>
                </a:cubicBezTo>
                <a:lnTo>
                  <a:pt x="368308" y="1010194"/>
                </a:lnTo>
                <a:cubicBezTo>
                  <a:pt x="359599" y="1007291"/>
                  <a:pt x="351088" y="1003712"/>
                  <a:pt x="342182" y="1001486"/>
                </a:cubicBezTo>
                <a:cubicBezTo>
                  <a:pt x="254707" y="979618"/>
                  <a:pt x="295218" y="991638"/>
                  <a:pt x="220262" y="966652"/>
                </a:cubicBezTo>
                <a:cubicBezTo>
                  <a:pt x="211553" y="963749"/>
                  <a:pt x="201774" y="963035"/>
                  <a:pt x="194136" y="957943"/>
                </a:cubicBezTo>
                <a:lnTo>
                  <a:pt x="141885" y="923109"/>
                </a:lnTo>
                <a:cubicBezTo>
                  <a:pt x="133176" y="917303"/>
                  <a:pt x="125688" y="909002"/>
                  <a:pt x="115759" y="905692"/>
                </a:cubicBezTo>
                <a:cubicBezTo>
                  <a:pt x="98342" y="899886"/>
                  <a:pt x="78784" y="898458"/>
                  <a:pt x="63508" y="888274"/>
                </a:cubicBezTo>
                <a:cubicBezTo>
                  <a:pt x="54799" y="882468"/>
                  <a:pt x="46744" y="875538"/>
                  <a:pt x="37382" y="870857"/>
                </a:cubicBezTo>
                <a:cubicBezTo>
                  <a:pt x="29171" y="866752"/>
                  <a:pt x="19779" y="865558"/>
                  <a:pt x="11256" y="862149"/>
                </a:cubicBezTo>
                <a:cubicBezTo>
                  <a:pt x="5229" y="859738"/>
                  <a:pt x="-4709" y="867955"/>
                  <a:pt x="2548" y="86214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2FCC0-3105-4280-9352-FFCB8963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2EBD4-410A-47C2-956A-CB1F68238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3C42E4-2DC0-46AD-84A4-6E3E9A305D5F}"/>
              </a:ext>
            </a:extLst>
          </p:cNvPr>
          <p:cNvCxnSpPr/>
          <p:nvPr/>
        </p:nvCxnSpPr>
        <p:spPr>
          <a:xfrm flipV="1">
            <a:off x="6000206" y="4990011"/>
            <a:ext cx="1306285" cy="296092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035FDF-36E0-4758-8659-1239887CA013}"/>
              </a:ext>
            </a:extLst>
          </p:cNvPr>
          <p:cNvCxnSpPr/>
          <p:nvPr/>
        </p:nvCxnSpPr>
        <p:spPr>
          <a:xfrm flipV="1">
            <a:off x="6000206" y="4441371"/>
            <a:ext cx="522514" cy="84473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F1DFE9-B59F-4E7C-9627-B3B2131BE1CA}"/>
              </a:ext>
            </a:extLst>
          </p:cNvPr>
          <p:cNvCxnSpPr>
            <a:cxnSpLocks/>
          </p:cNvCxnSpPr>
          <p:nvPr/>
        </p:nvCxnSpPr>
        <p:spPr>
          <a:xfrm>
            <a:off x="6000206" y="5286103"/>
            <a:ext cx="1306285" cy="64443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8B8718-C2B6-438A-BF67-6400A06A3635}"/>
              </a:ext>
            </a:extLst>
          </p:cNvPr>
          <p:cNvSpPr txBox="1"/>
          <p:nvPr/>
        </p:nvSpPr>
        <p:spPr>
          <a:xfrm>
            <a:off x="8891451" y="4066903"/>
            <a:ext cx="245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  <a:p>
            <a:r>
              <a:rPr lang="en-GB" dirty="0"/>
              <a:t>	-Direction</a:t>
            </a:r>
          </a:p>
          <a:p>
            <a:r>
              <a:rPr lang="en-GB" dirty="0"/>
              <a:t>	-FOV</a:t>
            </a:r>
          </a:p>
        </p:txBody>
      </p:sp>
    </p:spTree>
    <p:extLst>
      <p:ext uri="{BB962C8B-B14F-4D97-AF65-F5344CB8AC3E}">
        <p14:creationId xmlns:p14="http://schemas.microsoft.com/office/powerpoint/2010/main" val="1724612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A4DF1-654B-4403-A4C8-A1B20A3A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4305701" y="3903040"/>
            <a:ext cx="3580598" cy="2693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035FDF-36E0-4758-8659-1239887CA013}"/>
              </a:ext>
            </a:extLst>
          </p:cNvPr>
          <p:cNvCxnSpPr/>
          <p:nvPr/>
        </p:nvCxnSpPr>
        <p:spPr>
          <a:xfrm flipV="1">
            <a:off x="6000206" y="4441371"/>
            <a:ext cx="522514" cy="84473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F1DFE9-B59F-4E7C-9627-B3B2131BE1CA}"/>
              </a:ext>
            </a:extLst>
          </p:cNvPr>
          <p:cNvCxnSpPr>
            <a:cxnSpLocks/>
          </p:cNvCxnSpPr>
          <p:nvPr/>
        </p:nvCxnSpPr>
        <p:spPr>
          <a:xfrm>
            <a:off x="6000206" y="5286103"/>
            <a:ext cx="1306285" cy="64443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B32059-1F8B-4BBF-8185-88EB649F6065}"/>
              </a:ext>
            </a:extLst>
          </p:cNvPr>
          <p:cNvCxnSpPr>
            <a:cxnSpLocks/>
          </p:cNvCxnSpPr>
          <p:nvPr/>
        </p:nvCxnSpPr>
        <p:spPr>
          <a:xfrm flipV="1">
            <a:off x="6089649" y="4441371"/>
            <a:ext cx="1216842" cy="84473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2A28EB-09F4-4233-BAAC-BF98E3D10943}"/>
              </a:ext>
            </a:extLst>
          </p:cNvPr>
          <p:cNvSpPr txBox="1"/>
          <p:nvPr/>
        </p:nvSpPr>
        <p:spPr>
          <a:xfrm>
            <a:off x="8891451" y="4066903"/>
            <a:ext cx="245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  <a:p>
            <a:r>
              <a:rPr lang="en-GB" dirty="0"/>
              <a:t>	-Direction</a:t>
            </a:r>
          </a:p>
          <a:p>
            <a:r>
              <a:rPr lang="en-GB" dirty="0"/>
              <a:t>	-FOV</a:t>
            </a:r>
          </a:p>
        </p:txBody>
      </p:sp>
    </p:spTree>
    <p:extLst>
      <p:ext uri="{BB962C8B-B14F-4D97-AF65-F5344CB8AC3E}">
        <p14:creationId xmlns:p14="http://schemas.microsoft.com/office/powerpoint/2010/main" val="1916725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A4DF1-654B-4403-A4C8-A1B20A3A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4305701" y="3903040"/>
            <a:ext cx="3580598" cy="2693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035FDF-36E0-4758-8659-1239887CA013}"/>
              </a:ext>
            </a:extLst>
          </p:cNvPr>
          <p:cNvCxnSpPr/>
          <p:nvPr/>
        </p:nvCxnSpPr>
        <p:spPr>
          <a:xfrm flipV="1">
            <a:off x="6000206" y="4441371"/>
            <a:ext cx="522514" cy="84473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F1DFE9-B59F-4E7C-9627-B3B2131BE1CA}"/>
              </a:ext>
            </a:extLst>
          </p:cNvPr>
          <p:cNvCxnSpPr>
            <a:cxnSpLocks/>
          </p:cNvCxnSpPr>
          <p:nvPr/>
        </p:nvCxnSpPr>
        <p:spPr>
          <a:xfrm>
            <a:off x="6000206" y="5286103"/>
            <a:ext cx="1306285" cy="64443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B32059-1F8B-4BBF-8185-88EB649F6065}"/>
              </a:ext>
            </a:extLst>
          </p:cNvPr>
          <p:cNvCxnSpPr>
            <a:cxnSpLocks/>
          </p:cNvCxnSpPr>
          <p:nvPr/>
        </p:nvCxnSpPr>
        <p:spPr>
          <a:xfrm flipV="1">
            <a:off x="6089649" y="4441371"/>
            <a:ext cx="1216842" cy="84473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72CD0C-2E45-4C2B-98A7-8280671195FC}"/>
              </a:ext>
            </a:extLst>
          </p:cNvPr>
          <p:cNvCxnSpPr/>
          <p:nvPr/>
        </p:nvCxnSpPr>
        <p:spPr>
          <a:xfrm>
            <a:off x="3718560" y="11843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88A0C-CF7D-46E5-B7AE-FC9EC04C1FE9}"/>
              </a:ext>
            </a:extLst>
          </p:cNvPr>
          <p:cNvCxnSpPr/>
          <p:nvPr/>
        </p:nvCxnSpPr>
        <p:spPr>
          <a:xfrm>
            <a:off x="4659086" y="1175657"/>
            <a:ext cx="0" cy="1419497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139A6C-1033-4AAB-907C-B378BD56309E}"/>
              </a:ext>
            </a:extLst>
          </p:cNvPr>
          <p:cNvSpPr txBox="1"/>
          <p:nvPr/>
        </p:nvSpPr>
        <p:spPr>
          <a:xfrm>
            <a:off x="8891451" y="4066903"/>
            <a:ext cx="245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  <a:p>
            <a:r>
              <a:rPr lang="en-GB" dirty="0"/>
              <a:t>	-Direction</a:t>
            </a:r>
          </a:p>
          <a:p>
            <a:r>
              <a:rPr lang="en-GB" dirty="0"/>
              <a:t>	-FOV</a:t>
            </a:r>
          </a:p>
        </p:txBody>
      </p:sp>
    </p:spTree>
    <p:extLst>
      <p:ext uri="{BB962C8B-B14F-4D97-AF65-F5344CB8AC3E}">
        <p14:creationId xmlns:p14="http://schemas.microsoft.com/office/powerpoint/2010/main" val="1368986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A4DF1-654B-4403-A4C8-A1B20A3A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4305701" y="3903040"/>
            <a:ext cx="3580598" cy="2693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035FDF-36E0-4758-8659-1239887CA013}"/>
              </a:ext>
            </a:extLst>
          </p:cNvPr>
          <p:cNvCxnSpPr/>
          <p:nvPr/>
        </p:nvCxnSpPr>
        <p:spPr>
          <a:xfrm flipV="1">
            <a:off x="6000206" y="4441371"/>
            <a:ext cx="522514" cy="84473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F1DFE9-B59F-4E7C-9627-B3B2131BE1CA}"/>
              </a:ext>
            </a:extLst>
          </p:cNvPr>
          <p:cNvCxnSpPr>
            <a:cxnSpLocks/>
          </p:cNvCxnSpPr>
          <p:nvPr/>
        </p:nvCxnSpPr>
        <p:spPr>
          <a:xfrm>
            <a:off x="6000206" y="5286103"/>
            <a:ext cx="1306285" cy="64443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B32059-1F8B-4BBF-8185-88EB649F6065}"/>
              </a:ext>
            </a:extLst>
          </p:cNvPr>
          <p:cNvCxnSpPr>
            <a:cxnSpLocks/>
          </p:cNvCxnSpPr>
          <p:nvPr/>
        </p:nvCxnSpPr>
        <p:spPr>
          <a:xfrm flipV="1">
            <a:off x="6089649" y="4563291"/>
            <a:ext cx="1216842" cy="7228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72CD0C-2E45-4C2B-98A7-8280671195FC}"/>
              </a:ext>
            </a:extLst>
          </p:cNvPr>
          <p:cNvCxnSpPr/>
          <p:nvPr/>
        </p:nvCxnSpPr>
        <p:spPr>
          <a:xfrm>
            <a:off x="3718560" y="11843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88A0C-CF7D-46E5-B7AE-FC9EC04C1FE9}"/>
              </a:ext>
            </a:extLst>
          </p:cNvPr>
          <p:cNvCxnSpPr/>
          <p:nvPr/>
        </p:nvCxnSpPr>
        <p:spPr>
          <a:xfrm>
            <a:off x="4781009" y="1175657"/>
            <a:ext cx="0" cy="1419497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577DE2-989C-4BE0-8433-BFF733E1BC18}"/>
              </a:ext>
            </a:extLst>
          </p:cNvPr>
          <p:cNvSpPr txBox="1"/>
          <p:nvPr/>
        </p:nvSpPr>
        <p:spPr>
          <a:xfrm>
            <a:off x="8891451" y="4066903"/>
            <a:ext cx="245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  <a:p>
            <a:r>
              <a:rPr lang="en-GB" dirty="0"/>
              <a:t>	-Direction</a:t>
            </a:r>
          </a:p>
          <a:p>
            <a:r>
              <a:rPr lang="en-GB" dirty="0"/>
              <a:t>	-FOV</a:t>
            </a:r>
          </a:p>
        </p:txBody>
      </p:sp>
    </p:spTree>
    <p:extLst>
      <p:ext uri="{BB962C8B-B14F-4D97-AF65-F5344CB8AC3E}">
        <p14:creationId xmlns:p14="http://schemas.microsoft.com/office/powerpoint/2010/main" val="3065874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A4DF1-654B-4403-A4C8-A1B20A3A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0" t="86884" r="34881" b="5809"/>
          <a:stretch/>
        </p:blipFill>
        <p:spPr>
          <a:xfrm>
            <a:off x="4305701" y="3903040"/>
            <a:ext cx="3580598" cy="2693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608F79-2F9A-4744-B678-AC92B579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5" b="19719"/>
          <a:stretch/>
        </p:blipFill>
        <p:spPr>
          <a:xfrm>
            <a:off x="1808847" y="343492"/>
            <a:ext cx="8561605" cy="33863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035FDF-36E0-4758-8659-1239887CA013}"/>
              </a:ext>
            </a:extLst>
          </p:cNvPr>
          <p:cNvCxnSpPr/>
          <p:nvPr/>
        </p:nvCxnSpPr>
        <p:spPr>
          <a:xfrm flipV="1">
            <a:off x="6000206" y="4441371"/>
            <a:ext cx="522514" cy="84473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F1DFE9-B59F-4E7C-9627-B3B2131BE1CA}"/>
              </a:ext>
            </a:extLst>
          </p:cNvPr>
          <p:cNvCxnSpPr>
            <a:cxnSpLocks/>
          </p:cNvCxnSpPr>
          <p:nvPr/>
        </p:nvCxnSpPr>
        <p:spPr>
          <a:xfrm>
            <a:off x="6000206" y="5286103"/>
            <a:ext cx="1306285" cy="64443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B32059-1F8B-4BBF-8185-88EB649F6065}"/>
              </a:ext>
            </a:extLst>
          </p:cNvPr>
          <p:cNvCxnSpPr>
            <a:cxnSpLocks/>
          </p:cNvCxnSpPr>
          <p:nvPr/>
        </p:nvCxnSpPr>
        <p:spPr>
          <a:xfrm flipV="1">
            <a:off x="6089649" y="4615543"/>
            <a:ext cx="1216842" cy="67056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72CD0C-2E45-4C2B-98A7-8280671195FC}"/>
              </a:ext>
            </a:extLst>
          </p:cNvPr>
          <p:cNvCxnSpPr/>
          <p:nvPr/>
        </p:nvCxnSpPr>
        <p:spPr>
          <a:xfrm>
            <a:off x="3718560" y="11843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188A0C-CF7D-46E5-B7AE-FC9EC04C1FE9}"/>
              </a:ext>
            </a:extLst>
          </p:cNvPr>
          <p:cNvCxnSpPr/>
          <p:nvPr/>
        </p:nvCxnSpPr>
        <p:spPr>
          <a:xfrm>
            <a:off x="4885512" y="1175657"/>
            <a:ext cx="0" cy="1419497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A246AD-9C02-4DC2-983F-CE52B6C87117}"/>
              </a:ext>
            </a:extLst>
          </p:cNvPr>
          <p:cNvSpPr txBox="1"/>
          <p:nvPr/>
        </p:nvSpPr>
        <p:spPr>
          <a:xfrm>
            <a:off x="8891451" y="4058194"/>
            <a:ext cx="245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Player:</a:t>
            </a:r>
          </a:p>
          <a:p>
            <a:r>
              <a:rPr lang="en-GB" dirty="0"/>
              <a:t>	-Coordinates</a:t>
            </a:r>
          </a:p>
          <a:p>
            <a:r>
              <a:rPr lang="en-GB" dirty="0"/>
              <a:t>	-Direction</a:t>
            </a:r>
          </a:p>
          <a:p>
            <a:r>
              <a:rPr lang="en-GB" dirty="0"/>
              <a:t>	-FOV</a:t>
            </a:r>
          </a:p>
        </p:txBody>
      </p:sp>
    </p:spTree>
    <p:extLst>
      <p:ext uri="{BB962C8B-B14F-4D97-AF65-F5344CB8AC3E}">
        <p14:creationId xmlns:p14="http://schemas.microsoft.com/office/powerpoint/2010/main" val="3815044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60F8-D259-450D-8DFC-CC3E3D95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C3660-1E36-40FE-8497-566CDFFAD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FD628-6FD0-4666-88F0-6DC01DA2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40769"/>
            <a:ext cx="5029199" cy="5390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815A76-88A5-4054-856A-6CE052C2E1D5}"/>
              </a:ext>
            </a:extLst>
          </p:cNvPr>
          <p:cNvSpPr/>
          <p:nvPr/>
        </p:nvSpPr>
        <p:spPr>
          <a:xfrm>
            <a:off x="7892910" y="6232565"/>
            <a:ext cx="417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https://en.scratch-wiki.info/wiki/Raycaster</a:t>
            </a:r>
          </a:p>
        </p:txBody>
      </p:sp>
    </p:spTree>
    <p:extLst>
      <p:ext uri="{BB962C8B-B14F-4D97-AF65-F5344CB8AC3E}">
        <p14:creationId xmlns:p14="http://schemas.microsoft.com/office/powerpoint/2010/main" val="3872198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71D3-D998-4FF0-91AA-5EEA2B34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5521D-0ED2-4716-8580-3391FF57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EC32-DCA7-49DE-98D6-982067B6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EA073D-BCBE-4F64-B911-DC294B3F1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75" y="365125"/>
            <a:ext cx="6797668" cy="47990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531D3-22B0-4545-9D63-37D088ECFD47}"/>
              </a:ext>
            </a:extLst>
          </p:cNvPr>
          <p:cNvSpPr txBox="1"/>
          <p:nvPr/>
        </p:nvSpPr>
        <p:spPr>
          <a:xfrm>
            <a:off x="6992982" y="5404651"/>
            <a:ext cx="557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Student: 'what will happen if I add a spring joint to everything' </a:t>
            </a:r>
            <a:r>
              <a:rPr lang="en-GB" dirty="0" err="1"/>
              <a:t>Me:'Try</a:t>
            </a:r>
            <a:r>
              <a:rPr lang="en-GB" dirty="0"/>
              <a:t> it!' Result: Chaos</a:t>
            </a:r>
          </a:p>
          <a:p>
            <a:endParaRPr lang="en-GB" dirty="0"/>
          </a:p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198877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4DE180-B647-4847-BD50-176F8E729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Raycasting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490116-50C0-40FF-AF9C-2516D73F6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9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24A3BE-3D00-42F1-A447-074828B9B563}"/>
              </a:ext>
            </a:extLst>
          </p:cNvPr>
          <p:cNvGrpSpPr/>
          <p:nvPr/>
        </p:nvGrpSpPr>
        <p:grpSpPr>
          <a:xfrm>
            <a:off x="1140823" y="1140823"/>
            <a:ext cx="1127760" cy="2063931"/>
            <a:chOff x="1140823" y="1140823"/>
            <a:chExt cx="1127760" cy="20639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C7C4420-3E9A-42E9-9592-8E6893882A35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18ACE8-A06B-4443-A245-A32B975D5A3A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316F09-5925-4E31-B1E1-519E6E26F315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291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24A3BE-3D00-42F1-A447-074828B9B563}"/>
              </a:ext>
            </a:extLst>
          </p:cNvPr>
          <p:cNvGrpSpPr/>
          <p:nvPr/>
        </p:nvGrpSpPr>
        <p:grpSpPr>
          <a:xfrm>
            <a:off x="1140823" y="1140823"/>
            <a:ext cx="1127760" cy="2063931"/>
            <a:chOff x="1140823" y="1140823"/>
            <a:chExt cx="1127760" cy="20639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C7C4420-3E9A-42E9-9592-8E6893882A35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18ACE8-A06B-4443-A245-A32B975D5A3A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316F09-5925-4E31-B1E1-519E6E26F315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4891D-17ED-4905-894C-941E98A5D640}"/>
              </a:ext>
            </a:extLst>
          </p:cNvPr>
          <p:cNvSpPr/>
          <p:nvPr/>
        </p:nvSpPr>
        <p:spPr>
          <a:xfrm>
            <a:off x="8499566" y="3429000"/>
            <a:ext cx="949234" cy="1611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5CEA5-9009-44B0-AC46-DEA217BED546}"/>
              </a:ext>
            </a:extLst>
          </p:cNvPr>
          <p:cNvSpPr/>
          <p:nvPr/>
        </p:nvSpPr>
        <p:spPr>
          <a:xfrm>
            <a:off x="8238309" y="4615543"/>
            <a:ext cx="147174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0C0CC1-C5E5-4B2E-9EA0-A40A969F10D0}"/>
              </a:ext>
            </a:extLst>
          </p:cNvPr>
          <p:cNvSpPr/>
          <p:nvPr/>
        </p:nvSpPr>
        <p:spPr>
          <a:xfrm>
            <a:off x="8364583" y="3887289"/>
            <a:ext cx="269965" cy="269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1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24A3BE-3D00-42F1-A447-074828B9B563}"/>
              </a:ext>
            </a:extLst>
          </p:cNvPr>
          <p:cNvGrpSpPr/>
          <p:nvPr/>
        </p:nvGrpSpPr>
        <p:grpSpPr>
          <a:xfrm>
            <a:off x="1140823" y="1140823"/>
            <a:ext cx="1127760" cy="2063931"/>
            <a:chOff x="1140823" y="1140823"/>
            <a:chExt cx="1127760" cy="20639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C7C4420-3E9A-42E9-9592-8E6893882A35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18ACE8-A06B-4443-A245-A32B975D5A3A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316F09-5925-4E31-B1E1-519E6E26F315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4891D-17ED-4905-894C-941E98A5D640}"/>
              </a:ext>
            </a:extLst>
          </p:cNvPr>
          <p:cNvSpPr/>
          <p:nvPr/>
        </p:nvSpPr>
        <p:spPr>
          <a:xfrm>
            <a:off x="8499566" y="3429000"/>
            <a:ext cx="949234" cy="1611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5CEA5-9009-44B0-AC46-DEA217BED546}"/>
              </a:ext>
            </a:extLst>
          </p:cNvPr>
          <p:cNvSpPr/>
          <p:nvPr/>
        </p:nvSpPr>
        <p:spPr>
          <a:xfrm>
            <a:off x="8238309" y="4615543"/>
            <a:ext cx="147174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0C0CC1-C5E5-4B2E-9EA0-A40A969F10D0}"/>
              </a:ext>
            </a:extLst>
          </p:cNvPr>
          <p:cNvSpPr/>
          <p:nvPr/>
        </p:nvSpPr>
        <p:spPr>
          <a:xfrm>
            <a:off x="8364583" y="3887289"/>
            <a:ext cx="269965" cy="269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19F37B-2D70-4C82-89BB-93BDFF25EB4F}"/>
              </a:ext>
            </a:extLst>
          </p:cNvPr>
          <p:cNvSpPr/>
          <p:nvPr/>
        </p:nvSpPr>
        <p:spPr>
          <a:xfrm>
            <a:off x="8403770" y="3926477"/>
            <a:ext cx="191589" cy="1915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2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24A3BE-3D00-42F1-A447-074828B9B563}"/>
              </a:ext>
            </a:extLst>
          </p:cNvPr>
          <p:cNvGrpSpPr/>
          <p:nvPr/>
        </p:nvGrpSpPr>
        <p:grpSpPr>
          <a:xfrm>
            <a:off x="1140823" y="1140823"/>
            <a:ext cx="1127760" cy="2063931"/>
            <a:chOff x="1140823" y="1140823"/>
            <a:chExt cx="1127760" cy="20639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C7C4420-3E9A-42E9-9592-8E6893882A35}"/>
                </a:ext>
              </a:extLst>
            </p:cNvPr>
            <p:cNvSpPr/>
            <p:nvPr/>
          </p:nvSpPr>
          <p:spPr>
            <a:xfrm>
              <a:off x="1140823" y="1140823"/>
              <a:ext cx="1018903" cy="206393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18ACE8-A06B-4443-A245-A32B975D5A3A}"/>
                </a:ext>
              </a:extLst>
            </p:cNvPr>
            <p:cNvSpPr/>
            <p:nvPr/>
          </p:nvSpPr>
          <p:spPr>
            <a:xfrm>
              <a:off x="1541417" y="1663337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316F09-5925-4E31-B1E1-519E6E26F315}"/>
                </a:ext>
              </a:extLst>
            </p:cNvPr>
            <p:cNvSpPr/>
            <p:nvPr/>
          </p:nvSpPr>
          <p:spPr>
            <a:xfrm>
              <a:off x="2050869" y="1554480"/>
              <a:ext cx="217714" cy="2177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44891D-17ED-4905-894C-941E98A5D640}"/>
              </a:ext>
            </a:extLst>
          </p:cNvPr>
          <p:cNvSpPr/>
          <p:nvPr/>
        </p:nvSpPr>
        <p:spPr>
          <a:xfrm>
            <a:off x="8499566" y="3429000"/>
            <a:ext cx="949234" cy="1611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5CEA5-9009-44B0-AC46-DEA217BED546}"/>
              </a:ext>
            </a:extLst>
          </p:cNvPr>
          <p:cNvSpPr/>
          <p:nvPr/>
        </p:nvSpPr>
        <p:spPr>
          <a:xfrm>
            <a:off x="8238309" y="4615543"/>
            <a:ext cx="1471748" cy="424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0C0CC1-C5E5-4B2E-9EA0-A40A969F10D0}"/>
              </a:ext>
            </a:extLst>
          </p:cNvPr>
          <p:cNvSpPr/>
          <p:nvPr/>
        </p:nvSpPr>
        <p:spPr>
          <a:xfrm>
            <a:off x="8364583" y="3887289"/>
            <a:ext cx="269965" cy="2699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19F37B-2D70-4C82-89BB-93BDFF25EB4F}"/>
              </a:ext>
            </a:extLst>
          </p:cNvPr>
          <p:cNvSpPr/>
          <p:nvPr/>
        </p:nvSpPr>
        <p:spPr>
          <a:xfrm>
            <a:off x="8403770" y="3926477"/>
            <a:ext cx="191589" cy="1915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99946-DF88-4F81-B689-043C3F63DA6F}"/>
              </a:ext>
            </a:extLst>
          </p:cNvPr>
          <p:cNvSpPr txBox="1"/>
          <p:nvPr/>
        </p:nvSpPr>
        <p:spPr>
          <a:xfrm>
            <a:off x="1140823" y="3722999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DD2D0-06AC-4098-A46A-6A29F52987C9}"/>
              </a:ext>
            </a:extLst>
          </p:cNvPr>
          <p:cNvSpPr txBox="1"/>
          <p:nvPr/>
        </p:nvSpPr>
        <p:spPr>
          <a:xfrm>
            <a:off x="8429897" y="5119943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Hatty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28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135</Words>
  <Application>Microsoft Office PowerPoint</Application>
  <PresentationFormat>Widescreen</PresentationFormat>
  <Paragraphs>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Ray Casting and Rabbits</vt:lpstr>
      <vt:lpstr>Whoops!</vt:lpstr>
      <vt:lpstr>PowerPoint Presentation</vt:lpstr>
      <vt:lpstr>PowerPoint Presentation</vt:lpstr>
      <vt:lpstr>Raycasting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Win</vt:lpstr>
      <vt:lpstr>Raycasting &amp; Rabbits</vt:lpstr>
      <vt:lpstr>PowerPoint Presentation</vt:lpstr>
      <vt:lpstr>PowerPoint Presentation</vt:lpstr>
      <vt:lpstr>PowerPoint Presentation</vt:lpstr>
      <vt:lpstr>PowerPoint Presentation</vt:lpstr>
      <vt:lpstr>Wolfenstein 3D</vt:lpstr>
      <vt:lpstr>Wolfenstein 3D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CallumMulligan-RayCastingandRabbits</dc:title>
  <dc:creator>Callum Mulligan</dc:creator>
  <cp:lastModifiedBy>Sam Hartburn</cp:lastModifiedBy>
  <cp:revision>14</cp:revision>
  <dcterms:created xsi:type="dcterms:W3CDTF">2018-11-17T22:10:47Z</dcterms:created>
  <dcterms:modified xsi:type="dcterms:W3CDTF">2018-12-21T20:03:14Z</dcterms:modified>
</cp:coreProperties>
</file>