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654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anor Doman" userId="e653c0898a1fe956" providerId="LiveId" clId="{0B1F4251-13CC-47FC-92F9-A2BEA0222009}"/>
    <pc:docChg chg="undo custSel addSld delSld modSld">
      <pc:chgData name="Eleanor Doman" userId="e653c0898a1fe956" providerId="LiveId" clId="{0B1F4251-13CC-47FC-92F9-A2BEA0222009}" dt="2018-11-15T20:13:35.222" v="541" actId="20577"/>
      <pc:docMkLst>
        <pc:docMk/>
      </pc:docMkLst>
      <pc:sldChg chg="modSp">
        <pc:chgData name="Eleanor Doman" userId="e653c0898a1fe956" providerId="LiveId" clId="{0B1F4251-13CC-47FC-92F9-A2BEA0222009}" dt="2018-11-15T15:39:11.324" v="10" actId="1076"/>
        <pc:sldMkLst>
          <pc:docMk/>
          <pc:sldMk cId="785609802" sldId="256"/>
        </pc:sldMkLst>
        <pc:spChg chg="mod">
          <ac:chgData name="Eleanor Doman" userId="e653c0898a1fe956" providerId="LiveId" clId="{0B1F4251-13CC-47FC-92F9-A2BEA0222009}" dt="2018-11-15T15:39:11.324" v="10" actId="1076"/>
          <ac:spMkLst>
            <pc:docMk/>
            <pc:sldMk cId="785609802" sldId="256"/>
            <ac:spMk id="3" creationId="{66A42BFD-11A4-41E9-8AEF-EFB811638990}"/>
          </ac:spMkLst>
        </pc:spChg>
      </pc:sldChg>
      <pc:sldChg chg="addSp delSp modSp add modAnim">
        <pc:chgData name="Eleanor Doman" userId="e653c0898a1fe956" providerId="LiveId" clId="{0B1F4251-13CC-47FC-92F9-A2BEA0222009}" dt="2018-11-15T15:40:49.308" v="27" actId="27614"/>
        <pc:sldMkLst>
          <pc:docMk/>
          <pc:sldMk cId="1145756560" sldId="257"/>
        </pc:sldMkLst>
        <pc:spChg chg="del">
          <ac:chgData name="Eleanor Doman" userId="e653c0898a1fe956" providerId="LiveId" clId="{0B1F4251-13CC-47FC-92F9-A2BEA0222009}" dt="2018-11-15T15:37:47.212" v="1" actId="478"/>
          <ac:spMkLst>
            <pc:docMk/>
            <pc:sldMk cId="1145756560" sldId="257"/>
            <ac:spMk id="2" creationId="{5932297E-CCEA-4AA5-8AE0-0CD02E003F10}"/>
          </ac:spMkLst>
        </pc:spChg>
        <pc:spChg chg="del">
          <ac:chgData name="Eleanor Doman" userId="e653c0898a1fe956" providerId="LiveId" clId="{0B1F4251-13CC-47FC-92F9-A2BEA0222009}" dt="2018-11-15T15:37:47.212" v="1" actId="478"/>
          <ac:spMkLst>
            <pc:docMk/>
            <pc:sldMk cId="1145756560" sldId="257"/>
            <ac:spMk id="3" creationId="{137F43B7-3D51-4C82-B363-684A0EB3029F}"/>
          </ac:spMkLst>
        </pc:spChg>
        <pc:picChg chg="add mod">
          <ac:chgData name="Eleanor Doman" userId="e653c0898a1fe956" providerId="LiveId" clId="{0B1F4251-13CC-47FC-92F9-A2BEA0222009}" dt="2018-11-15T15:37:52.222" v="3" actId="27614"/>
          <ac:picMkLst>
            <pc:docMk/>
            <pc:sldMk cId="1145756560" sldId="257"/>
            <ac:picMk id="5" creationId="{D6F61D6A-EF7A-478C-B524-61052FF35D65}"/>
          </ac:picMkLst>
        </pc:picChg>
        <pc:picChg chg="add mod">
          <ac:chgData name="Eleanor Doman" userId="e653c0898a1fe956" providerId="LiveId" clId="{0B1F4251-13CC-47FC-92F9-A2BEA0222009}" dt="2018-11-15T15:38:30.595" v="7" actId="1076"/>
          <ac:picMkLst>
            <pc:docMk/>
            <pc:sldMk cId="1145756560" sldId="257"/>
            <ac:picMk id="6" creationId="{017EBF6B-99BC-4037-BE22-0343FA493A62}"/>
          </ac:picMkLst>
        </pc:picChg>
        <pc:picChg chg="add mod">
          <ac:chgData name="Eleanor Doman" userId="e653c0898a1fe956" providerId="LiveId" clId="{0B1F4251-13CC-47FC-92F9-A2BEA0222009}" dt="2018-11-15T15:39:43.948" v="16" actId="1076"/>
          <ac:picMkLst>
            <pc:docMk/>
            <pc:sldMk cId="1145756560" sldId="257"/>
            <ac:picMk id="8" creationId="{4562F169-AE71-48C2-9484-A9635648350F}"/>
          </ac:picMkLst>
        </pc:picChg>
        <pc:picChg chg="add mod">
          <ac:chgData name="Eleanor Doman" userId="e653c0898a1fe956" providerId="LiveId" clId="{0B1F4251-13CC-47FC-92F9-A2BEA0222009}" dt="2018-11-15T15:40:15.530" v="20" actId="1076"/>
          <ac:picMkLst>
            <pc:docMk/>
            <pc:sldMk cId="1145756560" sldId="257"/>
            <ac:picMk id="9" creationId="{369B587E-0301-4D08-8BE7-5D0AF2401FFF}"/>
          </ac:picMkLst>
        </pc:picChg>
      </pc:sldChg>
      <pc:sldChg chg="addSp delSp modSp add mod setBg">
        <pc:chgData name="Eleanor Doman" userId="e653c0898a1fe956" providerId="LiveId" clId="{0B1F4251-13CC-47FC-92F9-A2BEA0222009}" dt="2018-11-15T15:42:34.377" v="34" actId="27614"/>
        <pc:sldMkLst>
          <pc:docMk/>
          <pc:sldMk cId="1570370750" sldId="258"/>
        </pc:sldMkLst>
        <pc:spChg chg="del">
          <ac:chgData name="Eleanor Doman" userId="e653c0898a1fe956" providerId="LiveId" clId="{0B1F4251-13CC-47FC-92F9-A2BEA0222009}" dt="2018-11-15T15:42:12.821" v="29" actId="478"/>
          <ac:spMkLst>
            <pc:docMk/>
            <pc:sldMk cId="1570370750" sldId="258"/>
            <ac:spMk id="2" creationId="{515923A0-3133-472A-B990-181678BA9296}"/>
          </ac:spMkLst>
        </pc:spChg>
        <pc:spChg chg="del">
          <ac:chgData name="Eleanor Doman" userId="e653c0898a1fe956" providerId="LiveId" clId="{0B1F4251-13CC-47FC-92F9-A2BEA0222009}" dt="2018-11-15T15:42:12.821" v="29" actId="478"/>
          <ac:spMkLst>
            <pc:docMk/>
            <pc:sldMk cId="1570370750" sldId="258"/>
            <ac:spMk id="3" creationId="{B99E494E-2F8B-4794-9853-3F52D3986EFF}"/>
          </ac:spMkLst>
        </pc:spChg>
        <pc:picChg chg="add mod">
          <ac:chgData name="Eleanor Doman" userId="e653c0898a1fe956" providerId="LiveId" clId="{0B1F4251-13CC-47FC-92F9-A2BEA0222009}" dt="2018-11-15T15:42:34.377" v="34" actId="27614"/>
          <ac:picMkLst>
            <pc:docMk/>
            <pc:sldMk cId="1570370750" sldId="258"/>
            <ac:picMk id="4" creationId="{5136ED08-9FE6-4CDB-8184-D3C34B21A3BE}"/>
          </ac:picMkLst>
        </pc:picChg>
      </pc:sldChg>
      <pc:sldChg chg="addSp delSp modSp add mod setBg">
        <pc:chgData name="Eleanor Doman" userId="e653c0898a1fe956" providerId="LiveId" clId="{0B1F4251-13CC-47FC-92F9-A2BEA0222009}" dt="2018-11-15T19:25:31.050" v="39" actId="26606"/>
        <pc:sldMkLst>
          <pc:docMk/>
          <pc:sldMk cId="3483120643" sldId="259"/>
        </pc:sldMkLst>
        <pc:spChg chg="del">
          <ac:chgData name="Eleanor Doman" userId="e653c0898a1fe956" providerId="LiveId" clId="{0B1F4251-13CC-47FC-92F9-A2BEA0222009}" dt="2018-11-15T19:24:41.642" v="36" actId="478"/>
          <ac:spMkLst>
            <pc:docMk/>
            <pc:sldMk cId="3483120643" sldId="259"/>
            <ac:spMk id="2" creationId="{6C9EDFDC-0AF5-4015-BD63-7CF2EAFFFBD1}"/>
          </ac:spMkLst>
        </pc:spChg>
        <pc:spChg chg="del">
          <ac:chgData name="Eleanor Doman" userId="e653c0898a1fe956" providerId="LiveId" clId="{0B1F4251-13CC-47FC-92F9-A2BEA0222009}" dt="2018-11-15T19:24:41.642" v="36" actId="478"/>
          <ac:spMkLst>
            <pc:docMk/>
            <pc:sldMk cId="3483120643" sldId="259"/>
            <ac:spMk id="3" creationId="{EAEC2B10-003E-49A6-8575-4AD31B8B9708}"/>
          </ac:spMkLst>
        </pc:spChg>
        <pc:picChg chg="add mod">
          <ac:chgData name="Eleanor Doman" userId="e653c0898a1fe956" providerId="LiveId" clId="{0B1F4251-13CC-47FC-92F9-A2BEA0222009}" dt="2018-11-15T19:25:31.050" v="39" actId="26606"/>
          <ac:picMkLst>
            <pc:docMk/>
            <pc:sldMk cId="3483120643" sldId="259"/>
            <ac:picMk id="4" creationId="{80DEE9E9-5A51-4F6C-A024-2632CE74BC51}"/>
          </ac:picMkLst>
        </pc:picChg>
      </pc:sldChg>
      <pc:sldChg chg="addSp delSp modSp add mod setBg">
        <pc:chgData name="Eleanor Doman" userId="e653c0898a1fe956" providerId="LiveId" clId="{0B1F4251-13CC-47FC-92F9-A2BEA0222009}" dt="2018-11-15T19:26:32.203" v="43" actId="26606"/>
        <pc:sldMkLst>
          <pc:docMk/>
          <pc:sldMk cId="257805383" sldId="260"/>
        </pc:sldMkLst>
        <pc:spChg chg="del">
          <ac:chgData name="Eleanor Doman" userId="e653c0898a1fe956" providerId="LiveId" clId="{0B1F4251-13CC-47FC-92F9-A2BEA0222009}" dt="2018-11-15T19:25:44.058" v="41" actId="478"/>
          <ac:spMkLst>
            <pc:docMk/>
            <pc:sldMk cId="257805383" sldId="260"/>
            <ac:spMk id="2" creationId="{63B55DD9-960F-4361-BF16-BC01407614E6}"/>
          </ac:spMkLst>
        </pc:spChg>
        <pc:spChg chg="del">
          <ac:chgData name="Eleanor Doman" userId="e653c0898a1fe956" providerId="LiveId" clId="{0B1F4251-13CC-47FC-92F9-A2BEA0222009}" dt="2018-11-15T19:25:44.058" v="41" actId="478"/>
          <ac:spMkLst>
            <pc:docMk/>
            <pc:sldMk cId="257805383" sldId="260"/>
            <ac:spMk id="3" creationId="{7EBE7DBF-8510-4158-9AC4-DA0ACD3B3F3C}"/>
          </ac:spMkLst>
        </pc:spChg>
        <pc:picChg chg="add mod">
          <ac:chgData name="Eleanor Doman" userId="e653c0898a1fe956" providerId="LiveId" clId="{0B1F4251-13CC-47FC-92F9-A2BEA0222009}" dt="2018-11-15T19:26:32.203" v="43" actId="26606"/>
          <ac:picMkLst>
            <pc:docMk/>
            <pc:sldMk cId="257805383" sldId="260"/>
            <ac:picMk id="5" creationId="{89C2079A-8114-41FB-8585-DDD0940DD380}"/>
          </ac:picMkLst>
        </pc:picChg>
      </pc:sldChg>
      <pc:sldChg chg="addSp delSp modSp add mod setBg modAnim">
        <pc:chgData name="Eleanor Doman" userId="e653c0898a1fe956" providerId="LiveId" clId="{0B1F4251-13CC-47FC-92F9-A2BEA0222009}" dt="2018-11-15T19:38:44.751" v="114" actId="1076"/>
        <pc:sldMkLst>
          <pc:docMk/>
          <pc:sldMk cId="3495759196" sldId="261"/>
        </pc:sldMkLst>
        <pc:spChg chg="del">
          <ac:chgData name="Eleanor Doman" userId="e653c0898a1fe956" providerId="LiveId" clId="{0B1F4251-13CC-47FC-92F9-A2BEA0222009}" dt="2018-11-15T19:31:02.287" v="45" actId="478"/>
          <ac:spMkLst>
            <pc:docMk/>
            <pc:sldMk cId="3495759196" sldId="261"/>
            <ac:spMk id="2" creationId="{FA31FE23-1543-4F28-8EFA-ABDCA1FC96B5}"/>
          </ac:spMkLst>
        </pc:spChg>
        <pc:spChg chg="del">
          <ac:chgData name="Eleanor Doman" userId="e653c0898a1fe956" providerId="LiveId" clId="{0B1F4251-13CC-47FC-92F9-A2BEA0222009}" dt="2018-11-15T19:31:02.287" v="45" actId="478"/>
          <ac:spMkLst>
            <pc:docMk/>
            <pc:sldMk cId="3495759196" sldId="261"/>
            <ac:spMk id="3" creationId="{6CFE25EF-A9CA-4079-BDCA-9893A05BE081}"/>
          </ac:spMkLst>
        </pc:spChg>
        <pc:spChg chg="add del mod">
          <ac:chgData name="Eleanor Doman" userId="e653c0898a1fe956" providerId="LiveId" clId="{0B1F4251-13CC-47FC-92F9-A2BEA0222009}" dt="2018-11-15T19:33:20.042" v="58" actId="478"/>
          <ac:spMkLst>
            <pc:docMk/>
            <pc:sldMk cId="3495759196" sldId="261"/>
            <ac:spMk id="7" creationId="{C15CC192-44D3-490E-8CF1-33BC822E8AAD}"/>
          </ac:spMkLst>
        </pc:spChg>
        <pc:spChg chg="add mod">
          <ac:chgData name="Eleanor Doman" userId="e653c0898a1fe956" providerId="LiveId" clId="{0B1F4251-13CC-47FC-92F9-A2BEA0222009}" dt="2018-11-15T19:36:39.602" v="87" actId="1076"/>
          <ac:spMkLst>
            <pc:docMk/>
            <pc:sldMk cId="3495759196" sldId="261"/>
            <ac:spMk id="8" creationId="{22387E49-82EE-4446-977D-9D80A0E9F143}"/>
          </ac:spMkLst>
        </pc:spChg>
        <pc:spChg chg="add mod">
          <ac:chgData name="Eleanor Doman" userId="e653c0898a1fe956" providerId="LiveId" clId="{0B1F4251-13CC-47FC-92F9-A2BEA0222009}" dt="2018-11-15T19:35:39.434" v="74" actId="1076"/>
          <ac:spMkLst>
            <pc:docMk/>
            <pc:sldMk cId="3495759196" sldId="261"/>
            <ac:spMk id="9" creationId="{ADE2C92C-4045-400A-BAB6-4BFBD2F8A7C0}"/>
          </ac:spMkLst>
        </pc:spChg>
        <pc:spChg chg="add mod">
          <ac:chgData name="Eleanor Doman" userId="e653c0898a1fe956" providerId="LiveId" clId="{0B1F4251-13CC-47FC-92F9-A2BEA0222009}" dt="2018-11-15T19:36:33.788" v="85" actId="1076"/>
          <ac:spMkLst>
            <pc:docMk/>
            <pc:sldMk cId="3495759196" sldId="261"/>
            <ac:spMk id="12" creationId="{2FF95173-FA3D-4436-82A1-33604454D1BF}"/>
          </ac:spMkLst>
        </pc:spChg>
        <pc:spChg chg="add mod">
          <ac:chgData name="Eleanor Doman" userId="e653c0898a1fe956" providerId="LiveId" clId="{0B1F4251-13CC-47FC-92F9-A2BEA0222009}" dt="2018-11-15T19:38:38.900" v="113" actId="1076"/>
          <ac:spMkLst>
            <pc:docMk/>
            <pc:sldMk cId="3495759196" sldId="261"/>
            <ac:spMk id="13" creationId="{629921C0-3689-4C0C-81CA-C4BED699D1D3}"/>
          </ac:spMkLst>
        </pc:spChg>
        <pc:spChg chg="add mod">
          <ac:chgData name="Eleanor Doman" userId="e653c0898a1fe956" providerId="LiveId" clId="{0B1F4251-13CC-47FC-92F9-A2BEA0222009}" dt="2018-11-15T19:38:38.900" v="113" actId="1076"/>
          <ac:spMkLst>
            <pc:docMk/>
            <pc:sldMk cId="3495759196" sldId="261"/>
            <ac:spMk id="14" creationId="{44F70089-CFE1-4651-BDD4-E430A195BBBC}"/>
          </ac:spMkLst>
        </pc:spChg>
        <pc:spChg chg="add mod">
          <ac:chgData name="Eleanor Doman" userId="e653c0898a1fe956" providerId="LiveId" clId="{0B1F4251-13CC-47FC-92F9-A2BEA0222009}" dt="2018-11-15T19:38:38.900" v="113" actId="1076"/>
          <ac:spMkLst>
            <pc:docMk/>
            <pc:sldMk cId="3495759196" sldId="261"/>
            <ac:spMk id="15" creationId="{F4AEAD06-6DB1-4FE2-A78D-B54BCA516769}"/>
          </ac:spMkLst>
        </pc:spChg>
        <pc:spChg chg="add mod">
          <ac:chgData name="Eleanor Doman" userId="e653c0898a1fe956" providerId="LiveId" clId="{0B1F4251-13CC-47FC-92F9-A2BEA0222009}" dt="2018-11-15T19:37:14.496" v="96" actId="1076"/>
          <ac:spMkLst>
            <pc:docMk/>
            <pc:sldMk cId="3495759196" sldId="261"/>
            <ac:spMk id="16" creationId="{5BFBD11C-3058-4CC0-A3B0-E2699C7A4497}"/>
          </ac:spMkLst>
        </pc:spChg>
        <pc:spChg chg="add mod">
          <ac:chgData name="Eleanor Doman" userId="e653c0898a1fe956" providerId="LiveId" clId="{0B1F4251-13CC-47FC-92F9-A2BEA0222009}" dt="2018-11-15T19:37:30.157" v="99" actId="1076"/>
          <ac:spMkLst>
            <pc:docMk/>
            <pc:sldMk cId="3495759196" sldId="261"/>
            <ac:spMk id="17" creationId="{7698FE4A-192E-42FC-855D-DEC61E5724B7}"/>
          </ac:spMkLst>
        </pc:spChg>
        <pc:spChg chg="add mod">
          <ac:chgData name="Eleanor Doman" userId="e653c0898a1fe956" providerId="LiveId" clId="{0B1F4251-13CC-47FC-92F9-A2BEA0222009}" dt="2018-11-15T19:38:38.900" v="113" actId="1076"/>
          <ac:spMkLst>
            <pc:docMk/>
            <pc:sldMk cId="3495759196" sldId="261"/>
            <ac:spMk id="18" creationId="{2922C041-E77C-47B6-9A50-AFF148B72FCD}"/>
          </ac:spMkLst>
        </pc:spChg>
        <pc:spChg chg="add mod">
          <ac:chgData name="Eleanor Doman" userId="e653c0898a1fe956" providerId="LiveId" clId="{0B1F4251-13CC-47FC-92F9-A2BEA0222009}" dt="2018-11-15T19:38:38.900" v="113" actId="1076"/>
          <ac:spMkLst>
            <pc:docMk/>
            <pc:sldMk cId="3495759196" sldId="261"/>
            <ac:spMk id="19" creationId="{4AD65C8E-131E-4465-8C7B-C9BA5B058089}"/>
          </ac:spMkLst>
        </pc:spChg>
        <pc:spChg chg="add mod">
          <ac:chgData name="Eleanor Doman" userId="e653c0898a1fe956" providerId="LiveId" clId="{0B1F4251-13CC-47FC-92F9-A2BEA0222009}" dt="2018-11-15T19:37:51.574" v="106" actId="1076"/>
          <ac:spMkLst>
            <pc:docMk/>
            <pc:sldMk cId="3495759196" sldId="261"/>
            <ac:spMk id="20" creationId="{F8E61293-F246-477A-8EDC-4F07EF577839}"/>
          </ac:spMkLst>
        </pc:spChg>
        <pc:spChg chg="add mod">
          <ac:chgData name="Eleanor Doman" userId="e653c0898a1fe956" providerId="LiveId" clId="{0B1F4251-13CC-47FC-92F9-A2BEA0222009}" dt="2018-11-15T19:38:38.900" v="113" actId="1076"/>
          <ac:spMkLst>
            <pc:docMk/>
            <pc:sldMk cId="3495759196" sldId="261"/>
            <ac:spMk id="21" creationId="{8C052F77-64FE-4C9E-892A-0C8E0C5470EA}"/>
          </ac:spMkLst>
        </pc:spChg>
        <pc:spChg chg="add mod">
          <ac:chgData name="Eleanor Doman" userId="e653c0898a1fe956" providerId="LiveId" clId="{0B1F4251-13CC-47FC-92F9-A2BEA0222009}" dt="2018-11-15T19:38:38.900" v="113" actId="1076"/>
          <ac:spMkLst>
            <pc:docMk/>
            <pc:sldMk cId="3495759196" sldId="261"/>
            <ac:spMk id="22" creationId="{E143AC6B-DBE6-48FF-989D-800910066D41}"/>
          </ac:spMkLst>
        </pc:spChg>
        <pc:picChg chg="add mod">
          <ac:chgData name="Eleanor Doman" userId="e653c0898a1fe956" providerId="LiveId" clId="{0B1F4251-13CC-47FC-92F9-A2BEA0222009}" dt="2018-11-15T19:31:12.895" v="48" actId="26606"/>
          <ac:picMkLst>
            <pc:docMk/>
            <pc:sldMk cId="3495759196" sldId="261"/>
            <ac:picMk id="5" creationId="{0F847BF6-CFA7-4489-A278-6BE40346EBC7}"/>
          </ac:picMkLst>
        </pc:picChg>
        <pc:picChg chg="add mod ord">
          <ac:chgData name="Eleanor Doman" userId="e653c0898a1fe956" providerId="LiveId" clId="{0B1F4251-13CC-47FC-92F9-A2BEA0222009}" dt="2018-11-15T19:36:42.982" v="88" actId="1076"/>
          <ac:picMkLst>
            <pc:docMk/>
            <pc:sldMk cId="3495759196" sldId="261"/>
            <ac:picMk id="6" creationId="{7812A717-D21F-4E2A-97CF-EB1426970DB8}"/>
          </ac:picMkLst>
        </pc:picChg>
        <pc:picChg chg="add mod">
          <ac:chgData name="Eleanor Doman" userId="e653c0898a1fe956" providerId="LiveId" clId="{0B1F4251-13CC-47FC-92F9-A2BEA0222009}" dt="2018-11-15T19:35:59.868" v="77" actId="1076"/>
          <ac:picMkLst>
            <pc:docMk/>
            <pc:sldMk cId="3495759196" sldId="261"/>
            <ac:picMk id="10" creationId="{AE71DFD0-E9B6-4B67-A1AF-53140575D03E}"/>
          </ac:picMkLst>
        </pc:picChg>
        <pc:picChg chg="add mod">
          <ac:chgData name="Eleanor Doman" userId="e653c0898a1fe956" providerId="LiveId" clId="{0B1F4251-13CC-47FC-92F9-A2BEA0222009}" dt="2018-11-15T19:36:14.278" v="80" actId="1076"/>
          <ac:picMkLst>
            <pc:docMk/>
            <pc:sldMk cId="3495759196" sldId="261"/>
            <ac:picMk id="11" creationId="{DAE60366-7DA4-42A7-B3D0-3F949790D084}"/>
          </ac:picMkLst>
        </pc:picChg>
      </pc:sldChg>
      <pc:sldChg chg="addSp delSp modSp add mod setBg">
        <pc:chgData name="Eleanor Doman" userId="e653c0898a1fe956" providerId="LiveId" clId="{0B1F4251-13CC-47FC-92F9-A2BEA0222009}" dt="2018-11-15T19:40:58.765" v="124" actId="14100"/>
        <pc:sldMkLst>
          <pc:docMk/>
          <pc:sldMk cId="1327038833" sldId="262"/>
        </pc:sldMkLst>
        <pc:spChg chg="del">
          <ac:chgData name="Eleanor Doman" userId="e653c0898a1fe956" providerId="LiveId" clId="{0B1F4251-13CC-47FC-92F9-A2BEA0222009}" dt="2018-11-15T19:40:30.397" v="116" actId="478"/>
          <ac:spMkLst>
            <pc:docMk/>
            <pc:sldMk cId="1327038833" sldId="262"/>
            <ac:spMk id="2" creationId="{48BC71E2-BAAD-4370-B38A-44B17780AF29}"/>
          </ac:spMkLst>
        </pc:spChg>
        <pc:spChg chg="del">
          <ac:chgData name="Eleanor Doman" userId="e653c0898a1fe956" providerId="LiveId" clId="{0B1F4251-13CC-47FC-92F9-A2BEA0222009}" dt="2018-11-15T19:40:30.397" v="116" actId="478"/>
          <ac:spMkLst>
            <pc:docMk/>
            <pc:sldMk cId="1327038833" sldId="262"/>
            <ac:spMk id="3" creationId="{501BBFDA-5BF5-43CE-852A-46205D36F1CA}"/>
          </ac:spMkLst>
        </pc:spChg>
        <pc:picChg chg="add mod">
          <ac:chgData name="Eleanor Doman" userId="e653c0898a1fe956" providerId="LiveId" clId="{0B1F4251-13CC-47FC-92F9-A2BEA0222009}" dt="2018-11-15T19:40:58.765" v="124" actId="14100"/>
          <ac:picMkLst>
            <pc:docMk/>
            <pc:sldMk cId="1327038833" sldId="262"/>
            <ac:picMk id="5" creationId="{2198D3CC-2606-4D34-93AA-D0197CB49B1B}"/>
          </ac:picMkLst>
        </pc:picChg>
      </pc:sldChg>
      <pc:sldChg chg="addSp delSp modSp add delAnim modAnim">
        <pc:chgData name="Eleanor Doman" userId="e653c0898a1fe956" providerId="LiveId" clId="{0B1F4251-13CC-47FC-92F9-A2BEA0222009}" dt="2018-11-15T19:51:13.403" v="188" actId="1076"/>
        <pc:sldMkLst>
          <pc:docMk/>
          <pc:sldMk cId="2310612184" sldId="263"/>
        </pc:sldMkLst>
        <pc:spChg chg="del">
          <ac:chgData name="Eleanor Doman" userId="e653c0898a1fe956" providerId="LiveId" clId="{0B1F4251-13CC-47FC-92F9-A2BEA0222009}" dt="2018-11-15T19:42:55.343" v="129" actId="478"/>
          <ac:spMkLst>
            <pc:docMk/>
            <pc:sldMk cId="2310612184" sldId="263"/>
            <ac:spMk id="2" creationId="{FC745A61-277D-411A-940B-52BB819EFB1C}"/>
          </ac:spMkLst>
        </pc:spChg>
        <pc:spChg chg="del">
          <ac:chgData name="Eleanor Doman" userId="e653c0898a1fe956" providerId="LiveId" clId="{0B1F4251-13CC-47FC-92F9-A2BEA0222009}" dt="2018-11-15T19:42:55.343" v="129" actId="478"/>
          <ac:spMkLst>
            <pc:docMk/>
            <pc:sldMk cId="2310612184" sldId="263"/>
            <ac:spMk id="3" creationId="{3E7D347D-C2AA-465B-8612-27761E13C3EF}"/>
          </ac:spMkLst>
        </pc:spChg>
        <pc:spChg chg="add del mod">
          <ac:chgData name="Eleanor Doman" userId="e653c0898a1fe956" providerId="LiveId" clId="{0B1F4251-13CC-47FC-92F9-A2BEA0222009}" dt="2018-11-15T19:46:42.029" v="151" actId="478"/>
          <ac:spMkLst>
            <pc:docMk/>
            <pc:sldMk cId="2310612184" sldId="263"/>
            <ac:spMk id="7" creationId="{DAE306FB-AD1C-49F5-A38B-76CC39B1C344}"/>
          </ac:spMkLst>
        </pc:spChg>
        <pc:spChg chg="add del mod">
          <ac:chgData name="Eleanor Doman" userId="e653c0898a1fe956" providerId="LiveId" clId="{0B1F4251-13CC-47FC-92F9-A2BEA0222009}" dt="2018-11-15T19:46:42.029" v="151" actId="478"/>
          <ac:spMkLst>
            <pc:docMk/>
            <pc:sldMk cId="2310612184" sldId="263"/>
            <ac:spMk id="8" creationId="{EA6F293F-C5AE-4B73-A4A7-A49798F77FC5}"/>
          </ac:spMkLst>
        </pc:spChg>
        <pc:spChg chg="add del mod">
          <ac:chgData name="Eleanor Doman" userId="e653c0898a1fe956" providerId="LiveId" clId="{0B1F4251-13CC-47FC-92F9-A2BEA0222009}" dt="2018-11-15T19:46:42.029" v="151" actId="478"/>
          <ac:spMkLst>
            <pc:docMk/>
            <pc:sldMk cId="2310612184" sldId="263"/>
            <ac:spMk id="9" creationId="{D1021565-D4EF-43ED-8770-B5DE234D9328}"/>
          </ac:spMkLst>
        </pc:spChg>
        <pc:spChg chg="add del mod">
          <ac:chgData name="Eleanor Doman" userId="e653c0898a1fe956" providerId="LiveId" clId="{0B1F4251-13CC-47FC-92F9-A2BEA0222009}" dt="2018-11-15T19:46:42.029" v="151" actId="478"/>
          <ac:spMkLst>
            <pc:docMk/>
            <pc:sldMk cId="2310612184" sldId="263"/>
            <ac:spMk id="10" creationId="{E18D9DD9-EE07-4E87-B11E-9D3A68F87CF5}"/>
          </ac:spMkLst>
        </pc:spChg>
        <pc:spChg chg="add del mod">
          <ac:chgData name="Eleanor Doman" userId="e653c0898a1fe956" providerId="LiveId" clId="{0B1F4251-13CC-47FC-92F9-A2BEA0222009}" dt="2018-11-15T19:46:42.029" v="151" actId="478"/>
          <ac:spMkLst>
            <pc:docMk/>
            <pc:sldMk cId="2310612184" sldId="263"/>
            <ac:spMk id="11" creationId="{508D12DD-95C5-4585-8A3C-AF9F70C9D542}"/>
          </ac:spMkLst>
        </pc:spChg>
        <pc:spChg chg="add del mod">
          <ac:chgData name="Eleanor Doman" userId="e653c0898a1fe956" providerId="LiveId" clId="{0B1F4251-13CC-47FC-92F9-A2BEA0222009}" dt="2018-11-15T19:46:42.029" v="151" actId="478"/>
          <ac:spMkLst>
            <pc:docMk/>
            <pc:sldMk cId="2310612184" sldId="263"/>
            <ac:spMk id="12" creationId="{9077B68A-283F-41CB-9AB0-476368CED04B}"/>
          </ac:spMkLst>
        </pc:spChg>
        <pc:spChg chg="add mod">
          <ac:chgData name="Eleanor Doman" userId="e653c0898a1fe956" providerId="LiveId" clId="{0B1F4251-13CC-47FC-92F9-A2BEA0222009}" dt="2018-11-15T19:48:29.336" v="158" actId="13822"/>
          <ac:spMkLst>
            <pc:docMk/>
            <pc:sldMk cId="2310612184" sldId="263"/>
            <ac:spMk id="16" creationId="{49AE9C43-CCB6-4A9B-AC8A-078D06BEAAB3}"/>
          </ac:spMkLst>
        </pc:spChg>
        <pc:spChg chg="add mod">
          <ac:chgData name="Eleanor Doman" userId="e653c0898a1fe956" providerId="LiveId" clId="{0B1F4251-13CC-47FC-92F9-A2BEA0222009}" dt="2018-11-15T19:48:40.738" v="160" actId="1076"/>
          <ac:spMkLst>
            <pc:docMk/>
            <pc:sldMk cId="2310612184" sldId="263"/>
            <ac:spMk id="17" creationId="{DCEDE93D-B1EB-496C-9C6D-0BB4338B2B9E}"/>
          </ac:spMkLst>
        </pc:spChg>
        <pc:spChg chg="add mod">
          <ac:chgData name="Eleanor Doman" userId="e653c0898a1fe956" providerId="LiveId" clId="{0B1F4251-13CC-47FC-92F9-A2BEA0222009}" dt="2018-11-15T19:48:59.954" v="166" actId="1076"/>
          <ac:spMkLst>
            <pc:docMk/>
            <pc:sldMk cId="2310612184" sldId="263"/>
            <ac:spMk id="18" creationId="{15467EE1-EDF9-43A2-BF7E-272CCFE605C1}"/>
          </ac:spMkLst>
        </pc:spChg>
        <pc:spChg chg="add mod">
          <ac:chgData name="Eleanor Doman" userId="e653c0898a1fe956" providerId="LiveId" clId="{0B1F4251-13CC-47FC-92F9-A2BEA0222009}" dt="2018-11-15T19:49:14.129" v="168" actId="1076"/>
          <ac:spMkLst>
            <pc:docMk/>
            <pc:sldMk cId="2310612184" sldId="263"/>
            <ac:spMk id="19" creationId="{89A4A12C-AB5F-4E28-9A30-E87F3164B7D2}"/>
          </ac:spMkLst>
        </pc:spChg>
        <pc:spChg chg="add mod">
          <ac:chgData name="Eleanor Doman" userId="e653c0898a1fe956" providerId="LiveId" clId="{0B1F4251-13CC-47FC-92F9-A2BEA0222009}" dt="2018-11-15T19:49:32.367" v="173" actId="1076"/>
          <ac:spMkLst>
            <pc:docMk/>
            <pc:sldMk cId="2310612184" sldId="263"/>
            <ac:spMk id="20" creationId="{D48870EC-0638-45F7-9CCE-C09D98374F6E}"/>
          </ac:spMkLst>
        </pc:spChg>
        <pc:spChg chg="add mod">
          <ac:chgData name="Eleanor Doman" userId="e653c0898a1fe956" providerId="LiveId" clId="{0B1F4251-13CC-47FC-92F9-A2BEA0222009}" dt="2018-11-15T19:49:47.323" v="178" actId="1076"/>
          <ac:spMkLst>
            <pc:docMk/>
            <pc:sldMk cId="2310612184" sldId="263"/>
            <ac:spMk id="21" creationId="{350325CE-8261-4B50-86DC-8BF14FA9553B}"/>
          </ac:spMkLst>
        </pc:spChg>
        <pc:spChg chg="add mod">
          <ac:chgData name="Eleanor Doman" userId="e653c0898a1fe956" providerId="LiveId" clId="{0B1F4251-13CC-47FC-92F9-A2BEA0222009}" dt="2018-11-15T19:49:57.438" v="181" actId="1076"/>
          <ac:spMkLst>
            <pc:docMk/>
            <pc:sldMk cId="2310612184" sldId="263"/>
            <ac:spMk id="22" creationId="{6B85D235-2B13-492C-B719-6A9D8877C3DB}"/>
          </ac:spMkLst>
        </pc:spChg>
        <pc:graphicFrameChg chg="add del mod">
          <ac:chgData name="Eleanor Doman" userId="e653c0898a1fe956" providerId="LiveId" clId="{0B1F4251-13CC-47FC-92F9-A2BEA0222009}" dt="2018-11-15T19:47:32.573" v="154" actId="478"/>
          <ac:graphicFrameMkLst>
            <pc:docMk/>
            <pc:sldMk cId="2310612184" sldId="263"/>
            <ac:graphicFrameMk id="13" creationId="{D5135A78-E77F-45CD-8962-A28950FC2BB0}"/>
          </ac:graphicFrameMkLst>
        </pc:graphicFrameChg>
        <pc:picChg chg="add del mod">
          <ac:chgData name="Eleanor Doman" userId="e653c0898a1fe956" providerId="LiveId" clId="{0B1F4251-13CC-47FC-92F9-A2BEA0222009}" dt="2018-11-15T19:43:01.891" v="132" actId="478"/>
          <ac:picMkLst>
            <pc:docMk/>
            <pc:sldMk cId="2310612184" sldId="263"/>
            <ac:picMk id="5" creationId="{4107CB73-EFA6-49DF-9FAF-6FDADA497D87}"/>
          </ac:picMkLst>
        </pc:picChg>
        <pc:picChg chg="add del">
          <ac:chgData name="Eleanor Doman" userId="e653c0898a1fe956" providerId="LiveId" clId="{0B1F4251-13CC-47FC-92F9-A2BEA0222009}" dt="2018-11-15T19:46:43.894" v="152" actId="478"/>
          <ac:picMkLst>
            <pc:docMk/>
            <pc:sldMk cId="2310612184" sldId="263"/>
            <ac:picMk id="6" creationId="{0776E7C6-DBF4-448E-A774-A445D3A7DC63}"/>
          </ac:picMkLst>
        </pc:picChg>
        <pc:picChg chg="add mod">
          <ac:chgData name="Eleanor Doman" userId="e653c0898a1fe956" providerId="LiveId" clId="{0B1F4251-13CC-47FC-92F9-A2BEA0222009}" dt="2018-11-15T19:48:11.356" v="156" actId="27614"/>
          <ac:picMkLst>
            <pc:docMk/>
            <pc:sldMk cId="2310612184" sldId="263"/>
            <ac:picMk id="15" creationId="{C345D713-4A8D-4BF7-B50B-3AC39C4EDD74}"/>
          </ac:picMkLst>
        </pc:picChg>
      </pc:sldChg>
      <pc:sldChg chg="add del setBg">
        <pc:chgData name="Eleanor Doman" userId="e653c0898a1fe956" providerId="LiveId" clId="{0B1F4251-13CC-47FC-92F9-A2BEA0222009}" dt="2018-11-15T19:42:03.468" v="127" actId="2696"/>
        <pc:sldMkLst>
          <pc:docMk/>
          <pc:sldMk cId="3815167504" sldId="263"/>
        </pc:sldMkLst>
      </pc:sldChg>
      <pc:sldChg chg="addSp delSp modSp add">
        <pc:chgData name="Eleanor Doman" userId="e653c0898a1fe956" providerId="LiveId" clId="{0B1F4251-13CC-47FC-92F9-A2BEA0222009}" dt="2018-11-15T19:58:37.842" v="198" actId="1076"/>
        <pc:sldMkLst>
          <pc:docMk/>
          <pc:sldMk cId="3537762963" sldId="264"/>
        </pc:sldMkLst>
        <pc:spChg chg="del">
          <ac:chgData name="Eleanor Doman" userId="e653c0898a1fe956" providerId="LiveId" clId="{0B1F4251-13CC-47FC-92F9-A2BEA0222009}" dt="2018-11-15T19:54:53.934" v="190" actId="478"/>
          <ac:spMkLst>
            <pc:docMk/>
            <pc:sldMk cId="3537762963" sldId="264"/>
            <ac:spMk id="2" creationId="{FAB0800C-CD20-4D92-A628-2EE78E980E5E}"/>
          </ac:spMkLst>
        </pc:spChg>
        <pc:spChg chg="del">
          <ac:chgData name="Eleanor Doman" userId="e653c0898a1fe956" providerId="LiveId" clId="{0B1F4251-13CC-47FC-92F9-A2BEA0222009}" dt="2018-11-15T19:54:53.934" v="190" actId="478"/>
          <ac:spMkLst>
            <pc:docMk/>
            <pc:sldMk cId="3537762963" sldId="264"/>
            <ac:spMk id="3" creationId="{F53819EF-1E08-4A74-A8AA-31875362D83D}"/>
          </ac:spMkLst>
        </pc:spChg>
        <pc:picChg chg="add mod">
          <ac:chgData name="Eleanor Doman" userId="e653c0898a1fe956" providerId="LiveId" clId="{0B1F4251-13CC-47FC-92F9-A2BEA0222009}" dt="2018-11-15T19:57:37.292" v="194" actId="14100"/>
          <ac:picMkLst>
            <pc:docMk/>
            <pc:sldMk cId="3537762963" sldId="264"/>
            <ac:picMk id="4" creationId="{0BF67B3D-1CDA-4052-84C0-E694FB4EBB9E}"/>
          </ac:picMkLst>
        </pc:picChg>
        <pc:picChg chg="add mod">
          <ac:chgData name="Eleanor Doman" userId="e653c0898a1fe956" providerId="LiveId" clId="{0B1F4251-13CC-47FC-92F9-A2BEA0222009}" dt="2018-11-15T19:58:37.842" v="198" actId="1076"/>
          <ac:picMkLst>
            <pc:docMk/>
            <pc:sldMk cId="3537762963" sldId="264"/>
            <ac:picMk id="5" creationId="{9BD40808-53F8-462A-9B8A-6D4E8967232C}"/>
          </ac:picMkLst>
        </pc:picChg>
      </pc:sldChg>
      <pc:sldChg chg="addSp delSp modSp add modAnim">
        <pc:chgData name="Eleanor Doman" userId="e653c0898a1fe956" providerId="LiveId" clId="{0B1F4251-13CC-47FC-92F9-A2BEA0222009}" dt="2018-11-15T20:00:05.058" v="210" actId="1076"/>
        <pc:sldMkLst>
          <pc:docMk/>
          <pc:sldMk cId="1456380605" sldId="265"/>
        </pc:sldMkLst>
        <pc:spChg chg="del">
          <ac:chgData name="Eleanor Doman" userId="e653c0898a1fe956" providerId="LiveId" clId="{0B1F4251-13CC-47FC-92F9-A2BEA0222009}" dt="2018-11-15T19:59:12.167" v="200" actId="478"/>
          <ac:spMkLst>
            <pc:docMk/>
            <pc:sldMk cId="1456380605" sldId="265"/>
            <ac:spMk id="2" creationId="{7B24B4E6-D7B3-4EB8-814B-60D37365347D}"/>
          </ac:spMkLst>
        </pc:spChg>
        <pc:spChg chg="del">
          <ac:chgData name="Eleanor Doman" userId="e653c0898a1fe956" providerId="LiveId" clId="{0B1F4251-13CC-47FC-92F9-A2BEA0222009}" dt="2018-11-15T19:59:12.167" v="200" actId="478"/>
          <ac:spMkLst>
            <pc:docMk/>
            <pc:sldMk cId="1456380605" sldId="265"/>
            <ac:spMk id="3" creationId="{BD54265C-D76C-4F57-8CB0-0F0382BCC4FD}"/>
          </ac:spMkLst>
        </pc:spChg>
        <pc:picChg chg="add mod">
          <ac:chgData name="Eleanor Doman" userId="e653c0898a1fe956" providerId="LiveId" clId="{0B1F4251-13CC-47FC-92F9-A2BEA0222009}" dt="2018-11-15T19:59:23.835" v="205" actId="1076"/>
          <ac:picMkLst>
            <pc:docMk/>
            <pc:sldMk cId="1456380605" sldId="265"/>
            <ac:picMk id="4" creationId="{0851F001-1979-4606-B21B-3487737DF855}"/>
          </ac:picMkLst>
        </pc:picChg>
        <pc:picChg chg="add mod">
          <ac:chgData name="Eleanor Doman" userId="e653c0898a1fe956" providerId="LiveId" clId="{0B1F4251-13CC-47FC-92F9-A2BEA0222009}" dt="2018-11-15T20:00:03.199" v="209" actId="1076"/>
          <ac:picMkLst>
            <pc:docMk/>
            <pc:sldMk cId="1456380605" sldId="265"/>
            <ac:picMk id="5" creationId="{3C15A5F2-F182-4E35-945B-92561768A30A}"/>
          </ac:picMkLst>
        </pc:picChg>
      </pc:sldChg>
      <pc:sldChg chg="delSp modSp add modAnim">
        <pc:chgData name="Eleanor Doman" userId="e653c0898a1fe956" providerId="LiveId" clId="{0B1F4251-13CC-47FC-92F9-A2BEA0222009}" dt="2018-11-15T20:13:35.222" v="541" actId="20577"/>
        <pc:sldMkLst>
          <pc:docMk/>
          <pc:sldMk cId="3035744711" sldId="266"/>
        </pc:sldMkLst>
        <pc:spChg chg="del">
          <ac:chgData name="Eleanor Doman" userId="e653c0898a1fe956" providerId="LiveId" clId="{0B1F4251-13CC-47FC-92F9-A2BEA0222009}" dt="2018-11-15T20:00:53.678" v="212" actId="478"/>
          <ac:spMkLst>
            <pc:docMk/>
            <pc:sldMk cId="3035744711" sldId="266"/>
            <ac:spMk id="2" creationId="{4D106FF0-BAC3-4222-B63A-C93EC715D698}"/>
          </ac:spMkLst>
        </pc:spChg>
        <pc:spChg chg="mod">
          <ac:chgData name="Eleanor Doman" userId="e653c0898a1fe956" providerId="LiveId" clId="{0B1F4251-13CC-47FC-92F9-A2BEA0222009}" dt="2018-11-15T20:13:35.222" v="541" actId="20577"/>
          <ac:spMkLst>
            <pc:docMk/>
            <pc:sldMk cId="3035744711" sldId="266"/>
            <ac:spMk id="3" creationId="{C75F0EF5-E5A5-4300-B187-EA7848D56853}"/>
          </ac:spMkLst>
        </pc:spChg>
      </pc:sldChg>
      <pc:sldChg chg="addSp modSp add">
        <pc:chgData name="Eleanor Doman" userId="e653c0898a1fe956" providerId="LiveId" clId="{0B1F4251-13CC-47FC-92F9-A2BEA0222009}" dt="2018-11-15T20:05:27.408" v="507" actId="1076"/>
        <pc:sldMkLst>
          <pc:docMk/>
          <pc:sldMk cId="2099422967" sldId="267"/>
        </pc:sldMkLst>
        <pc:spChg chg="mod">
          <ac:chgData name="Eleanor Doman" userId="e653c0898a1fe956" providerId="LiveId" clId="{0B1F4251-13CC-47FC-92F9-A2BEA0222009}" dt="2018-11-15T20:03:57.818" v="452" actId="5793"/>
          <ac:spMkLst>
            <pc:docMk/>
            <pc:sldMk cId="2099422967" sldId="267"/>
            <ac:spMk id="2" creationId="{28D9EDA5-8B2A-4A32-976A-3786C05D135D}"/>
          </ac:spMkLst>
        </pc:spChg>
        <pc:spChg chg="mod">
          <ac:chgData name="Eleanor Doman" userId="e653c0898a1fe956" providerId="LiveId" clId="{0B1F4251-13CC-47FC-92F9-A2BEA0222009}" dt="2018-11-15T20:04:42.806" v="503" actId="14100"/>
          <ac:spMkLst>
            <pc:docMk/>
            <pc:sldMk cId="2099422967" sldId="267"/>
            <ac:spMk id="3" creationId="{48A59846-A0CB-4255-B09D-0DB714427914}"/>
          </ac:spMkLst>
        </pc:spChg>
        <pc:picChg chg="add mod">
          <ac:chgData name="Eleanor Doman" userId="e653c0898a1fe956" providerId="LiveId" clId="{0B1F4251-13CC-47FC-92F9-A2BEA0222009}" dt="2018-11-15T20:05:27.408" v="507" actId="1076"/>
          <ac:picMkLst>
            <pc:docMk/>
            <pc:sldMk cId="2099422967" sldId="267"/>
            <ac:picMk id="5" creationId="{7D45F9FF-8D24-4523-B64C-ED27E037852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AF766-C0E1-441A-9C94-4D19E6392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7C7F3-E745-4772-8A12-D46B8D4A1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3FF11-3C6B-4EF2-A572-33FC2207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FB60-FE51-4D5F-814B-EF3E589A3F00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B3156-ADFF-4422-8878-B401A3F8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C1EB-F793-455B-A1AF-E093FEA7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29A5-94B3-4BFE-8115-D1E59C97D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33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BAC22-CA44-49E9-A3F1-CA2443ECB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63C99-1BCF-467C-84A7-76BC4DA90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28352-F806-4945-9B18-459691FC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FB60-FE51-4D5F-814B-EF3E589A3F00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54BF9-1BA3-4E9D-907C-4E7489EA9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0D4ED-CC09-430F-B5C6-C3E7B9147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29A5-94B3-4BFE-8115-D1E59C97D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453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BDAAA-D1FE-48EC-833C-27D584E4F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183C0-C727-4EA4-AE1C-9CCC0EFCB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13A53-E580-4E14-A9BD-93FD4B40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FB60-FE51-4D5F-814B-EF3E589A3F00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FA217-6B07-4BB7-A3CA-13361C357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F3022-F802-4B1D-8E5D-605EB2C0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29A5-94B3-4BFE-8115-D1E59C97D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99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9AC3F-00DC-4613-802F-8677E7064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631AF-E14F-4585-99B4-31B2ACA1B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0002C-139B-44EC-836E-4178638F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FB60-FE51-4D5F-814B-EF3E589A3F00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87E3A-202D-46ED-B10B-7CE9539B3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B8D9A-0007-4F73-9582-30F437A0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29A5-94B3-4BFE-8115-D1E59C97D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53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2721B-7FCF-48A8-9088-6613E0D3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9B0B0-FB06-4242-A356-4C9D61AE3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DA476-3390-4F30-8463-569B6FE2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FB60-FE51-4D5F-814B-EF3E589A3F00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663AF-C238-4539-8F47-E64F81535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BD4A0-A45B-462E-B1D7-60353054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29A5-94B3-4BFE-8115-D1E59C97D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34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7FEE8-5164-4C5E-BD6B-28476F043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D81D0-9500-4B3C-8AB6-0176AD9A0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0712A-D4DD-47F3-97AA-3FBABD2FF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94F0D-B864-46F0-8871-AA6833F7B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FB60-FE51-4D5F-814B-EF3E589A3F00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EA95E-084C-4380-9A19-068A95F99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45AD1-0665-46CB-857B-F385E53C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29A5-94B3-4BFE-8115-D1E59C97D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84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0EC56-596B-4529-86C3-508D3C35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003F8-095C-469E-833A-C470A7264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ACA90-BE8C-4C8D-BB08-49CFC875E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E5491-0940-44A3-8FA8-DEA2BF7B4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842494-31A0-4090-9E74-54A8476F9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1EBF5-A476-438B-B431-645AFDE0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FB60-FE51-4D5F-814B-EF3E589A3F00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30FF77-789B-46FB-9707-C4210FBA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A1F254-D163-4B11-B4EE-06C532B5C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29A5-94B3-4BFE-8115-D1E59C97D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38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5E742-9C78-43A2-814B-6DEE4A0A7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ACA1A8-90FC-456E-B9E7-265CA4ED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FB60-FE51-4D5F-814B-EF3E589A3F00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6A3612-E113-4ED5-B31D-931458E2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D4882-C478-49DE-923B-D3E3CC36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29A5-94B3-4BFE-8115-D1E59C97D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86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A99373-5B39-465F-B344-351DB6300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FB60-FE51-4D5F-814B-EF3E589A3F00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5A28-0873-4E55-93B2-80E4A28A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FC413-75A9-44A4-91DC-DFE60145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29A5-94B3-4BFE-8115-D1E59C97D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23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4217-6AD1-4DCF-8448-FB761C87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3C277-7477-4791-8DFD-ACECA0D80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3E770-371E-4FAD-8970-7996974E9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8D528-E403-4F09-85FC-0E904B70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FB60-FE51-4D5F-814B-EF3E589A3F00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4C7AB-DD76-4271-A2B3-A6CD3C9D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2EC09-FD20-4414-A579-8A99251B6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29A5-94B3-4BFE-8115-D1E59C97D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677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2EBF3-5423-4CB9-9E6C-E8ECE3E96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48BE2D-1FDD-4974-8B01-891A7E755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B342F-FE32-40E5-80D8-0270CD5F3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FCA49-79DA-415B-A4D9-F3660F17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FB60-FE51-4D5F-814B-EF3E589A3F00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032DB-C6BE-434E-816E-B9B0FB650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23B23-C083-470F-AB49-476F9E2B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729A5-94B3-4BFE-8115-D1E59C97D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968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54C62-164D-4CD1-A4B4-C018A31D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F5A7C-1BB4-4A33-8519-F4BAA3895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D190F-F6F9-46CA-A96D-ECCEC864C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3FB60-FE51-4D5F-814B-EF3E589A3F00}" type="datetimeFigureOut">
              <a:rPr lang="en-GB" smtClean="0"/>
              <a:t>20/12/2018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CE40C-7221-43A1-A91F-8E78A47A9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1590E-7BC6-4884-A70E-017E7A650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29A5-94B3-4BFE-8115-D1E59C97D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13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eleanordoman54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ecktie, clothing, bed, person&#10;&#10;Description generated with very high confidence">
            <a:extLst>
              <a:ext uri="{FF2B5EF4-FFF2-40B4-BE49-F238E27FC236}">
                <a16:creationId xmlns:a16="http://schemas.microsoft.com/office/drawing/2014/main" id="{5B97BFAA-DB7B-4D8E-8665-5C366AC71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3094" cy="6996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FB74B-30C3-4073-9178-0DBA86068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268" y="808038"/>
            <a:ext cx="7611611" cy="2794000"/>
          </a:xfrm>
        </p:spPr>
        <p:txBody>
          <a:bodyPr/>
          <a:lstStyle/>
          <a:p>
            <a:r>
              <a:rPr lang="en-GB" dirty="0"/>
              <a:t>A needling problem from embroidery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42BFD-11A4-41E9-8AEF-EFB811638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70576" y="4296605"/>
            <a:ext cx="9144000" cy="1655762"/>
          </a:xfrm>
        </p:spPr>
        <p:txBody>
          <a:bodyPr/>
          <a:lstStyle/>
          <a:p>
            <a:r>
              <a:rPr lang="en-GB" dirty="0"/>
              <a:t>Eleanor Doman</a:t>
            </a: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7B6FC76-D164-438E-BBDA-08118ADC9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341" y="905633"/>
            <a:ext cx="5208659" cy="520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51F001-1979-4606-B21B-3487737DF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101" y="673924"/>
            <a:ext cx="3044924" cy="5510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15A5F2-F182-4E35-945B-92561768A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061" y="1415961"/>
            <a:ext cx="5503334" cy="40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F0EF5-E5A5-4300-B187-EA7848D56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0817"/>
            <a:ext cx="10515600" cy="5302320"/>
          </a:xfrm>
        </p:spPr>
        <p:txBody>
          <a:bodyPr anchor="ctr"/>
          <a:lstStyle/>
          <a:p>
            <a:pPr marL="514350" indent="-514350">
              <a:lnSpc>
                <a:spcPct val="250000"/>
              </a:lnSpc>
              <a:buFont typeface="+mj-lt"/>
              <a:buAutoNum type="arabicPeriod"/>
            </a:pPr>
            <a:r>
              <a:rPr lang="en-GB" dirty="0"/>
              <a:t>Does the ’even node’ rule still work for ‘textured’ </a:t>
            </a:r>
            <a:r>
              <a:rPr lang="en-GB" dirty="0" err="1"/>
              <a:t>blackwork</a:t>
            </a:r>
            <a:r>
              <a:rPr lang="en-GB" dirty="0"/>
              <a:t> patterns?</a:t>
            </a:r>
          </a:p>
          <a:p>
            <a:pPr marL="514350" indent="-514350">
              <a:lnSpc>
                <a:spcPct val="250000"/>
              </a:lnSpc>
              <a:buFont typeface="+mj-lt"/>
              <a:buAutoNum type="arabicPeriod"/>
            </a:pPr>
            <a:r>
              <a:rPr lang="en-GB" dirty="0"/>
              <a:t>What is the largest area we can cover using a single thread?</a:t>
            </a:r>
          </a:p>
          <a:p>
            <a:pPr marL="514350" indent="-514350">
              <a:lnSpc>
                <a:spcPct val="250000"/>
              </a:lnSpc>
              <a:buFont typeface="+mj-lt"/>
              <a:buAutoNum type="arabicPeriod"/>
            </a:pPr>
            <a:r>
              <a:rPr lang="en-GB" dirty="0"/>
              <a:t>Is there an algorithm we can use to cover an area?</a:t>
            </a:r>
          </a:p>
        </p:txBody>
      </p:sp>
    </p:spTree>
    <p:extLst>
      <p:ext uri="{BB962C8B-B14F-4D97-AF65-F5344CB8AC3E}">
        <p14:creationId xmlns:p14="http://schemas.microsoft.com/office/powerpoint/2010/main" val="303574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9EDA5-8B2A-4A32-976A-3786C05D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listening!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59846-A0CB-4255-B09D-0DB714427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0067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Eleanor Doman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eleanordoman54@gmail.com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5F9FF-8D24-4523-B64C-ED27E0378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80" y="4226408"/>
            <a:ext cx="7695747" cy="263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2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costume&#10;&#10;Description generated with very high confidence">
            <a:extLst>
              <a:ext uri="{FF2B5EF4-FFF2-40B4-BE49-F238E27FC236}">
                <a16:creationId xmlns:a16="http://schemas.microsoft.com/office/drawing/2014/main" id="{D6F61D6A-EF7A-478C-B524-61052FF35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74" y="0"/>
            <a:ext cx="426625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7EBF6B-99BC-4037-BE22-0343FA493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399" y="1185762"/>
            <a:ext cx="2678147" cy="4846425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4562F169-AE71-48C2-9484-A96356483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7" y="3200400"/>
            <a:ext cx="3208175" cy="3208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9B587E-0301-4D08-8BE7-5D0AF2401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641" y="4665"/>
            <a:ext cx="2337430" cy="34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mmal, animal, standing, small&#10;&#10;Description generated with very high confidence">
            <a:extLst>
              <a:ext uri="{FF2B5EF4-FFF2-40B4-BE49-F238E27FC236}">
                <a16:creationId xmlns:a16="http://schemas.microsoft.com/office/drawing/2014/main" id="{5136ED08-9FE6-4CDB-8184-D3C34B21A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224" y="643466"/>
            <a:ext cx="760555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0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DEE9E9-5A51-4F6C-A024-2632CE74B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20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2079A-8114-41FB-8585-DDD0940DD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0F847BF6-CFA7-4489-A278-6BE40346E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22387E49-82EE-4446-977D-9D80A0E9F143}"/>
              </a:ext>
            </a:extLst>
          </p:cNvPr>
          <p:cNvSpPr/>
          <p:nvPr/>
        </p:nvSpPr>
        <p:spPr>
          <a:xfrm rot="10800000">
            <a:off x="4177642" y="2044238"/>
            <a:ext cx="3127513" cy="3366052"/>
          </a:xfrm>
          <a:prstGeom prst="flowChartOffpage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2A717-D21F-4E2A-97CF-EB1426970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736" y="2712844"/>
            <a:ext cx="1744936" cy="1720009"/>
          </a:xfrm>
          <a:prstGeom prst="rect">
            <a:avLst/>
          </a:prstGeom>
        </p:spPr>
      </p:pic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ADE2C92C-4045-400A-BAB6-4BFBD2F8A7C0}"/>
              </a:ext>
            </a:extLst>
          </p:cNvPr>
          <p:cNvSpPr/>
          <p:nvPr/>
        </p:nvSpPr>
        <p:spPr>
          <a:xfrm>
            <a:off x="4939127" y="874643"/>
            <a:ext cx="1604545" cy="1550504"/>
          </a:xfrm>
          <a:prstGeom prst="mathMultiply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71DFD0-E9B6-4B67-A1AF-53140575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8" y="2044238"/>
            <a:ext cx="1121761" cy="1097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E60366-7DA4-42A7-B3D0-3F949790D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8" y="3988354"/>
            <a:ext cx="1121761" cy="1097375"/>
          </a:xfrm>
          <a:prstGeom prst="rect">
            <a:avLst/>
          </a:prstGeom>
        </p:spPr>
      </p:pic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2FF95173-FA3D-4436-82A1-33604454D1BF}"/>
              </a:ext>
            </a:extLst>
          </p:cNvPr>
          <p:cNvSpPr/>
          <p:nvPr/>
        </p:nvSpPr>
        <p:spPr>
          <a:xfrm>
            <a:off x="4939127" y="2653748"/>
            <a:ext cx="1604545" cy="1550504"/>
          </a:xfrm>
          <a:prstGeom prst="mathMultiply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629921C0-3689-4C0C-81CA-C4BED699D1D3}"/>
              </a:ext>
            </a:extLst>
          </p:cNvPr>
          <p:cNvSpPr/>
          <p:nvPr/>
        </p:nvSpPr>
        <p:spPr>
          <a:xfrm>
            <a:off x="9857595" y="5638799"/>
            <a:ext cx="1604545" cy="1550504"/>
          </a:xfrm>
          <a:prstGeom prst="mathMultiply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44F70089-CFE1-4651-BDD4-E430A195BBBC}"/>
              </a:ext>
            </a:extLst>
          </p:cNvPr>
          <p:cNvSpPr/>
          <p:nvPr/>
        </p:nvSpPr>
        <p:spPr>
          <a:xfrm>
            <a:off x="1879786" y="5638799"/>
            <a:ext cx="1604545" cy="1550504"/>
          </a:xfrm>
          <a:prstGeom prst="mathMultiply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F4AEAD06-6DB1-4FE2-A78D-B54BCA516769}"/>
              </a:ext>
            </a:extLst>
          </p:cNvPr>
          <p:cNvSpPr/>
          <p:nvPr/>
        </p:nvSpPr>
        <p:spPr>
          <a:xfrm>
            <a:off x="859368" y="2789732"/>
            <a:ext cx="1604545" cy="1550504"/>
          </a:xfrm>
          <a:prstGeom prst="mathMultiply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5BFBD11C-3058-4CC0-A3B0-E2699C7A4497}"/>
              </a:ext>
            </a:extLst>
          </p:cNvPr>
          <p:cNvSpPr/>
          <p:nvPr/>
        </p:nvSpPr>
        <p:spPr>
          <a:xfrm>
            <a:off x="865028" y="1788569"/>
            <a:ext cx="1604545" cy="1550504"/>
          </a:xfrm>
          <a:prstGeom prst="mathMultiply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7698FE4A-192E-42FC-855D-DEC61E5724B7}"/>
              </a:ext>
            </a:extLst>
          </p:cNvPr>
          <p:cNvSpPr/>
          <p:nvPr/>
        </p:nvSpPr>
        <p:spPr>
          <a:xfrm>
            <a:off x="10842971" y="874643"/>
            <a:ext cx="1604545" cy="1550504"/>
          </a:xfrm>
          <a:prstGeom prst="mathMultiply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2922C041-E77C-47B6-9A50-AFF148B72FCD}"/>
              </a:ext>
            </a:extLst>
          </p:cNvPr>
          <p:cNvSpPr/>
          <p:nvPr/>
        </p:nvSpPr>
        <p:spPr>
          <a:xfrm>
            <a:off x="7934787" y="1817673"/>
            <a:ext cx="1604545" cy="1550504"/>
          </a:xfrm>
          <a:prstGeom prst="mathMultiply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4AD65C8E-131E-4465-8C7B-C9BA5B058089}"/>
              </a:ext>
            </a:extLst>
          </p:cNvPr>
          <p:cNvSpPr/>
          <p:nvPr/>
        </p:nvSpPr>
        <p:spPr>
          <a:xfrm>
            <a:off x="7893997" y="874643"/>
            <a:ext cx="1604545" cy="1550504"/>
          </a:xfrm>
          <a:prstGeom prst="mathMultiply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F8E61293-F246-477A-8EDC-4F07EF577839}"/>
              </a:ext>
            </a:extLst>
          </p:cNvPr>
          <p:cNvSpPr/>
          <p:nvPr/>
        </p:nvSpPr>
        <p:spPr>
          <a:xfrm>
            <a:off x="2848706" y="-72886"/>
            <a:ext cx="1604545" cy="1550504"/>
          </a:xfrm>
          <a:prstGeom prst="mathMultiply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8C052F77-64FE-4C9E-892A-0C8E0C5470EA}"/>
              </a:ext>
            </a:extLst>
          </p:cNvPr>
          <p:cNvSpPr/>
          <p:nvPr/>
        </p:nvSpPr>
        <p:spPr>
          <a:xfrm>
            <a:off x="8903438" y="5632443"/>
            <a:ext cx="1604545" cy="1550504"/>
          </a:xfrm>
          <a:prstGeom prst="mathMultiply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E143AC6B-DBE6-48FF-989D-800910066D41}"/>
              </a:ext>
            </a:extLst>
          </p:cNvPr>
          <p:cNvSpPr/>
          <p:nvPr/>
        </p:nvSpPr>
        <p:spPr>
          <a:xfrm>
            <a:off x="10842971" y="3657601"/>
            <a:ext cx="1604545" cy="1550504"/>
          </a:xfrm>
          <a:prstGeom prst="mathMultiply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75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2198D3CC-2606-4D34-93AA-D0197CB49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0" b="28171"/>
          <a:stretch/>
        </p:blipFill>
        <p:spPr>
          <a:xfrm>
            <a:off x="-2914630" y="0"/>
            <a:ext cx="16052797" cy="90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38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C345D713-4A8D-4BF7-B50B-3AC39C4ED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84" y="0"/>
            <a:ext cx="549403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AE9C43-CCB6-4A9B-AC8A-078D06BEAAB3}"/>
              </a:ext>
            </a:extLst>
          </p:cNvPr>
          <p:cNvSpPr/>
          <p:nvPr/>
        </p:nvSpPr>
        <p:spPr>
          <a:xfrm>
            <a:off x="4357688" y="1585913"/>
            <a:ext cx="785812" cy="271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EDE93D-B1EB-496C-9C6D-0BB4338B2B9E}"/>
              </a:ext>
            </a:extLst>
          </p:cNvPr>
          <p:cNvSpPr/>
          <p:nvPr/>
        </p:nvSpPr>
        <p:spPr>
          <a:xfrm>
            <a:off x="5703093" y="1585913"/>
            <a:ext cx="785812" cy="271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467EE1-EDF9-43A2-BF7E-272CCFE605C1}"/>
              </a:ext>
            </a:extLst>
          </p:cNvPr>
          <p:cNvSpPr/>
          <p:nvPr/>
        </p:nvSpPr>
        <p:spPr>
          <a:xfrm rot="5400000">
            <a:off x="6095999" y="2599705"/>
            <a:ext cx="785812" cy="271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A4A12C-AB5F-4E28-9A30-E87F3164B7D2}"/>
              </a:ext>
            </a:extLst>
          </p:cNvPr>
          <p:cNvSpPr/>
          <p:nvPr/>
        </p:nvSpPr>
        <p:spPr>
          <a:xfrm rot="5400000">
            <a:off x="6095999" y="4027419"/>
            <a:ext cx="785812" cy="271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8870EC-0638-45F7-9CCE-C09D98374F6E}"/>
              </a:ext>
            </a:extLst>
          </p:cNvPr>
          <p:cNvSpPr/>
          <p:nvPr/>
        </p:nvSpPr>
        <p:spPr>
          <a:xfrm rot="5400000">
            <a:off x="6095999" y="3313562"/>
            <a:ext cx="785812" cy="271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0325CE-8261-4B50-86DC-8BF14FA9553B}"/>
              </a:ext>
            </a:extLst>
          </p:cNvPr>
          <p:cNvSpPr/>
          <p:nvPr/>
        </p:nvSpPr>
        <p:spPr>
          <a:xfrm rot="5400000">
            <a:off x="6093305" y="1869697"/>
            <a:ext cx="785812" cy="271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85D235-2B13-492C-B719-6A9D8877C3DB}"/>
              </a:ext>
            </a:extLst>
          </p:cNvPr>
          <p:cNvSpPr/>
          <p:nvPr/>
        </p:nvSpPr>
        <p:spPr>
          <a:xfrm rot="10800000">
            <a:off x="5055709" y="1585913"/>
            <a:ext cx="785812" cy="2714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1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67B3D-1CDA-4052-84C0-E694FB4EB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55" y="266203"/>
            <a:ext cx="8323573" cy="3404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40808-53F8-462A-9B8A-6D4E89672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941" y="3429000"/>
            <a:ext cx="6714038" cy="26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62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59</Words>
  <Application>Microsoft Office PowerPoint</Application>
  <PresentationFormat>Widescreen</PresentationFormat>
  <Paragraphs>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 needling problem from embroidery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EleanorDoman-ANeedlingProblemfromEmbroidery</dc:title>
  <dc:creator>Eleanor Doman</dc:creator>
  <cp:lastModifiedBy>Sam Hartburn</cp:lastModifiedBy>
  <cp:revision>7</cp:revision>
  <dcterms:created xsi:type="dcterms:W3CDTF">2018-11-15T15:32:53Z</dcterms:created>
  <dcterms:modified xsi:type="dcterms:W3CDTF">2018-12-20T20:13:41Z</dcterms:modified>
</cp:coreProperties>
</file>