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7"/>
  </p:notesMasterIdLst>
  <p:sldIdLst>
    <p:sldId id="256" r:id="rId8"/>
    <p:sldId id="257" r:id="rId9"/>
    <p:sldId id="258" r:id="rId10"/>
    <p:sldId id="259" r:id="rId11"/>
    <p:sldId id="28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9053B1D-1CD5-4639-890D-B5A45327170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200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80E9932-5BE5-4D35-8A60-7B9120F269AA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3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192DCCA-D892-42E3-A094-2EC0B8B9BC44}" type="slidenum">
              <a:rPr lang="en-GB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3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928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4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2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60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498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6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6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74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271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29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5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14DA-1EEE-44EE-8B30-8FA0ECD19B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21/12/2018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3E96-924D-42AD-871E-AB2DA88EA8F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TQkO1-Of3I" TargetMode="Externa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The Travelling Salesman Problem:</a:t>
            </a:r>
            <a:br/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couple of whimsical applications</a:t>
            </a:r>
            <a:br/>
            <a:br/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by</a:t>
            </a:r>
            <a:br/>
            <a:br/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Martin Chlond</a:t>
            </a:r>
            <a:endParaRPr lang="en-GB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"/>
          <p:cNvPicPr/>
          <p:nvPr/>
        </p:nvPicPr>
        <p:blipFill>
          <a:blip r:embed="rId2"/>
          <a:stretch/>
        </p:blipFill>
        <p:spPr>
          <a:xfrm>
            <a:off x="1259640" y="205560"/>
            <a:ext cx="6335280" cy="633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547640" y="1412640"/>
            <a:ext cx="5831280" cy="374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00000"/>
                </a:solidFill>
                <a:latin typeface="comic"/>
                <a:ea typeface="DejaVu Sans"/>
              </a:rPr>
              <a:t>Selected Works </a:t>
            </a:r>
            <a:endParaRPr lang="en-GB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00000"/>
                </a:solidFill>
                <a:latin typeface="comic"/>
                <a:ea typeface="DejaVu Sans"/>
              </a:rPr>
              <a:t>of</a:t>
            </a:r>
            <a:endParaRPr lang="en-GB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00000"/>
                </a:solidFill>
                <a:latin typeface="comic"/>
                <a:ea typeface="DejaVu Sans"/>
              </a:rPr>
              <a:t>Bob Bosch</a:t>
            </a:r>
            <a:endParaRPr lang="en-GB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1"/>
          <p:cNvPicPr/>
          <p:nvPr/>
        </p:nvPicPr>
        <p:blipFill>
          <a:blip r:embed="rId2"/>
          <a:stretch/>
        </p:blipFill>
        <p:spPr>
          <a:xfrm>
            <a:off x="1143000" y="0"/>
            <a:ext cx="685656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539640" y="2349000"/>
            <a:ext cx="8063280" cy="118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following three pieces are based on the work of Andy Warhol. Each loop is </a:t>
            </a:r>
            <a:r>
              <a:rPr lang="en-GB" sz="24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exactly</a:t>
            </a: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the same length (45.5 feet when printed on 8.5" by 11" paper). 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"/>
          <p:cNvPicPr/>
          <p:nvPr/>
        </p:nvPicPr>
        <p:blipFill>
          <a:blip r:embed="rId2"/>
          <a:stretch/>
        </p:blipFill>
        <p:spPr>
          <a:xfrm>
            <a:off x="2195640" y="690840"/>
            <a:ext cx="4856400" cy="554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2195640" y="713160"/>
            <a:ext cx="4856400" cy="53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"/>
          <p:cNvPicPr/>
          <p:nvPr/>
        </p:nvPicPr>
        <p:blipFill>
          <a:blip r:embed="rId2"/>
          <a:stretch/>
        </p:blipFill>
        <p:spPr>
          <a:xfrm>
            <a:off x="2123640" y="568800"/>
            <a:ext cx="4856400" cy="552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1"/>
          <p:cNvPicPr/>
          <p:nvPr/>
        </p:nvPicPr>
        <p:blipFill>
          <a:blip r:embed="rId2"/>
          <a:stretch/>
        </p:blipFill>
        <p:spPr>
          <a:xfrm>
            <a:off x="2143080" y="1000080"/>
            <a:ext cx="4856400" cy="48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2"/>
          <p:cNvPicPr/>
          <p:nvPr/>
        </p:nvPicPr>
        <p:blipFill>
          <a:blip r:embed="rId2"/>
          <a:stretch/>
        </p:blipFill>
        <p:spPr>
          <a:xfrm>
            <a:off x="1547640" y="1196640"/>
            <a:ext cx="6263280" cy="5292000"/>
          </a:xfrm>
          <a:prstGeom prst="rect">
            <a:avLst/>
          </a:prstGeom>
          <a:ln>
            <a:noFill/>
          </a:ln>
        </p:spPr>
      </p:pic>
      <p:sp>
        <p:nvSpPr>
          <p:cNvPr id="250" name="CustomShape 1"/>
          <p:cNvSpPr/>
          <p:nvPr/>
        </p:nvSpPr>
        <p:spPr>
          <a:xfrm>
            <a:off x="2159640" y="404640"/>
            <a:ext cx="50392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2010 Mathematical Art Exhibition, First Prize</a:t>
            </a:r>
            <a:endParaRPr lang="en-GB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American Mathematical Society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/>
          <p:cNvPicPr/>
          <p:nvPr/>
        </p:nvPicPr>
        <p:blipFill>
          <a:blip r:embed="rId2"/>
          <a:stretch/>
        </p:blipFill>
        <p:spPr>
          <a:xfrm>
            <a:off x="2592000" y="882720"/>
            <a:ext cx="3808440" cy="538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3"/>
          <p:cNvPicPr/>
          <p:nvPr/>
        </p:nvPicPr>
        <p:blipFill>
          <a:blip r:embed="rId2"/>
          <a:stretch/>
        </p:blipFill>
        <p:spPr>
          <a:xfrm>
            <a:off x="2157480" y="2152800"/>
            <a:ext cx="4827600" cy="255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7"/>
          <p:cNvPicPr/>
          <p:nvPr/>
        </p:nvPicPr>
        <p:blipFill>
          <a:blip r:embed="rId2"/>
          <a:stretch/>
        </p:blipFill>
        <p:spPr>
          <a:xfrm>
            <a:off x="2195640" y="473040"/>
            <a:ext cx="4778640" cy="591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Yondu’s Dart Problem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5" name="Picture 254"/>
          <p:cNvPicPr/>
          <p:nvPr/>
        </p:nvPicPr>
        <p:blipFill>
          <a:blip r:embed="rId2"/>
          <a:stretch/>
        </p:blipFill>
        <p:spPr>
          <a:xfrm>
            <a:off x="2538720" y="835200"/>
            <a:ext cx="4075200" cy="518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1547640" y="3064320"/>
            <a:ext cx="5668920" cy="40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lang="en-GB" sz="1800" b="0" u="sng" strike="noStrike" spc="-1">
                <a:solidFill>
                  <a:srgbClr val="0000FF"/>
                </a:solidFill>
                <a:uFillTx/>
                <a:latin typeface="Calibri"/>
                <a:ea typeface="Calibri"/>
                <a:hlinkClick r:id="rId2"/>
              </a:rPr>
              <a:t>https://www.youtube.com/watch?v=rTQkO1-Of3I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3"/>
          <p:cNvPicPr/>
          <p:nvPr/>
        </p:nvPicPr>
        <p:blipFill>
          <a:blip r:embed="rId2"/>
          <a:stretch/>
        </p:blipFill>
        <p:spPr>
          <a:xfrm>
            <a:off x="0" y="1494720"/>
            <a:ext cx="9142560" cy="38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/>
          <p:cNvPicPr/>
          <p:nvPr/>
        </p:nvPicPr>
        <p:blipFill>
          <a:blip r:embed="rId2"/>
          <a:stretch/>
        </p:blipFill>
        <p:spPr>
          <a:xfrm>
            <a:off x="1475640" y="1815840"/>
            <a:ext cx="5680080" cy="266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2286000" y="1582200"/>
            <a:ext cx="4570560" cy="374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NAME: yondu.tsp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TYPE: TSP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COMMENT: Yondu's travelling dart problem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COMMENT: Guardians of the Galaxy (1:26:0)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DIMENSION: 22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EDGE_WEIGHT_TYPE: EUC_2D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NODE_COORD_SECTION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   200	  910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   250	1030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3    260	  930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   240	  760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5    360	  710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   420	  620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n-GB" sz="1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3"/>
          <p:cNvPicPr/>
          <p:nvPr/>
        </p:nvPicPr>
        <p:blipFill>
          <a:blip r:embed="rId2"/>
          <a:stretch/>
        </p:blipFill>
        <p:spPr>
          <a:xfrm>
            <a:off x="1479600" y="1028880"/>
            <a:ext cx="6183360" cy="479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/>
          <p:cNvPicPr/>
          <p:nvPr/>
        </p:nvPicPr>
        <p:blipFill>
          <a:blip r:embed="rId2"/>
          <a:stretch/>
        </p:blipFill>
        <p:spPr>
          <a:xfrm>
            <a:off x="0" y="1494720"/>
            <a:ext cx="9142560" cy="38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1"/>
          <p:cNvPicPr/>
          <p:nvPr/>
        </p:nvPicPr>
        <p:blipFill>
          <a:blip r:embed="rId2"/>
          <a:stretch/>
        </p:blipFill>
        <p:spPr>
          <a:xfrm>
            <a:off x="0" y="1494720"/>
            <a:ext cx="9142560" cy="386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3276000" y="2893320"/>
            <a:ext cx="2446920" cy="19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TSP Art</a:t>
            </a: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3"/>
          <p:cNvPicPr/>
          <p:nvPr/>
        </p:nvPicPr>
        <p:blipFill>
          <a:blip r:embed="rId2"/>
          <a:stretch/>
        </p:blipFill>
        <p:spPr>
          <a:xfrm>
            <a:off x="1439640" y="0"/>
            <a:ext cx="626328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ircle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1143000"/>
            <a:ext cx="4572000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90701" y="610451"/>
            <a:ext cx="31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Single Line Drawing - Animation</a:t>
            </a:r>
          </a:p>
        </p:txBody>
      </p:sp>
    </p:spTree>
    <p:extLst>
      <p:ext uri="{BB962C8B-B14F-4D97-AF65-F5344CB8AC3E}">
        <p14:creationId xmlns:p14="http://schemas.microsoft.com/office/powerpoint/2010/main" val="2991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3"/>
          <p:cNvPicPr/>
          <p:nvPr/>
        </p:nvPicPr>
        <p:blipFill>
          <a:blip r:embed="rId2"/>
          <a:stretch/>
        </p:blipFill>
        <p:spPr>
          <a:xfrm>
            <a:off x="1439640" y="0"/>
            <a:ext cx="626328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3"/>
          <p:cNvPicPr/>
          <p:nvPr/>
        </p:nvPicPr>
        <p:blipFill>
          <a:blip r:embed="rId2"/>
          <a:stretch/>
        </p:blipFill>
        <p:spPr>
          <a:xfrm>
            <a:off x="1439640" y="0"/>
            <a:ext cx="6263280" cy="685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1"/>
          <p:cNvPicPr/>
          <p:nvPr/>
        </p:nvPicPr>
        <p:blipFill>
          <a:blip r:embed="rId2"/>
          <a:stretch/>
        </p:blipFill>
        <p:spPr>
          <a:xfrm>
            <a:off x="1397160" y="254160"/>
            <a:ext cx="5981760" cy="598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1"/>
          <p:cNvPicPr/>
          <p:nvPr/>
        </p:nvPicPr>
        <p:blipFill>
          <a:blip r:embed="rId2"/>
          <a:stretch/>
        </p:blipFill>
        <p:spPr>
          <a:xfrm>
            <a:off x="1331640" y="260640"/>
            <a:ext cx="6379920" cy="637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120</Words>
  <Application>Microsoft Office PowerPoint</Application>
  <PresentationFormat>On-screen Show (4:3)</PresentationFormat>
  <Paragraphs>28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comic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MartinChlond-TheTravellingSalesmanProblem</dc:title>
  <dc:subject/>
  <dc:creator>Martin</dc:creator>
  <dc:description/>
  <cp:lastModifiedBy>Sam Hartburn</cp:lastModifiedBy>
  <cp:revision>26</cp:revision>
  <dcterms:created xsi:type="dcterms:W3CDTF">2012-03-14T13:46:28Z</dcterms:created>
  <dcterms:modified xsi:type="dcterms:W3CDTF">2018-12-21T20:05:16Z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