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4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471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272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8148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101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25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558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573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031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540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26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640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699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318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542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035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996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D06A24C-692C-4055-AE69-9E3FD73659F9}" type="datetimeFigureOut">
              <a:rPr lang="en-GB" smtClean="0"/>
              <a:t>22/12/2018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4D3F13D3-BEB8-4CC1-84F1-3F62650884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516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54540-D26E-481F-981F-686A20B65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6440" y="1062183"/>
            <a:ext cx="6919815" cy="2087417"/>
          </a:xfrm>
        </p:spPr>
        <p:txBody>
          <a:bodyPr/>
          <a:lstStyle/>
          <a:p>
            <a:r>
              <a:rPr lang="en-GB" dirty="0"/>
              <a:t>Here’s My Card Trick!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A3B28-F15F-4B43-89CE-7E83BBBBD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6440" y="3999346"/>
            <a:ext cx="5917679" cy="655782"/>
          </a:xfrm>
        </p:spPr>
        <p:txBody>
          <a:bodyPr/>
          <a:lstStyle/>
          <a:p>
            <a:r>
              <a:rPr lang="en-GB" dirty="0"/>
              <a:t>Michael </a:t>
            </a:r>
            <a:r>
              <a:rPr lang="en-GB" dirty="0" err="1"/>
              <a:t>GibSON</a:t>
            </a:r>
            <a:endParaRPr lang="en-GB" dirty="0"/>
          </a:p>
          <a:p>
            <a:endParaRPr lang="en-GB" dirty="0"/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D7A2D2-46F6-41A6-979A-57BF334F7DFA}"/>
              </a:ext>
            </a:extLst>
          </p:cNvPr>
          <p:cNvSpPr txBox="1"/>
          <p:nvPr/>
        </p:nvSpPr>
        <p:spPr>
          <a:xfrm>
            <a:off x="866440" y="4802909"/>
            <a:ext cx="6363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mikegibson2010@gmail.com</a:t>
            </a:r>
          </a:p>
        </p:txBody>
      </p:sp>
    </p:spTree>
    <p:extLst>
      <p:ext uri="{BB962C8B-B14F-4D97-AF65-F5344CB8AC3E}">
        <p14:creationId xmlns:p14="http://schemas.microsoft.com/office/powerpoint/2010/main" val="373720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64CC0F7-9589-4357-A739-37AD7A4AA564}"/>
              </a:ext>
            </a:extLst>
          </p:cNvPr>
          <p:cNvSpPr/>
          <p:nvPr/>
        </p:nvSpPr>
        <p:spPr>
          <a:xfrm>
            <a:off x="563418" y="2373745"/>
            <a:ext cx="8044873" cy="288174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617577-3A22-406D-9982-E77876BC0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Original “Effect”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EF791-ED80-4651-A096-BDA678D3A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5412508"/>
            <a:ext cx="6345260" cy="607291"/>
          </a:xfrm>
        </p:spPr>
        <p:txBody>
          <a:bodyPr/>
          <a:lstStyle/>
          <a:p>
            <a:r>
              <a:rPr lang="en-GB" dirty="0"/>
              <a:t>Can you guess the missing card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23017D-055E-4899-BF90-357D4397837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904" y="3184093"/>
            <a:ext cx="829768" cy="119394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3A28DCB-87C1-40EE-88B2-796D350735D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010" y="3184093"/>
            <a:ext cx="829767" cy="11930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CA6D28C-90F0-4E6D-8D21-50537660B71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116" y="3173436"/>
            <a:ext cx="829767" cy="1183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443444-205D-4DE4-85C1-9E99026A09CF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221" y="3165795"/>
            <a:ext cx="829766" cy="11853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5923E0F-AAD7-490B-AD31-56942C44AFB9}"/>
              </a:ext>
            </a:extLst>
          </p:cNvPr>
          <p:cNvPicPr/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-100000" contras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860" y="3146378"/>
            <a:ext cx="829766" cy="1202705"/>
          </a:xfrm>
          <a:prstGeom prst="rect">
            <a:avLst/>
          </a:prstGeom>
          <a:solidFill>
            <a:schemeClr val="accent1">
              <a:alpha val="45000"/>
            </a:schemeClr>
          </a:solidFill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CA568BE-602B-46F5-ADFF-E43D33496AC9}"/>
              </a:ext>
            </a:extLst>
          </p:cNvPr>
          <p:cNvSpPr txBox="1"/>
          <p:nvPr/>
        </p:nvSpPr>
        <p:spPr>
          <a:xfrm>
            <a:off x="7103104" y="3064387"/>
            <a:ext cx="1033548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8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14887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17577-3A22-406D-9982-E77876BC0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New “Effect”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EF791-ED80-4651-A096-BDA678D3A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5412508"/>
            <a:ext cx="6345260" cy="607291"/>
          </a:xfrm>
        </p:spPr>
        <p:txBody>
          <a:bodyPr/>
          <a:lstStyle/>
          <a:p>
            <a:r>
              <a:rPr lang="en-GB" dirty="0"/>
              <a:t>Can you guess all four missing cards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FA667A4-32A2-4C6A-A526-9495B5B4F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18" y="2663213"/>
            <a:ext cx="8017164" cy="244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924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17577-3A22-406D-9982-E77876BC0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New “Effect”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EF791-ED80-4651-A096-BDA678D3A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5412508"/>
            <a:ext cx="6345260" cy="607291"/>
          </a:xfrm>
        </p:spPr>
        <p:txBody>
          <a:bodyPr/>
          <a:lstStyle/>
          <a:p>
            <a:r>
              <a:rPr lang="en-GB" dirty="0"/>
              <a:t>Can you guess all four missing cards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809B6D-90BB-497F-90FF-35DD4CB018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08" y="2668387"/>
            <a:ext cx="8100291" cy="226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884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17577-3A22-406D-9982-E77876BC0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New “Effect”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EF791-ED80-4651-A096-BDA678D3A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2" y="5412508"/>
            <a:ext cx="6345260" cy="607291"/>
          </a:xfrm>
        </p:spPr>
        <p:txBody>
          <a:bodyPr/>
          <a:lstStyle/>
          <a:p>
            <a:r>
              <a:rPr lang="en-GB" dirty="0"/>
              <a:t>Can you guess all four missing cards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705D70-366B-490D-88AF-3B379731FE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236" y="2546960"/>
            <a:ext cx="8146473" cy="2460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355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54540-D26E-481F-981F-686A20B65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6440" y="1062183"/>
            <a:ext cx="6919815" cy="1727199"/>
          </a:xfrm>
        </p:spPr>
        <p:txBody>
          <a:bodyPr/>
          <a:lstStyle/>
          <a:p>
            <a:r>
              <a:rPr lang="en-GB" dirty="0"/>
              <a:t>Thanks!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3A3B28-F15F-4B43-89CE-7E83BBBBD3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6440" y="3999346"/>
            <a:ext cx="5917679" cy="655782"/>
          </a:xfrm>
        </p:spPr>
        <p:txBody>
          <a:bodyPr/>
          <a:lstStyle/>
          <a:p>
            <a:r>
              <a:rPr lang="en-GB" dirty="0"/>
              <a:t>Michael </a:t>
            </a:r>
            <a:r>
              <a:rPr lang="en-GB" dirty="0" err="1"/>
              <a:t>GibSON</a:t>
            </a:r>
            <a:endParaRPr lang="en-GB" dirty="0"/>
          </a:p>
          <a:p>
            <a:endParaRPr lang="en-GB" dirty="0"/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D7A2D2-46F6-41A6-979A-57BF334F7DFA}"/>
              </a:ext>
            </a:extLst>
          </p:cNvPr>
          <p:cNvSpPr txBox="1"/>
          <p:nvPr/>
        </p:nvSpPr>
        <p:spPr>
          <a:xfrm>
            <a:off x="866440" y="4802909"/>
            <a:ext cx="63638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mikegibson2010@gmail.com</a:t>
            </a:r>
          </a:p>
        </p:txBody>
      </p:sp>
    </p:spTree>
    <p:extLst>
      <p:ext uri="{BB962C8B-B14F-4D97-AF65-F5344CB8AC3E}">
        <p14:creationId xmlns:p14="http://schemas.microsoft.com/office/powerpoint/2010/main" val="1766449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1100</TotalTime>
  <Words>73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Ion Boardroom</vt:lpstr>
      <vt:lpstr>Here’s My Card Trick!</vt:lpstr>
      <vt:lpstr>The Original “Effect”</vt:lpstr>
      <vt:lpstr>The New “Effect”</vt:lpstr>
      <vt:lpstr>The New “Effect”</vt:lpstr>
      <vt:lpstr>The New “Effect”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MichaelGibson-ANewTrickforOldDogs</dc:title>
  <dc:creator>Michael Gibson</dc:creator>
  <cp:lastModifiedBy>Sam Hartburn</cp:lastModifiedBy>
  <cp:revision>7</cp:revision>
  <dcterms:created xsi:type="dcterms:W3CDTF">2018-11-08T10:12:39Z</dcterms:created>
  <dcterms:modified xsi:type="dcterms:W3CDTF">2018-12-22T08:33:36Z</dcterms:modified>
</cp:coreProperties>
</file>