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6" r:id="rId7"/>
    <p:sldId id="267" r:id="rId8"/>
    <p:sldId id="264" r:id="rId9"/>
    <p:sldId id="257" r:id="rId10"/>
    <p:sldId id="276" r:id="rId11"/>
    <p:sldId id="279" r:id="rId12"/>
    <p:sldId id="278" r:id="rId13"/>
    <p:sldId id="268" r:id="rId14"/>
    <p:sldId id="270" r:id="rId15"/>
    <p:sldId id="271" r:id="rId16"/>
    <p:sldId id="272" r:id="rId17"/>
    <p:sldId id="269" r:id="rId18"/>
    <p:sldId id="280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B8B8D-46E9-4332-B4F8-623C2A0A05E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48209BEB-5776-46A6-ADD8-C73704EC4802}">
      <dgm:prSet phldrT="[Text]" phldr="1"/>
      <dgm:spPr/>
      <dgm:t>
        <a:bodyPr/>
        <a:lstStyle/>
        <a:p>
          <a:endParaRPr lang="en-GB"/>
        </a:p>
      </dgm:t>
    </dgm:pt>
    <dgm:pt modelId="{3D11C4FF-C9FE-4D80-8703-788E5B0C3F82}" type="parTrans" cxnId="{F1176517-102F-47ED-A293-6451B2D014F1}">
      <dgm:prSet/>
      <dgm:spPr/>
      <dgm:t>
        <a:bodyPr/>
        <a:lstStyle/>
        <a:p>
          <a:endParaRPr lang="en-GB"/>
        </a:p>
      </dgm:t>
    </dgm:pt>
    <dgm:pt modelId="{5C8797C7-C1C9-4140-8051-3865C7DCEE9B}" type="sibTrans" cxnId="{F1176517-102F-47ED-A293-6451B2D014F1}">
      <dgm:prSet/>
      <dgm:spPr/>
      <dgm:t>
        <a:bodyPr/>
        <a:lstStyle/>
        <a:p>
          <a:endParaRPr lang="en-GB"/>
        </a:p>
      </dgm:t>
    </dgm:pt>
    <dgm:pt modelId="{B9A1B90B-81F5-4B61-95ED-DD116AAEEA3C}">
      <dgm:prSet phldrT="[Text]" phldr="1"/>
      <dgm:spPr/>
      <dgm:t>
        <a:bodyPr/>
        <a:lstStyle/>
        <a:p>
          <a:endParaRPr lang="en-GB"/>
        </a:p>
      </dgm:t>
    </dgm:pt>
    <dgm:pt modelId="{41B77783-5CAE-4F10-911C-4C76AE0C6771}" type="parTrans" cxnId="{29AE71AF-92AA-468C-B14B-7BBFE2EBD54B}">
      <dgm:prSet/>
      <dgm:spPr/>
      <dgm:t>
        <a:bodyPr/>
        <a:lstStyle/>
        <a:p>
          <a:endParaRPr lang="en-GB"/>
        </a:p>
      </dgm:t>
    </dgm:pt>
    <dgm:pt modelId="{5F8AFE1C-BC51-40B6-865E-2EA86E4CE73A}" type="sibTrans" cxnId="{29AE71AF-92AA-468C-B14B-7BBFE2EBD54B}">
      <dgm:prSet/>
      <dgm:spPr/>
      <dgm:t>
        <a:bodyPr/>
        <a:lstStyle/>
        <a:p>
          <a:endParaRPr lang="en-GB"/>
        </a:p>
      </dgm:t>
    </dgm:pt>
    <dgm:pt modelId="{13B4C289-FDC6-4AB4-B98B-41CABF60EEDE}">
      <dgm:prSet phldrT="[Text]" phldr="1"/>
      <dgm:spPr/>
      <dgm:t>
        <a:bodyPr/>
        <a:lstStyle/>
        <a:p>
          <a:endParaRPr lang="en-GB"/>
        </a:p>
      </dgm:t>
    </dgm:pt>
    <dgm:pt modelId="{29E91B01-4E56-4C95-B05B-E86BD6097151}" type="parTrans" cxnId="{9E145944-96B4-4F67-A97B-CB4DE20FC490}">
      <dgm:prSet/>
      <dgm:spPr/>
      <dgm:t>
        <a:bodyPr/>
        <a:lstStyle/>
        <a:p>
          <a:endParaRPr lang="en-GB"/>
        </a:p>
      </dgm:t>
    </dgm:pt>
    <dgm:pt modelId="{514F8DFB-DE26-4B9D-A196-6FC6B8ACF087}" type="sibTrans" cxnId="{9E145944-96B4-4F67-A97B-CB4DE20FC490}">
      <dgm:prSet/>
      <dgm:spPr/>
      <dgm:t>
        <a:bodyPr/>
        <a:lstStyle/>
        <a:p>
          <a:endParaRPr lang="en-GB"/>
        </a:p>
      </dgm:t>
    </dgm:pt>
    <dgm:pt modelId="{CEF23275-101D-4607-B2E7-584A0FE9F5F4}">
      <dgm:prSet phldrT="[Text]" phldr="1"/>
      <dgm:spPr/>
      <dgm:t>
        <a:bodyPr/>
        <a:lstStyle/>
        <a:p>
          <a:endParaRPr lang="en-GB"/>
        </a:p>
      </dgm:t>
    </dgm:pt>
    <dgm:pt modelId="{78761840-2C0F-47C3-B82A-0131CAF5AABD}" type="parTrans" cxnId="{4C309A1A-C0BB-4D9F-AECA-E8567BFA6D9F}">
      <dgm:prSet/>
      <dgm:spPr/>
      <dgm:t>
        <a:bodyPr/>
        <a:lstStyle/>
        <a:p>
          <a:endParaRPr lang="en-GB"/>
        </a:p>
      </dgm:t>
    </dgm:pt>
    <dgm:pt modelId="{28BE884D-0253-45B0-AE36-92606F2A4C7D}" type="sibTrans" cxnId="{4C309A1A-C0BB-4D9F-AECA-E8567BFA6D9F}">
      <dgm:prSet/>
      <dgm:spPr/>
      <dgm:t>
        <a:bodyPr/>
        <a:lstStyle/>
        <a:p>
          <a:endParaRPr lang="en-GB"/>
        </a:p>
      </dgm:t>
    </dgm:pt>
    <dgm:pt modelId="{13E1924E-3DA7-409A-86B9-CDEF408A2F43}">
      <dgm:prSet phldrT="[Text]" phldr="1"/>
      <dgm:spPr/>
      <dgm:t>
        <a:bodyPr/>
        <a:lstStyle/>
        <a:p>
          <a:endParaRPr lang="en-GB"/>
        </a:p>
      </dgm:t>
    </dgm:pt>
    <dgm:pt modelId="{5D88B0AC-D202-46C2-A54F-234F96C23DC5}" type="parTrans" cxnId="{38D20738-E7AD-42BE-A9CF-05F03B648B9F}">
      <dgm:prSet/>
      <dgm:spPr/>
      <dgm:t>
        <a:bodyPr/>
        <a:lstStyle/>
        <a:p>
          <a:endParaRPr lang="en-GB"/>
        </a:p>
      </dgm:t>
    </dgm:pt>
    <dgm:pt modelId="{BC92E57B-5A7C-4013-B8B7-6622FC30C2A4}" type="sibTrans" cxnId="{38D20738-E7AD-42BE-A9CF-05F03B648B9F}">
      <dgm:prSet/>
      <dgm:spPr/>
      <dgm:t>
        <a:bodyPr/>
        <a:lstStyle/>
        <a:p>
          <a:endParaRPr lang="en-GB"/>
        </a:p>
      </dgm:t>
    </dgm:pt>
    <dgm:pt modelId="{C153EA55-F330-4606-8D9E-77417FC5575C}">
      <dgm:prSet phldrT="[Text]" phldr="1"/>
      <dgm:spPr/>
      <dgm:t>
        <a:bodyPr/>
        <a:lstStyle/>
        <a:p>
          <a:endParaRPr lang="en-GB"/>
        </a:p>
      </dgm:t>
    </dgm:pt>
    <dgm:pt modelId="{979FB8D3-D84D-4DCB-9E7C-D1144D8C066E}" type="parTrans" cxnId="{950A67BC-AFFE-4D85-976E-9058702FE9C2}">
      <dgm:prSet/>
      <dgm:spPr/>
      <dgm:t>
        <a:bodyPr/>
        <a:lstStyle/>
        <a:p>
          <a:endParaRPr lang="en-GB"/>
        </a:p>
      </dgm:t>
    </dgm:pt>
    <dgm:pt modelId="{330B7672-12EC-4412-B660-63FFDE31E55E}" type="sibTrans" cxnId="{950A67BC-AFFE-4D85-976E-9058702FE9C2}">
      <dgm:prSet/>
      <dgm:spPr/>
      <dgm:t>
        <a:bodyPr/>
        <a:lstStyle/>
        <a:p>
          <a:endParaRPr lang="en-GB"/>
        </a:p>
      </dgm:t>
    </dgm:pt>
    <dgm:pt modelId="{B6B1C7BE-6FE1-4DC8-B165-D0D25B2F86AE}">
      <dgm:prSet phldrT="[Text]" phldr="1"/>
      <dgm:spPr/>
      <dgm:t>
        <a:bodyPr/>
        <a:lstStyle/>
        <a:p>
          <a:endParaRPr lang="en-GB"/>
        </a:p>
      </dgm:t>
    </dgm:pt>
    <dgm:pt modelId="{250ACC39-5357-4754-92B7-D425DD0647F3}" type="parTrans" cxnId="{97314041-E324-4371-9C00-87364F3ED8C1}">
      <dgm:prSet/>
      <dgm:spPr/>
      <dgm:t>
        <a:bodyPr/>
        <a:lstStyle/>
        <a:p>
          <a:endParaRPr lang="en-GB"/>
        </a:p>
      </dgm:t>
    </dgm:pt>
    <dgm:pt modelId="{D2D724B8-50AC-4029-AA1F-B3FD1C2046FE}" type="sibTrans" cxnId="{97314041-E324-4371-9C00-87364F3ED8C1}">
      <dgm:prSet/>
      <dgm:spPr/>
      <dgm:t>
        <a:bodyPr/>
        <a:lstStyle/>
        <a:p>
          <a:endParaRPr lang="en-GB"/>
        </a:p>
      </dgm:t>
    </dgm:pt>
    <dgm:pt modelId="{A47D6242-8F51-43E3-83E4-EC463A480B6C}">
      <dgm:prSet phldrT="[Text]" phldr="1"/>
      <dgm:spPr/>
      <dgm:t>
        <a:bodyPr/>
        <a:lstStyle/>
        <a:p>
          <a:endParaRPr lang="en-GB"/>
        </a:p>
      </dgm:t>
    </dgm:pt>
    <dgm:pt modelId="{4B26BD46-57DA-4DE7-9EF1-8E7ED1E0B314}" type="parTrans" cxnId="{8283DCD1-5877-4E41-823B-5FA3A44A1A74}">
      <dgm:prSet/>
      <dgm:spPr/>
      <dgm:t>
        <a:bodyPr/>
        <a:lstStyle/>
        <a:p>
          <a:endParaRPr lang="en-GB"/>
        </a:p>
      </dgm:t>
    </dgm:pt>
    <dgm:pt modelId="{11693CC7-7D48-48F5-903D-516DD74C7727}" type="sibTrans" cxnId="{8283DCD1-5877-4E41-823B-5FA3A44A1A74}">
      <dgm:prSet/>
      <dgm:spPr/>
      <dgm:t>
        <a:bodyPr/>
        <a:lstStyle/>
        <a:p>
          <a:endParaRPr lang="en-GB"/>
        </a:p>
      </dgm:t>
    </dgm:pt>
    <dgm:pt modelId="{903BA3A2-E083-480F-9F50-4BA25439269E}">
      <dgm:prSet phldrT="[Text]" phldr="1"/>
      <dgm:spPr/>
      <dgm:t>
        <a:bodyPr/>
        <a:lstStyle/>
        <a:p>
          <a:endParaRPr lang="en-GB"/>
        </a:p>
      </dgm:t>
    </dgm:pt>
    <dgm:pt modelId="{783E7A78-523F-408F-88AA-754EC79D54E2}" type="parTrans" cxnId="{AC55F819-F6A0-40C4-AB68-F74B21FDB06B}">
      <dgm:prSet/>
      <dgm:spPr/>
      <dgm:t>
        <a:bodyPr/>
        <a:lstStyle/>
        <a:p>
          <a:endParaRPr lang="en-GB"/>
        </a:p>
      </dgm:t>
    </dgm:pt>
    <dgm:pt modelId="{D6AF7055-80DE-48A5-A780-A105E28F117A}" type="sibTrans" cxnId="{AC55F819-F6A0-40C4-AB68-F74B21FDB06B}">
      <dgm:prSet/>
      <dgm:spPr/>
      <dgm:t>
        <a:bodyPr/>
        <a:lstStyle/>
        <a:p>
          <a:endParaRPr lang="en-GB"/>
        </a:p>
      </dgm:t>
    </dgm:pt>
    <dgm:pt modelId="{BBF66E1F-7A2F-4E9E-8A99-DFAEC4F1FD5A}" type="pres">
      <dgm:prSet presAssocID="{721B8B8D-46E9-4332-B4F8-623C2A0A05E7}" presName="linearFlow" presStyleCnt="0">
        <dgm:presLayoutVars>
          <dgm:dir/>
          <dgm:animLvl val="lvl"/>
          <dgm:resizeHandles/>
        </dgm:presLayoutVars>
      </dgm:prSet>
      <dgm:spPr/>
    </dgm:pt>
    <dgm:pt modelId="{F62B4129-29EE-41D2-8225-3B45EE8EC637}" type="pres">
      <dgm:prSet presAssocID="{48209BEB-5776-46A6-ADD8-C73704EC4802}" presName="compositeNode" presStyleCnt="0">
        <dgm:presLayoutVars>
          <dgm:bulletEnabled val="1"/>
        </dgm:presLayoutVars>
      </dgm:prSet>
      <dgm:spPr/>
    </dgm:pt>
    <dgm:pt modelId="{D9E45A67-CC60-4BE3-A33C-ACCFCF5D7E52}" type="pres">
      <dgm:prSet presAssocID="{48209BEB-5776-46A6-ADD8-C73704EC4802}" presName="image" presStyleLbl="fgImgPlace1" presStyleIdx="0" presStyleCnt="3"/>
      <dgm:spPr/>
    </dgm:pt>
    <dgm:pt modelId="{C8F98FB0-E150-4050-BF26-9B69016ADD37}" type="pres">
      <dgm:prSet presAssocID="{48209BEB-5776-46A6-ADD8-C73704EC4802}" presName="childNode" presStyleLbl="node1" presStyleIdx="0" presStyleCnt="3">
        <dgm:presLayoutVars>
          <dgm:bulletEnabled val="1"/>
        </dgm:presLayoutVars>
      </dgm:prSet>
      <dgm:spPr/>
    </dgm:pt>
    <dgm:pt modelId="{05ADE129-E341-4FB8-9F0D-2B93390A9822}" type="pres">
      <dgm:prSet presAssocID="{48209BEB-5776-46A6-ADD8-C73704EC4802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7A899040-5F3C-4F67-BA86-4655B63CEE78}" type="pres">
      <dgm:prSet presAssocID="{5C8797C7-C1C9-4140-8051-3865C7DCEE9B}" presName="sibTrans" presStyleCnt="0"/>
      <dgm:spPr/>
    </dgm:pt>
    <dgm:pt modelId="{5F6B05DA-2CC6-4DAA-8E5F-4102637F82A4}" type="pres">
      <dgm:prSet presAssocID="{CEF23275-101D-4607-B2E7-584A0FE9F5F4}" presName="compositeNode" presStyleCnt="0">
        <dgm:presLayoutVars>
          <dgm:bulletEnabled val="1"/>
        </dgm:presLayoutVars>
      </dgm:prSet>
      <dgm:spPr/>
    </dgm:pt>
    <dgm:pt modelId="{E3E7EABF-8D47-46C4-81D1-E9A085F31537}" type="pres">
      <dgm:prSet presAssocID="{CEF23275-101D-4607-B2E7-584A0FE9F5F4}" presName="image" presStyleLbl="fgImgPlace1" presStyleIdx="1" presStyleCnt="3"/>
      <dgm:spPr/>
    </dgm:pt>
    <dgm:pt modelId="{FD690E4C-E808-4C25-B5DA-B1B143D74468}" type="pres">
      <dgm:prSet presAssocID="{CEF23275-101D-4607-B2E7-584A0FE9F5F4}" presName="childNode" presStyleLbl="node1" presStyleIdx="1" presStyleCnt="3">
        <dgm:presLayoutVars>
          <dgm:bulletEnabled val="1"/>
        </dgm:presLayoutVars>
      </dgm:prSet>
      <dgm:spPr/>
    </dgm:pt>
    <dgm:pt modelId="{85E55E14-7C01-4770-8D07-6EC3FC365591}" type="pres">
      <dgm:prSet presAssocID="{CEF23275-101D-4607-B2E7-584A0FE9F5F4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7121651-A885-413A-B52F-67AD58A819AA}" type="pres">
      <dgm:prSet presAssocID="{28BE884D-0253-45B0-AE36-92606F2A4C7D}" presName="sibTrans" presStyleCnt="0"/>
      <dgm:spPr/>
    </dgm:pt>
    <dgm:pt modelId="{026C20C8-4283-4547-A6A1-B8E10D002441}" type="pres">
      <dgm:prSet presAssocID="{B6B1C7BE-6FE1-4DC8-B165-D0D25B2F86AE}" presName="compositeNode" presStyleCnt="0">
        <dgm:presLayoutVars>
          <dgm:bulletEnabled val="1"/>
        </dgm:presLayoutVars>
      </dgm:prSet>
      <dgm:spPr/>
    </dgm:pt>
    <dgm:pt modelId="{B7B97C51-3147-4778-AD87-CE3903A6A202}" type="pres">
      <dgm:prSet presAssocID="{B6B1C7BE-6FE1-4DC8-B165-D0D25B2F86AE}" presName="image" presStyleLbl="fgImgPlace1" presStyleIdx="2" presStyleCnt="3"/>
      <dgm:spPr/>
    </dgm:pt>
    <dgm:pt modelId="{EC2B7972-EE7D-4CF7-B38E-057F53DB6E27}" type="pres">
      <dgm:prSet presAssocID="{B6B1C7BE-6FE1-4DC8-B165-D0D25B2F86AE}" presName="childNode" presStyleLbl="node1" presStyleIdx="2" presStyleCnt="3">
        <dgm:presLayoutVars>
          <dgm:bulletEnabled val="1"/>
        </dgm:presLayoutVars>
      </dgm:prSet>
      <dgm:spPr/>
    </dgm:pt>
    <dgm:pt modelId="{68751D3E-4EA7-4365-BEC4-4D5F560D002A}" type="pres">
      <dgm:prSet presAssocID="{B6B1C7BE-6FE1-4DC8-B165-D0D25B2F86A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F1176517-102F-47ED-A293-6451B2D014F1}" srcId="{721B8B8D-46E9-4332-B4F8-623C2A0A05E7}" destId="{48209BEB-5776-46A6-ADD8-C73704EC4802}" srcOrd="0" destOrd="0" parTransId="{3D11C4FF-C9FE-4D80-8703-788E5B0C3F82}" sibTransId="{5C8797C7-C1C9-4140-8051-3865C7DCEE9B}"/>
    <dgm:cxn modelId="{8780BB18-D625-43D0-9F77-DC953FE08FBC}" type="presOf" srcId="{A47D6242-8F51-43E3-83E4-EC463A480B6C}" destId="{EC2B7972-EE7D-4CF7-B38E-057F53DB6E27}" srcOrd="0" destOrd="0" presId="urn:microsoft.com/office/officeart/2005/8/layout/hList2"/>
    <dgm:cxn modelId="{AC55F819-F6A0-40C4-AB68-F74B21FDB06B}" srcId="{B6B1C7BE-6FE1-4DC8-B165-D0D25B2F86AE}" destId="{903BA3A2-E083-480F-9F50-4BA25439269E}" srcOrd="1" destOrd="0" parTransId="{783E7A78-523F-408F-88AA-754EC79D54E2}" sibTransId="{D6AF7055-80DE-48A5-A780-A105E28F117A}"/>
    <dgm:cxn modelId="{4C309A1A-C0BB-4D9F-AECA-E8567BFA6D9F}" srcId="{721B8B8D-46E9-4332-B4F8-623C2A0A05E7}" destId="{CEF23275-101D-4607-B2E7-584A0FE9F5F4}" srcOrd="1" destOrd="0" parTransId="{78761840-2C0F-47C3-B82A-0131CAF5AABD}" sibTransId="{28BE884D-0253-45B0-AE36-92606F2A4C7D}"/>
    <dgm:cxn modelId="{49A4E51A-068E-417A-B914-34A9192C3E83}" type="presOf" srcId="{C153EA55-F330-4606-8D9E-77417FC5575C}" destId="{FD690E4C-E808-4C25-B5DA-B1B143D74468}" srcOrd="0" destOrd="1" presId="urn:microsoft.com/office/officeart/2005/8/layout/hList2"/>
    <dgm:cxn modelId="{38D20738-E7AD-42BE-A9CF-05F03B648B9F}" srcId="{CEF23275-101D-4607-B2E7-584A0FE9F5F4}" destId="{13E1924E-3DA7-409A-86B9-CDEF408A2F43}" srcOrd="0" destOrd="0" parTransId="{5D88B0AC-D202-46C2-A54F-234F96C23DC5}" sibTransId="{BC92E57B-5A7C-4013-B8B7-6622FC30C2A4}"/>
    <dgm:cxn modelId="{97314041-E324-4371-9C00-87364F3ED8C1}" srcId="{721B8B8D-46E9-4332-B4F8-623C2A0A05E7}" destId="{B6B1C7BE-6FE1-4DC8-B165-D0D25B2F86AE}" srcOrd="2" destOrd="0" parTransId="{250ACC39-5357-4754-92B7-D425DD0647F3}" sibTransId="{D2D724B8-50AC-4029-AA1F-B3FD1C2046FE}"/>
    <dgm:cxn modelId="{9E145944-96B4-4F67-A97B-CB4DE20FC490}" srcId="{48209BEB-5776-46A6-ADD8-C73704EC4802}" destId="{13B4C289-FDC6-4AB4-B98B-41CABF60EEDE}" srcOrd="1" destOrd="0" parTransId="{29E91B01-4E56-4C95-B05B-E86BD6097151}" sibTransId="{514F8DFB-DE26-4B9D-A196-6FC6B8ACF087}"/>
    <dgm:cxn modelId="{9E30AB68-6BA2-4908-A5D9-2094E4BB9B06}" type="presOf" srcId="{CEF23275-101D-4607-B2E7-584A0FE9F5F4}" destId="{85E55E14-7C01-4770-8D07-6EC3FC365591}" srcOrd="0" destOrd="0" presId="urn:microsoft.com/office/officeart/2005/8/layout/hList2"/>
    <dgm:cxn modelId="{7FE93A57-E09B-4B53-B603-E7CC5D725684}" type="presOf" srcId="{B6B1C7BE-6FE1-4DC8-B165-D0D25B2F86AE}" destId="{68751D3E-4EA7-4365-BEC4-4D5F560D002A}" srcOrd="0" destOrd="0" presId="urn:microsoft.com/office/officeart/2005/8/layout/hList2"/>
    <dgm:cxn modelId="{A61AF18F-F02B-4EFD-BCC1-1E2C00768B33}" type="presOf" srcId="{903BA3A2-E083-480F-9F50-4BA25439269E}" destId="{EC2B7972-EE7D-4CF7-B38E-057F53DB6E27}" srcOrd="0" destOrd="1" presId="urn:microsoft.com/office/officeart/2005/8/layout/hList2"/>
    <dgm:cxn modelId="{29AE71AF-92AA-468C-B14B-7BBFE2EBD54B}" srcId="{48209BEB-5776-46A6-ADD8-C73704EC4802}" destId="{B9A1B90B-81F5-4B61-95ED-DD116AAEEA3C}" srcOrd="0" destOrd="0" parTransId="{41B77783-5CAE-4F10-911C-4C76AE0C6771}" sibTransId="{5F8AFE1C-BC51-40B6-865E-2EA86E4CE73A}"/>
    <dgm:cxn modelId="{950A67BC-AFFE-4D85-976E-9058702FE9C2}" srcId="{CEF23275-101D-4607-B2E7-584A0FE9F5F4}" destId="{C153EA55-F330-4606-8D9E-77417FC5575C}" srcOrd="1" destOrd="0" parTransId="{979FB8D3-D84D-4DCB-9E7C-D1144D8C066E}" sibTransId="{330B7672-12EC-4412-B660-63FFDE31E55E}"/>
    <dgm:cxn modelId="{1A72A5C5-D4B5-43CC-A0E2-2B98EBF7D1D3}" type="presOf" srcId="{721B8B8D-46E9-4332-B4F8-623C2A0A05E7}" destId="{BBF66E1F-7A2F-4E9E-8A99-DFAEC4F1FD5A}" srcOrd="0" destOrd="0" presId="urn:microsoft.com/office/officeart/2005/8/layout/hList2"/>
    <dgm:cxn modelId="{BB9334CA-6E57-4AE5-9977-0B4CFB92FB2E}" type="presOf" srcId="{13E1924E-3DA7-409A-86B9-CDEF408A2F43}" destId="{FD690E4C-E808-4C25-B5DA-B1B143D74468}" srcOrd="0" destOrd="0" presId="urn:microsoft.com/office/officeart/2005/8/layout/hList2"/>
    <dgm:cxn modelId="{8283DCD1-5877-4E41-823B-5FA3A44A1A74}" srcId="{B6B1C7BE-6FE1-4DC8-B165-D0D25B2F86AE}" destId="{A47D6242-8F51-43E3-83E4-EC463A480B6C}" srcOrd="0" destOrd="0" parTransId="{4B26BD46-57DA-4DE7-9EF1-8E7ED1E0B314}" sibTransId="{11693CC7-7D48-48F5-903D-516DD74C7727}"/>
    <dgm:cxn modelId="{6972B0DF-C490-41D4-87C6-5CFDE68718D6}" type="presOf" srcId="{48209BEB-5776-46A6-ADD8-C73704EC4802}" destId="{05ADE129-E341-4FB8-9F0D-2B93390A9822}" srcOrd="0" destOrd="0" presId="urn:microsoft.com/office/officeart/2005/8/layout/hList2"/>
    <dgm:cxn modelId="{F9EA66ED-1F0D-4EE8-9CCF-2DA971C4FEF8}" type="presOf" srcId="{13B4C289-FDC6-4AB4-B98B-41CABF60EEDE}" destId="{C8F98FB0-E150-4050-BF26-9B69016ADD37}" srcOrd="0" destOrd="1" presId="urn:microsoft.com/office/officeart/2005/8/layout/hList2"/>
    <dgm:cxn modelId="{E17318F7-B7A6-4351-8AF2-AF3931EBD0BE}" type="presOf" srcId="{B9A1B90B-81F5-4B61-95ED-DD116AAEEA3C}" destId="{C8F98FB0-E150-4050-BF26-9B69016ADD37}" srcOrd="0" destOrd="0" presId="urn:microsoft.com/office/officeart/2005/8/layout/hList2"/>
    <dgm:cxn modelId="{00486A82-0CB7-41A7-9BCB-5EF5780F76C1}" type="presParOf" srcId="{BBF66E1F-7A2F-4E9E-8A99-DFAEC4F1FD5A}" destId="{F62B4129-29EE-41D2-8225-3B45EE8EC637}" srcOrd="0" destOrd="0" presId="urn:microsoft.com/office/officeart/2005/8/layout/hList2"/>
    <dgm:cxn modelId="{D9568239-4ADC-4AE9-B2D7-7C2C0EDF48ED}" type="presParOf" srcId="{F62B4129-29EE-41D2-8225-3B45EE8EC637}" destId="{D9E45A67-CC60-4BE3-A33C-ACCFCF5D7E52}" srcOrd="0" destOrd="0" presId="urn:microsoft.com/office/officeart/2005/8/layout/hList2"/>
    <dgm:cxn modelId="{8EF9C7C3-6062-4176-9B7E-B2C6D599CBF2}" type="presParOf" srcId="{F62B4129-29EE-41D2-8225-3B45EE8EC637}" destId="{C8F98FB0-E150-4050-BF26-9B69016ADD37}" srcOrd="1" destOrd="0" presId="urn:microsoft.com/office/officeart/2005/8/layout/hList2"/>
    <dgm:cxn modelId="{80821A27-37ED-41F1-AC53-DF93A20CBE07}" type="presParOf" srcId="{F62B4129-29EE-41D2-8225-3B45EE8EC637}" destId="{05ADE129-E341-4FB8-9F0D-2B93390A9822}" srcOrd="2" destOrd="0" presId="urn:microsoft.com/office/officeart/2005/8/layout/hList2"/>
    <dgm:cxn modelId="{264FC6EE-2240-49BE-9A13-AC861CDD40BD}" type="presParOf" srcId="{BBF66E1F-7A2F-4E9E-8A99-DFAEC4F1FD5A}" destId="{7A899040-5F3C-4F67-BA86-4655B63CEE78}" srcOrd="1" destOrd="0" presId="urn:microsoft.com/office/officeart/2005/8/layout/hList2"/>
    <dgm:cxn modelId="{2F3CD6BE-D931-4D78-B2E9-347142F381C0}" type="presParOf" srcId="{BBF66E1F-7A2F-4E9E-8A99-DFAEC4F1FD5A}" destId="{5F6B05DA-2CC6-4DAA-8E5F-4102637F82A4}" srcOrd="2" destOrd="0" presId="urn:microsoft.com/office/officeart/2005/8/layout/hList2"/>
    <dgm:cxn modelId="{70D6D9D6-F1DE-4A90-AB37-EEEA7EB0657B}" type="presParOf" srcId="{5F6B05DA-2CC6-4DAA-8E5F-4102637F82A4}" destId="{E3E7EABF-8D47-46C4-81D1-E9A085F31537}" srcOrd="0" destOrd="0" presId="urn:microsoft.com/office/officeart/2005/8/layout/hList2"/>
    <dgm:cxn modelId="{11F1F284-A401-4B57-837C-8FE5C9C60B5A}" type="presParOf" srcId="{5F6B05DA-2CC6-4DAA-8E5F-4102637F82A4}" destId="{FD690E4C-E808-4C25-B5DA-B1B143D74468}" srcOrd="1" destOrd="0" presId="urn:microsoft.com/office/officeart/2005/8/layout/hList2"/>
    <dgm:cxn modelId="{6B38B3A4-242A-47A7-9E68-E81AA5076487}" type="presParOf" srcId="{5F6B05DA-2CC6-4DAA-8E5F-4102637F82A4}" destId="{85E55E14-7C01-4770-8D07-6EC3FC365591}" srcOrd="2" destOrd="0" presId="urn:microsoft.com/office/officeart/2005/8/layout/hList2"/>
    <dgm:cxn modelId="{E0AACD64-305D-4735-B1D9-F87473A5E4E6}" type="presParOf" srcId="{BBF66E1F-7A2F-4E9E-8A99-DFAEC4F1FD5A}" destId="{B7121651-A885-413A-B52F-67AD58A819AA}" srcOrd="3" destOrd="0" presId="urn:microsoft.com/office/officeart/2005/8/layout/hList2"/>
    <dgm:cxn modelId="{C9F6A5BC-97A6-4A30-B845-091B8EC7C1C3}" type="presParOf" srcId="{BBF66E1F-7A2F-4E9E-8A99-DFAEC4F1FD5A}" destId="{026C20C8-4283-4547-A6A1-B8E10D002441}" srcOrd="4" destOrd="0" presId="urn:microsoft.com/office/officeart/2005/8/layout/hList2"/>
    <dgm:cxn modelId="{30D46CB8-F850-42AA-8421-B173D3127AE8}" type="presParOf" srcId="{026C20C8-4283-4547-A6A1-B8E10D002441}" destId="{B7B97C51-3147-4778-AD87-CE3903A6A202}" srcOrd="0" destOrd="0" presId="urn:microsoft.com/office/officeart/2005/8/layout/hList2"/>
    <dgm:cxn modelId="{E2E44FF9-2490-4CEA-916C-FEF93550C0DD}" type="presParOf" srcId="{026C20C8-4283-4547-A6A1-B8E10D002441}" destId="{EC2B7972-EE7D-4CF7-B38E-057F53DB6E27}" srcOrd="1" destOrd="0" presId="urn:microsoft.com/office/officeart/2005/8/layout/hList2"/>
    <dgm:cxn modelId="{44262F83-76B6-4EFB-9682-C2254291B4FE}" type="presParOf" srcId="{026C20C8-4283-4547-A6A1-B8E10D002441}" destId="{68751D3E-4EA7-4365-BEC4-4D5F560D002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DE129-E341-4FB8-9F0D-2B93390A9822}">
      <dsp:nvSpPr>
        <dsp:cNvPr id="0" name=""/>
        <dsp:cNvSpPr/>
      </dsp:nvSpPr>
      <dsp:spPr>
        <a:xfrm rot="16200000">
          <a:off x="-138437" y="186097"/>
          <a:ext cx="288078" cy="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889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-138437" y="186097"/>
        <a:ext cx="288078" cy="8944"/>
      </dsp:txXfrm>
    </dsp:sp>
    <dsp:sp modelId="{C8F98FB0-E150-4050-BF26-9B69016ADD37}">
      <dsp:nvSpPr>
        <dsp:cNvPr id="0" name=""/>
        <dsp:cNvSpPr/>
      </dsp:nvSpPr>
      <dsp:spPr>
        <a:xfrm>
          <a:off x="10074" y="46530"/>
          <a:ext cx="44554" cy="288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7889" rIns="35560" bIns="3556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/>
        </a:p>
      </dsp:txBody>
      <dsp:txXfrm>
        <a:off x="10074" y="46530"/>
        <a:ext cx="44554" cy="288078"/>
      </dsp:txXfrm>
    </dsp:sp>
    <dsp:sp modelId="{D9E45A67-CC60-4BE3-A33C-ACCFCF5D7E52}">
      <dsp:nvSpPr>
        <dsp:cNvPr id="0" name=""/>
        <dsp:cNvSpPr/>
      </dsp:nvSpPr>
      <dsp:spPr>
        <a:xfrm>
          <a:off x="1129" y="34722"/>
          <a:ext cx="17889" cy="1788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55E14-7C01-4770-8D07-6EC3FC365591}">
      <dsp:nvSpPr>
        <dsp:cNvPr id="0" name=""/>
        <dsp:cNvSpPr/>
      </dsp:nvSpPr>
      <dsp:spPr>
        <a:xfrm rot="16200000">
          <a:off x="-73951" y="186097"/>
          <a:ext cx="288078" cy="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889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-73951" y="186097"/>
        <a:ext cx="288078" cy="8944"/>
      </dsp:txXfrm>
    </dsp:sp>
    <dsp:sp modelId="{FD690E4C-E808-4C25-B5DA-B1B143D74468}">
      <dsp:nvSpPr>
        <dsp:cNvPr id="0" name=""/>
        <dsp:cNvSpPr/>
      </dsp:nvSpPr>
      <dsp:spPr>
        <a:xfrm>
          <a:off x="74560" y="46530"/>
          <a:ext cx="44554" cy="288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7889" rIns="35560" bIns="3556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/>
        </a:p>
      </dsp:txBody>
      <dsp:txXfrm>
        <a:off x="74560" y="46530"/>
        <a:ext cx="44554" cy="288078"/>
      </dsp:txXfrm>
    </dsp:sp>
    <dsp:sp modelId="{E3E7EABF-8D47-46C4-81D1-E9A085F31537}">
      <dsp:nvSpPr>
        <dsp:cNvPr id="0" name=""/>
        <dsp:cNvSpPr/>
      </dsp:nvSpPr>
      <dsp:spPr>
        <a:xfrm>
          <a:off x="65615" y="34722"/>
          <a:ext cx="17889" cy="1788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51D3E-4EA7-4365-BEC4-4D5F560D002A}">
      <dsp:nvSpPr>
        <dsp:cNvPr id="0" name=""/>
        <dsp:cNvSpPr/>
      </dsp:nvSpPr>
      <dsp:spPr>
        <a:xfrm rot="16200000">
          <a:off x="-9465" y="186097"/>
          <a:ext cx="288078" cy="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889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-9465" y="186097"/>
        <a:ext cx="288078" cy="8944"/>
      </dsp:txXfrm>
    </dsp:sp>
    <dsp:sp modelId="{EC2B7972-EE7D-4CF7-B38E-057F53DB6E27}">
      <dsp:nvSpPr>
        <dsp:cNvPr id="0" name=""/>
        <dsp:cNvSpPr/>
      </dsp:nvSpPr>
      <dsp:spPr>
        <a:xfrm>
          <a:off x="139046" y="46530"/>
          <a:ext cx="44554" cy="288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7889" rIns="35560" bIns="3556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/>
        </a:p>
      </dsp:txBody>
      <dsp:txXfrm>
        <a:off x="139046" y="46530"/>
        <a:ext cx="44554" cy="288078"/>
      </dsp:txXfrm>
    </dsp:sp>
    <dsp:sp modelId="{B7B97C51-3147-4778-AD87-CE3903A6A202}">
      <dsp:nvSpPr>
        <dsp:cNvPr id="0" name=""/>
        <dsp:cNvSpPr/>
      </dsp:nvSpPr>
      <dsp:spPr>
        <a:xfrm>
          <a:off x="130101" y="34722"/>
          <a:ext cx="17889" cy="1788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54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71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3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23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14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89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23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36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12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04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44E45-8E39-4A4B-8031-C8712E3B0448}" type="datetimeFigureOut">
              <a:rPr lang="en-GB" smtClean="0"/>
              <a:t>22/12/2018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9729D-3C03-43B5-B882-127DBDCEE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22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Diagram 4"/>
          <p:cNvGraphicFramePr/>
          <p:nvPr/>
        </p:nvGraphicFramePr>
        <p:xfrm>
          <a:off x="-1188640" y="188640"/>
          <a:ext cx="18473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8" y="2708920"/>
            <a:ext cx="8136904" cy="16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6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96" y="1607820"/>
            <a:ext cx="3645408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96" y="1607820"/>
            <a:ext cx="3645408" cy="3642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48" y="931164"/>
            <a:ext cx="3651504" cy="49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96" y="798576"/>
            <a:ext cx="3645408" cy="52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0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549275"/>
            <a:ext cx="4313055" cy="2876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6083"/>
            <a:ext cx="4320480" cy="28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549275"/>
            <a:ext cx="4313053" cy="2876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6083"/>
            <a:ext cx="4320479" cy="28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549275"/>
            <a:ext cx="4313053" cy="2876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8243"/>
            <a:ext cx="4320479" cy="287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549275"/>
            <a:ext cx="4313052" cy="2876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3426083"/>
            <a:ext cx="4320478" cy="28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2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3" y="548680"/>
            <a:ext cx="720080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0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2" y="555463"/>
            <a:ext cx="7224216" cy="57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6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660" y="1951672"/>
            <a:ext cx="6120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Pat </a:t>
            </a:r>
            <a:r>
              <a:rPr lang="en-GB" sz="3600" dirty="0" err="1"/>
              <a:t>Ashforth</a:t>
            </a:r>
            <a:r>
              <a:rPr lang="en-GB" sz="3600" dirty="0"/>
              <a:t> &amp; Steve Plummer</a:t>
            </a:r>
          </a:p>
          <a:p>
            <a:endParaRPr lang="en-GB" sz="3600" dirty="0"/>
          </a:p>
          <a:p>
            <a:pPr algn="ctr"/>
            <a:r>
              <a:rPr lang="en-GB" sz="3600" dirty="0"/>
              <a:t>@</a:t>
            </a:r>
            <a:r>
              <a:rPr lang="en-GB" sz="3600" dirty="0" err="1"/>
              <a:t>matheknitician</a:t>
            </a:r>
            <a:endParaRPr lang="en-GB" sz="3600" dirty="0"/>
          </a:p>
          <a:p>
            <a:pPr algn="ctr"/>
            <a:r>
              <a:rPr lang="en-GB" sz="3600" dirty="0"/>
              <a:t>@</a:t>
            </a:r>
            <a:r>
              <a:rPr lang="en-GB" sz="3600" dirty="0" err="1"/>
              <a:t>IllusiveSteve</a:t>
            </a:r>
            <a:endParaRPr lang="en-GB" sz="3600" dirty="0"/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woollythoughts.com</a:t>
            </a:r>
          </a:p>
        </p:txBody>
      </p:sp>
    </p:spTree>
    <p:extLst>
      <p:ext uri="{BB962C8B-B14F-4D97-AF65-F5344CB8AC3E}">
        <p14:creationId xmlns:p14="http://schemas.microsoft.com/office/powerpoint/2010/main" val="44430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19" y="0"/>
            <a:ext cx="48803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3732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stages of hierarchy indicated</a:t>
            </a:r>
          </a:p>
        </p:txBody>
      </p:sp>
    </p:spTree>
    <p:extLst>
      <p:ext uri="{BB962C8B-B14F-4D97-AF65-F5344CB8AC3E}">
        <p14:creationId xmlns:p14="http://schemas.microsoft.com/office/powerpoint/2010/main" val="156579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19" y="0"/>
            <a:ext cx="4880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3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6" t="25998" b="16704"/>
          <a:stretch/>
        </p:blipFill>
        <p:spPr>
          <a:xfrm>
            <a:off x="489270" y="548680"/>
            <a:ext cx="4071720" cy="5619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548680"/>
            <a:ext cx="4041135" cy="5619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6468"/>
            <a:ext cx="4041134" cy="56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9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62935"/>
            <a:ext cx="4041134" cy="56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9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78337"/>
            <a:ext cx="4049040" cy="5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7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78337"/>
            <a:ext cx="4049040" cy="56300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78337"/>
            <a:ext cx="4049040" cy="5630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1" y="2322900"/>
            <a:ext cx="2140950" cy="21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1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04" y="-2035"/>
            <a:ext cx="949140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373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Photograph from Science Museum Group Collection</a:t>
            </a:r>
            <a:r>
              <a:rPr lang="en-GB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0370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549275"/>
            <a:ext cx="4313055" cy="2876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6083"/>
            <a:ext cx="4320480" cy="288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4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12972</TotalTime>
  <Words>24</Words>
  <Application>Microsoft Office PowerPoint</Application>
  <PresentationFormat>On-screen Show (4:3)</PresentationFormat>
  <Paragraphs>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PatAshforth-ExtendingTables</dc:title>
  <dc:creator>Pat</dc:creator>
  <cp:lastModifiedBy>Sam Hartburn</cp:lastModifiedBy>
  <cp:revision>26</cp:revision>
  <dcterms:created xsi:type="dcterms:W3CDTF">2018-10-28T16:28:45Z</dcterms:created>
  <dcterms:modified xsi:type="dcterms:W3CDTF">2018-12-22T08:41:51Z</dcterms:modified>
</cp:coreProperties>
</file>