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66" r:id="rId5"/>
    <p:sldId id="265" r:id="rId6"/>
    <p:sldId id="267" r:id="rId7"/>
    <p:sldId id="270" r:id="rId8"/>
    <p:sldId id="271" r:id="rId9"/>
    <p:sldId id="272" r:id="rId10"/>
    <p:sldId id="276" r:id="rId11"/>
    <p:sldId id="277" r:id="rId12"/>
    <p:sldId id="278" r:id="rId13"/>
    <p:sldId id="279" r:id="rId14"/>
    <p:sldId id="260" r:id="rId15"/>
    <p:sldId id="268" r:id="rId16"/>
    <p:sldId id="262" r:id="rId17"/>
    <p:sldId id="261" r:id="rId18"/>
    <p:sldId id="280" r:id="rId19"/>
    <p:sldId id="264"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675" autoAdjust="0"/>
  </p:normalViewPr>
  <p:slideViewPr>
    <p:cSldViewPr snapToGrid="0">
      <p:cViewPr varScale="1">
        <p:scale>
          <a:sx n="86" d="100"/>
          <a:sy n="86" d="100"/>
        </p:scale>
        <p:origin x="147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C0DB8E-7334-4CA9-BDC6-8FD1CB1A39A9}" type="datetimeFigureOut">
              <a:rPr lang="en-GB" smtClean="0"/>
              <a:t>20/12/2018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57007E-C846-48A1-A8A3-E881EC8A1609}" type="slidenum">
              <a:rPr lang="en-GB" smtClean="0"/>
              <a:t>‹#›</a:t>
            </a:fld>
            <a:endParaRPr lang="en-GB"/>
          </a:p>
        </p:txBody>
      </p:sp>
    </p:spTree>
    <p:extLst>
      <p:ext uri="{BB962C8B-B14F-4D97-AF65-F5344CB8AC3E}">
        <p14:creationId xmlns:p14="http://schemas.microsoft.com/office/powerpoint/2010/main" val="879920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occasionally find myself in the pub, talking about maths with...muggles, and I almost always end up in an argument when I talk about the Banach-Tarski paradox. I'm just here to set the record straight.</a:t>
            </a:r>
          </a:p>
          <a:p>
            <a:endParaRPr lang="en-GB" dirty="0"/>
          </a:p>
          <a:p>
            <a:r>
              <a:rPr lang="en-GB" dirty="0"/>
              <a:t>So, the Banach-Tarski paradox is a theorem from 1924 that states the following:</a:t>
            </a:r>
          </a:p>
        </p:txBody>
      </p:sp>
      <p:sp>
        <p:nvSpPr>
          <p:cNvPr id="4" name="Slide Number Placeholder 3"/>
          <p:cNvSpPr>
            <a:spLocks noGrp="1"/>
          </p:cNvSpPr>
          <p:nvPr>
            <p:ph type="sldNum" sz="quarter" idx="10"/>
          </p:nvPr>
        </p:nvSpPr>
        <p:spPr/>
        <p:txBody>
          <a:bodyPr/>
          <a:lstStyle/>
          <a:p>
            <a:fld id="{2157007E-C846-48A1-A8A3-E881EC8A1609}" type="slidenum">
              <a:rPr lang="en-GB" smtClean="0"/>
              <a:t>1</a:t>
            </a:fld>
            <a:endParaRPr lang="en-GB"/>
          </a:p>
        </p:txBody>
      </p:sp>
    </p:spTree>
    <p:extLst>
      <p:ext uri="{BB962C8B-B14F-4D97-AF65-F5344CB8AC3E}">
        <p14:creationId xmlns:p14="http://schemas.microsoft.com/office/powerpoint/2010/main" val="19719442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 your next question's probably "Alright, Reddington, here's an Easter egg and a Stanley knife, why don't you demonstrate?". Well, there are two difficulties when translating it into the real world:</a:t>
            </a:r>
          </a:p>
        </p:txBody>
      </p:sp>
      <p:sp>
        <p:nvSpPr>
          <p:cNvPr id="4" name="Slide Number Placeholder 3"/>
          <p:cNvSpPr>
            <a:spLocks noGrp="1"/>
          </p:cNvSpPr>
          <p:nvPr>
            <p:ph type="sldNum" sz="quarter" idx="10"/>
          </p:nvPr>
        </p:nvSpPr>
        <p:spPr/>
        <p:txBody>
          <a:bodyPr/>
          <a:lstStyle/>
          <a:p>
            <a:fld id="{2157007E-C846-48A1-A8A3-E881EC8A1609}" type="slidenum">
              <a:rPr lang="en-GB" smtClean="0"/>
              <a:t>14</a:t>
            </a:fld>
            <a:endParaRPr lang="en-GB"/>
          </a:p>
        </p:txBody>
      </p:sp>
    </p:spTree>
    <p:extLst>
      <p:ext uri="{BB962C8B-B14F-4D97-AF65-F5344CB8AC3E}">
        <p14:creationId xmlns:p14="http://schemas.microsoft.com/office/powerpoint/2010/main" val="27874160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1. The Universe isn't continuous. We have atoms and the Planck length to deal with.</a:t>
            </a:r>
          </a:p>
          <a:p>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15</a:t>
            </a:fld>
            <a:endParaRPr lang="en-GB"/>
          </a:p>
        </p:txBody>
      </p:sp>
    </p:spTree>
    <p:extLst>
      <p:ext uri="{BB962C8B-B14F-4D97-AF65-F5344CB8AC3E}">
        <p14:creationId xmlns:p14="http://schemas.microsoft.com/office/powerpoint/2010/main" val="3027965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More interestingly, we know that these pieces have to be "unmeasurable", but we're forbidden from knowing what the pieces actually look like. If we did,</a:t>
            </a:r>
            <a:r>
              <a:rPr lang="en-GB" baseline="0" dirty="0"/>
              <a:t> it would break maths.</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16</a:t>
            </a:fld>
            <a:endParaRPr lang="en-GB"/>
          </a:p>
        </p:txBody>
      </p:sp>
    </p:spTree>
    <p:extLst>
      <p:ext uri="{BB962C8B-B14F-4D97-AF65-F5344CB8AC3E}">
        <p14:creationId xmlns:p14="http://schemas.microsoft.com/office/powerpoint/2010/main" val="2947914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To</a:t>
            </a:r>
            <a:r>
              <a:rPr lang="en-GB" baseline="0" dirty="0"/>
              <a:t> explain what I mean, we need to look at the axiom of choice.</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17</a:t>
            </a:fld>
            <a:endParaRPr lang="en-GB"/>
          </a:p>
        </p:txBody>
      </p:sp>
    </p:spTree>
    <p:extLst>
      <p:ext uri="{BB962C8B-B14F-4D97-AF65-F5344CB8AC3E}">
        <p14:creationId xmlns:p14="http://schemas.microsoft.com/office/powerpoint/2010/main" val="1849747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Berlin Sans FB" panose="020E0602020502020306" pitchFamily="34" charset="0"/>
              </a:rPr>
              <a:t>[Read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Berlin Sans FB" panose="020E0602020502020306"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latin typeface="Berlin Sans FB" panose="020E0602020502020306" pitchFamily="34" charset="0"/>
              </a:rPr>
              <a:t>For what we’re doing, there’s a useful analogy for the axiom of choice, and I have no idea what it is. But the thing to remember is that using the axiom of choice gives us a new set, but unlike the other axioms, we don’t know which members are in the resultant set.</a:t>
            </a:r>
            <a:endParaRPr lang="en-GB" sz="1200" dirty="0">
              <a:latin typeface="Berlin Sans FB" panose="020E0602020502020306" pitchFamily="34" charset="0"/>
            </a:endParaRPr>
          </a:p>
        </p:txBody>
      </p:sp>
      <p:sp>
        <p:nvSpPr>
          <p:cNvPr id="4" name="Slide Number Placeholder 3"/>
          <p:cNvSpPr>
            <a:spLocks noGrp="1"/>
          </p:cNvSpPr>
          <p:nvPr>
            <p:ph type="sldNum" sz="quarter" idx="10"/>
          </p:nvPr>
        </p:nvSpPr>
        <p:spPr/>
        <p:txBody>
          <a:bodyPr/>
          <a:lstStyle/>
          <a:p>
            <a:fld id="{2157007E-C846-48A1-A8A3-E881EC8A1609}" type="slidenum">
              <a:rPr lang="en-GB" smtClean="0"/>
              <a:t>18</a:t>
            </a:fld>
            <a:endParaRPr lang="en-GB"/>
          </a:p>
        </p:txBody>
      </p:sp>
    </p:spTree>
    <p:extLst>
      <p:ext uri="{BB962C8B-B14F-4D97-AF65-F5344CB8AC3E}">
        <p14:creationId xmlns:p14="http://schemas.microsoft.com/office/powerpoint/2010/main" val="28530995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When the paradox was first proven, it used the axiom of choice when</a:t>
            </a:r>
            <a:r>
              <a:rPr lang="en-GB" baseline="0" dirty="0"/>
              <a:t> creating the pieces, so we couldn’t say exactly which points made up a piece</a:t>
            </a:r>
            <a:r>
              <a:rPr lang="en-GB" dirty="0"/>
              <a:t>. Later</a:t>
            </a:r>
            <a:r>
              <a:rPr lang="en-GB" baseline="0" dirty="0"/>
              <a:t> attempts tried to reprove it without using choice, but they failed and it was eventually proved that the paradox requires the axiom of choice.</a:t>
            </a:r>
          </a:p>
          <a:p>
            <a:endParaRPr lang="en-GB" baseline="0" dirty="0"/>
          </a:p>
          <a:p>
            <a:r>
              <a:rPr lang="en-GB" dirty="0"/>
              <a:t>So, if someone knew</a:t>
            </a:r>
            <a:r>
              <a:rPr lang="en-GB" baseline="0" dirty="0"/>
              <a:t> exactly what the pieces looked like, they’d be able to demonstrate the paradox without the axiom of choice, in which case our whole body of theorems would fall apart and maths would need to be rewritten.</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19</a:t>
            </a:fld>
            <a:endParaRPr lang="en-GB"/>
          </a:p>
        </p:txBody>
      </p:sp>
    </p:spTree>
    <p:extLst>
      <p:ext uri="{BB962C8B-B14F-4D97-AF65-F5344CB8AC3E}">
        <p14:creationId xmlns:p14="http://schemas.microsoft.com/office/powerpoint/2010/main" val="2462104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20</a:t>
            </a:fld>
            <a:endParaRPr lang="en-GB"/>
          </a:p>
        </p:txBody>
      </p:sp>
    </p:spTree>
    <p:extLst>
      <p:ext uri="{BB962C8B-B14F-4D97-AF65-F5344CB8AC3E}">
        <p14:creationId xmlns:p14="http://schemas.microsoft.com/office/powerpoint/2010/main" val="3415437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statement]</a:t>
            </a:r>
          </a:p>
          <a:p>
            <a:endParaRPr lang="en-GB" dirty="0"/>
          </a:p>
          <a:p>
            <a:r>
              <a:rPr lang="en-GB" dirty="0"/>
              <a:t>Basically, you're somehow doubling the sphere. This is a completely kosher theorem and is only called a paradox because it violates intuition. </a:t>
            </a:r>
          </a:p>
          <a:p>
            <a:endParaRPr lang="en-GB" dirty="0"/>
          </a:p>
          <a:p>
            <a:r>
              <a:rPr lang="en-GB" dirty="0"/>
              <a:t>So, if you've not seen this before, you'd be forgiven for assuming that this is directly breaking some sort of mathematical conservation law, and it almost does but uses a loophole.</a:t>
            </a:r>
          </a:p>
        </p:txBody>
      </p:sp>
      <p:sp>
        <p:nvSpPr>
          <p:cNvPr id="4" name="Slide Number Placeholder 3"/>
          <p:cNvSpPr>
            <a:spLocks noGrp="1"/>
          </p:cNvSpPr>
          <p:nvPr>
            <p:ph type="sldNum" sz="quarter" idx="10"/>
          </p:nvPr>
        </p:nvSpPr>
        <p:spPr/>
        <p:txBody>
          <a:bodyPr/>
          <a:lstStyle/>
          <a:p>
            <a:fld id="{2157007E-C846-48A1-A8A3-E881EC8A1609}" type="slidenum">
              <a:rPr lang="en-GB" smtClean="0"/>
              <a:t>2</a:t>
            </a:fld>
            <a:endParaRPr lang="en-GB"/>
          </a:p>
        </p:txBody>
      </p:sp>
    </p:spTree>
    <p:extLst>
      <p:ext uri="{BB962C8B-B14F-4D97-AF65-F5344CB8AC3E}">
        <p14:creationId xmlns:p14="http://schemas.microsoft.com/office/powerpoint/2010/main" val="2038037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maths, the generalisation</a:t>
            </a:r>
            <a:r>
              <a:rPr lang="en-GB" baseline="0" dirty="0"/>
              <a:t> </a:t>
            </a:r>
            <a:r>
              <a:rPr lang="en-GB" dirty="0"/>
              <a:t>for a length, area or volume is the Lebesgue measure.</a:t>
            </a:r>
          </a:p>
          <a:p>
            <a:endParaRPr lang="en-GB" dirty="0"/>
          </a:p>
          <a:p>
            <a:r>
              <a:rPr lang="en-GB" dirty="0"/>
              <a:t>If you're translating or rotating a shape, all of its Lebesgue measures stay</a:t>
            </a:r>
            <a:r>
              <a:rPr lang="en-GB" baseline="0" dirty="0"/>
              <a:t> the same</a:t>
            </a:r>
            <a:r>
              <a:rPr lang="en-GB" dirty="0"/>
              <a:t>.</a:t>
            </a:r>
          </a:p>
          <a:p>
            <a:endParaRPr lang="en-GB" dirty="0"/>
          </a:p>
          <a:p>
            <a:r>
              <a:rPr lang="en-GB" dirty="0"/>
              <a:t>So if a sphere has measure 1, I cut it into two pieces</a:t>
            </a:r>
            <a:r>
              <a:rPr lang="en-GB" baseline="0" dirty="0"/>
              <a:t> and</a:t>
            </a:r>
            <a:r>
              <a:rPr lang="en-GB" dirty="0"/>
              <a:t> move them around…</a:t>
            </a:r>
          </a:p>
        </p:txBody>
      </p:sp>
      <p:sp>
        <p:nvSpPr>
          <p:cNvPr id="4" name="Slide Number Placeholder 3"/>
          <p:cNvSpPr>
            <a:spLocks noGrp="1"/>
          </p:cNvSpPr>
          <p:nvPr>
            <p:ph type="sldNum" sz="quarter" idx="10"/>
          </p:nvPr>
        </p:nvSpPr>
        <p:spPr/>
        <p:txBody>
          <a:bodyPr/>
          <a:lstStyle/>
          <a:p>
            <a:fld id="{2157007E-C846-48A1-A8A3-E881EC8A1609}" type="slidenum">
              <a:rPr lang="en-GB" smtClean="0"/>
              <a:t>3</a:t>
            </a:fld>
            <a:endParaRPr lang="en-GB"/>
          </a:p>
        </p:txBody>
      </p:sp>
    </p:spTree>
    <p:extLst>
      <p:ext uri="{BB962C8B-B14F-4D97-AF65-F5344CB8AC3E}">
        <p14:creationId xmlns:p14="http://schemas.microsoft.com/office/powerpoint/2010/main" val="3547619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4</a:t>
            </a:fld>
            <a:endParaRPr lang="en-GB"/>
          </a:p>
        </p:txBody>
      </p:sp>
    </p:spTree>
    <p:extLst>
      <p:ext uri="{BB962C8B-B14F-4D97-AF65-F5344CB8AC3E}">
        <p14:creationId xmlns:p14="http://schemas.microsoft.com/office/powerpoint/2010/main" val="3833702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Lebesgue</a:t>
            </a:r>
            <a:r>
              <a:rPr lang="en-GB" baseline="0" dirty="0"/>
              <a:t> measure of each piece is preserved. A</a:t>
            </a:r>
            <a:r>
              <a:rPr lang="en-GB" dirty="0"/>
              <a:t>nd if we reassemble…</a:t>
            </a:r>
          </a:p>
        </p:txBody>
      </p:sp>
      <p:sp>
        <p:nvSpPr>
          <p:cNvPr id="4" name="Slide Number Placeholder 3"/>
          <p:cNvSpPr>
            <a:spLocks noGrp="1"/>
          </p:cNvSpPr>
          <p:nvPr>
            <p:ph type="sldNum" sz="quarter" idx="10"/>
          </p:nvPr>
        </p:nvSpPr>
        <p:spPr/>
        <p:txBody>
          <a:bodyPr/>
          <a:lstStyle/>
          <a:p>
            <a:fld id="{2157007E-C846-48A1-A8A3-E881EC8A1609}" type="slidenum">
              <a:rPr lang="en-GB" smtClean="0"/>
              <a:t>5</a:t>
            </a:fld>
            <a:endParaRPr lang="en-GB"/>
          </a:p>
        </p:txBody>
      </p:sp>
    </p:spTree>
    <p:extLst>
      <p:ext uri="{BB962C8B-B14F-4D97-AF65-F5344CB8AC3E}">
        <p14:creationId xmlns:p14="http://schemas.microsoft.com/office/powerpoint/2010/main" val="2120672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total Lebesgue measure is still 1, because we’re just</a:t>
            </a:r>
            <a:r>
              <a:rPr lang="en-GB" baseline="0" dirty="0"/>
              <a:t> adding the measures of the pieces.</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7</a:t>
            </a:fld>
            <a:endParaRPr lang="en-GB"/>
          </a:p>
        </p:txBody>
      </p:sp>
    </p:spTree>
    <p:extLst>
      <p:ext uri="{BB962C8B-B14F-4D97-AF65-F5344CB8AC3E}">
        <p14:creationId xmlns:p14="http://schemas.microsoft.com/office/powerpoint/2010/main" val="592928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However, in a</a:t>
            </a:r>
            <a:r>
              <a:rPr lang="en-GB" baseline="0" dirty="0"/>
              <a:t> similar way to making</a:t>
            </a:r>
            <a:r>
              <a:rPr lang="en-GB" dirty="0"/>
              <a:t> an integer</a:t>
            </a:r>
            <a:r>
              <a:rPr lang="en-GB" baseline="0" dirty="0"/>
              <a:t> the sum of two irrational numbers, </a:t>
            </a:r>
            <a:r>
              <a:rPr lang="en-GB" dirty="0"/>
              <a:t>I can cut the sphere in such an awful, jagged way so that there is no sensible way to define a Lebesgue measure on any of the</a:t>
            </a:r>
            <a:r>
              <a:rPr lang="en-GB" baseline="0" dirty="0"/>
              <a:t> pieces, and there’s nothing to conserve when those are moved.</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8</a:t>
            </a:fld>
            <a:endParaRPr lang="en-GB"/>
          </a:p>
        </p:txBody>
      </p:sp>
    </p:spTree>
    <p:extLst>
      <p:ext uri="{BB962C8B-B14F-4D97-AF65-F5344CB8AC3E}">
        <p14:creationId xmlns:p14="http://schemas.microsoft.com/office/powerpoint/2010/main" val="1258729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if we rearrange…</a:t>
            </a:r>
          </a:p>
        </p:txBody>
      </p:sp>
      <p:sp>
        <p:nvSpPr>
          <p:cNvPr id="4" name="Slide Number Placeholder 3"/>
          <p:cNvSpPr>
            <a:spLocks noGrp="1"/>
          </p:cNvSpPr>
          <p:nvPr>
            <p:ph type="sldNum" sz="quarter" idx="10"/>
          </p:nvPr>
        </p:nvSpPr>
        <p:spPr/>
        <p:txBody>
          <a:bodyPr/>
          <a:lstStyle/>
          <a:p>
            <a:fld id="{2157007E-C846-48A1-A8A3-E881EC8A1609}" type="slidenum">
              <a:rPr lang="en-GB" smtClean="0"/>
              <a:t>11</a:t>
            </a:fld>
            <a:endParaRPr lang="en-GB"/>
          </a:p>
        </p:txBody>
      </p:sp>
    </p:spTree>
    <p:extLst>
      <p:ext uri="{BB962C8B-B14F-4D97-AF65-F5344CB8AC3E}">
        <p14:creationId xmlns:p14="http://schemas.microsoft.com/office/powerpoint/2010/main" val="1380395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Adding</a:t>
            </a:r>
            <a:r>
              <a:rPr lang="en-GB" baseline="0" dirty="0"/>
              <a:t> them together might give a different answer to the original total measure, so total measure isn’t always preserved and we have our loophole.</a:t>
            </a:r>
            <a:endParaRPr lang="en-GB" dirty="0"/>
          </a:p>
        </p:txBody>
      </p:sp>
      <p:sp>
        <p:nvSpPr>
          <p:cNvPr id="4" name="Slide Number Placeholder 3"/>
          <p:cNvSpPr>
            <a:spLocks noGrp="1"/>
          </p:cNvSpPr>
          <p:nvPr>
            <p:ph type="sldNum" sz="quarter" idx="10"/>
          </p:nvPr>
        </p:nvSpPr>
        <p:spPr/>
        <p:txBody>
          <a:bodyPr/>
          <a:lstStyle/>
          <a:p>
            <a:fld id="{2157007E-C846-48A1-A8A3-E881EC8A1609}" type="slidenum">
              <a:rPr lang="en-GB" smtClean="0"/>
              <a:t>13</a:t>
            </a:fld>
            <a:endParaRPr lang="en-GB"/>
          </a:p>
        </p:txBody>
      </p:sp>
    </p:spTree>
    <p:extLst>
      <p:ext uri="{BB962C8B-B14F-4D97-AF65-F5344CB8AC3E}">
        <p14:creationId xmlns:p14="http://schemas.microsoft.com/office/powerpoint/2010/main" val="436351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199B87F-661B-4B20-BD33-F4254B9CD012}" type="datetimeFigureOut">
              <a:rPr lang="en-GB" smtClean="0"/>
              <a:t>20/12/2018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3390017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99B87F-661B-4B20-BD33-F4254B9CD012}" type="datetimeFigureOut">
              <a:rPr lang="en-GB" smtClean="0"/>
              <a:t>20/12/2018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3698660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99B87F-661B-4B20-BD33-F4254B9CD012}" type="datetimeFigureOut">
              <a:rPr lang="en-GB" smtClean="0"/>
              <a:t>20/12/2018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449716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199B87F-661B-4B20-BD33-F4254B9CD012}" type="datetimeFigureOut">
              <a:rPr lang="en-GB" smtClean="0"/>
              <a:t>20/12/2018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1049805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199B87F-661B-4B20-BD33-F4254B9CD012}" type="datetimeFigureOut">
              <a:rPr lang="en-GB" smtClean="0"/>
              <a:t>20/12/2018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1945178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199B87F-661B-4B20-BD33-F4254B9CD012}" type="datetimeFigureOut">
              <a:rPr lang="en-GB" smtClean="0"/>
              <a:t>20/12/2018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2807895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199B87F-661B-4B20-BD33-F4254B9CD012}" type="datetimeFigureOut">
              <a:rPr lang="en-GB" smtClean="0"/>
              <a:t>20/12/2018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4176611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199B87F-661B-4B20-BD33-F4254B9CD012}" type="datetimeFigureOut">
              <a:rPr lang="en-GB" smtClean="0"/>
              <a:t>20/12/2018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1116521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9B87F-661B-4B20-BD33-F4254B9CD012}" type="datetimeFigureOut">
              <a:rPr lang="en-GB" smtClean="0"/>
              <a:t>20/12/2018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75078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99B87F-661B-4B20-BD33-F4254B9CD012}" type="datetimeFigureOut">
              <a:rPr lang="en-GB" smtClean="0"/>
              <a:t>20/12/2018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142723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99B87F-661B-4B20-BD33-F4254B9CD012}" type="datetimeFigureOut">
              <a:rPr lang="en-GB" smtClean="0"/>
              <a:t>20/12/2018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BC15FDF-157B-4327-9D4C-5CD02FB83A31}" type="slidenum">
              <a:rPr lang="en-GB" smtClean="0"/>
              <a:t>‹#›</a:t>
            </a:fld>
            <a:endParaRPr lang="en-GB"/>
          </a:p>
        </p:txBody>
      </p:sp>
    </p:spTree>
    <p:extLst>
      <p:ext uri="{BB962C8B-B14F-4D97-AF65-F5344CB8AC3E}">
        <p14:creationId xmlns:p14="http://schemas.microsoft.com/office/powerpoint/2010/main" val="29751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99B87F-661B-4B20-BD33-F4254B9CD012}" type="datetimeFigureOut">
              <a:rPr lang="en-GB" smtClean="0"/>
              <a:t>20/12/2018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15FDF-157B-4327-9D4C-5CD02FB83A31}" type="slidenum">
              <a:rPr lang="en-GB" smtClean="0"/>
              <a:t>‹#›</a:t>
            </a:fld>
            <a:endParaRPr lang="en-GB"/>
          </a:p>
        </p:txBody>
      </p:sp>
    </p:spTree>
    <p:extLst>
      <p:ext uri="{BB962C8B-B14F-4D97-AF65-F5344CB8AC3E}">
        <p14:creationId xmlns:p14="http://schemas.microsoft.com/office/powerpoint/2010/main" val="920216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kHorz">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4960" y="1122363"/>
            <a:ext cx="11521440" cy="2387600"/>
          </a:xfrm>
        </p:spPr>
        <p:txBody>
          <a:bodyPr/>
          <a:lstStyle/>
          <a:p>
            <a:r>
              <a:rPr lang="en-GB" dirty="0" err="1">
                <a:latin typeface="Berlin Sans FB" panose="020E0602020502020306" pitchFamily="34" charset="0"/>
                <a:ea typeface="Cambria Math" panose="02040503050406030204" pitchFamily="18" charset="0"/>
              </a:rPr>
              <a:t>Banach</a:t>
            </a:r>
            <a:r>
              <a:rPr lang="en-GB" dirty="0">
                <a:latin typeface="Berlin Sans FB" panose="020E0602020502020306" pitchFamily="34" charset="0"/>
                <a:ea typeface="Cambria Math" panose="02040503050406030204" pitchFamily="18" charset="0"/>
              </a:rPr>
              <a:t>-Tarski: make peace with it</a:t>
            </a:r>
          </a:p>
        </p:txBody>
      </p:sp>
      <p:sp>
        <p:nvSpPr>
          <p:cNvPr id="3" name="Subtitle 2"/>
          <p:cNvSpPr>
            <a:spLocks noGrp="1"/>
          </p:cNvSpPr>
          <p:nvPr>
            <p:ph type="subTitle" idx="1"/>
          </p:nvPr>
        </p:nvSpPr>
        <p:spPr/>
        <p:txBody>
          <a:bodyPr/>
          <a:lstStyle/>
          <a:p>
            <a:r>
              <a:rPr lang="en-GB" dirty="0">
                <a:latin typeface="Berlin Sans FB" panose="020E0602020502020306" pitchFamily="34" charset="0"/>
              </a:rPr>
              <a:t>Tom Reddington</a:t>
            </a:r>
          </a:p>
          <a:p>
            <a:r>
              <a:rPr lang="en-GB" dirty="0">
                <a:latin typeface="Berlin Sans FB" panose="020E0602020502020306" pitchFamily="34" charset="0"/>
              </a:rPr>
              <a:t>17 November 2018</a:t>
            </a:r>
          </a:p>
        </p:txBody>
      </p:sp>
    </p:spTree>
    <p:extLst>
      <p:ext uri="{BB962C8B-B14F-4D97-AF65-F5344CB8AC3E}">
        <p14:creationId xmlns:p14="http://schemas.microsoft.com/office/powerpoint/2010/main" val="1439478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7" name="Freeform 6"/>
          <p:cNvSpPr/>
          <p:nvPr/>
        </p:nvSpPr>
        <p:spPr>
          <a:xfrm>
            <a:off x="674370" y="3028950"/>
            <a:ext cx="1794510" cy="1680210"/>
          </a:xfrm>
          <a:custGeom>
            <a:avLst/>
            <a:gdLst>
              <a:gd name="connsiteX0" fmla="*/ 491490 w 1794510"/>
              <a:gd name="connsiteY0" fmla="*/ 1531620 h 1680210"/>
              <a:gd name="connsiteX1" fmla="*/ 434340 w 1794510"/>
              <a:gd name="connsiteY1" fmla="*/ 1497330 h 1680210"/>
              <a:gd name="connsiteX2" fmla="*/ 388620 w 1794510"/>
              <a:gd name="connsiteY2" fmla="*/ 1428750 h 1680210"/>
              <a:gd name="connsiteX3" fmla="*/ 354330 w 1794510"/>
              <a:gd name="connsiteY3" fmla="*/ 1383030 h 1680210"/>
              <a:gd name="connsiteX4" fmla="*/ 320040 w 1794510"/>
              <a:gd name="connsiteY4" fmla="*/ 1280160 h 1680210"/>
              <a:gd name="connsiteX5" fmla="*/ 297180 w 1794510"/>
              <a:gd name="connsiteY5" fmla="*/ 1245870 h 1680210"/>
              <a:gd name="connsiteX6" fmla="*/ 274320 w 1794510"/>
              <a:gd name="connsiteY6" fmla="*/ 1165860 h 1680210"/>
              <a:gd name="connsiteX7" fmla="*/ 228600 w 1794510"/>
              <a:gd name="connsiteY7" fmla="*/ 1085850 h 1680210"/>
              <a:gd name="connsiteX8" fmla="*/ 205740 w 1794510"/>
              <a:gd name="connsiteY8" fmla="*/ 1005840 h 1680210"/>
              <a:gd name="connsiteX9" fmla="*/ 228600 w 1794510"/>
              <a:gd name="connsiteY9" fmla="*/ 925830 h 1680210"/>
              <a:gd name="connsiteX10" fmla="*/ 297180 w 1794510"/>
              <a:gd name="connsiteY10" fmla="*/ 1017270 h 1680210"/>
              <a:gd name="connsiteX11" fmla="*/ 365760 w 1794510"/>
              <a:gd name="connsiteY11" fmla="*/ 1120140 h 1680210"/>
              <a:gd name="connsiteX12" fmla="*/ 480060 w 1794510"/>
              <a:gd name="connsiteY12" fmla="*/ 1257300 h 1680210"/>
              <a:gd name="connsiteX13" fmla="*/ 537210 w 1794510"/>
              <a:gd name="connsiteY13" fmla="*/ 1348740 h 1680210"/>
              <a:gd name="connsiteX14" fmla="*/ 560070 w 1794510"/>
              <a:gd name="connsiteY14" fmla="*/ 1394460 h 1680210"/>
              <a:gd name="connsiteX15" fmla="*/ 582930 w 1794510"/>
              <a:gd name="connsiteY15" fmla="*/ 1428750 h 1680210"/>
              <a:gd name="connsiteX16" fmla="*/ 434340 w 1794510"/>
              <a:gd name="connsiteY16" fmla="*/ 1108710 h 1680210"/>
              <a:gd name="connsiteX17" fmla="*/ 388620 w 1794510"/>
              <a:gd name="connsiteY17" fmla="*/ 1005840 h 1680210"/>
              <a:gd name="connsiteX18" fmla="*/ 377190 w 1794510"/>
              <a:gd name="connsiteY18" fmla="*/ 971550 h 1680210"/>
              <a:gd name="connsiteX19" fmla="*/ 411480 w 1794510"/>
              <a:gd name="connsiteY19" fmla="*/ 1040130 h 1680210"/>
              <a:gd name="connsiteX20" fmla="*/ 457200 w 1794510"/>
              <a:gd name="connsiteY20" fmla="*/ 1097280 h 1680210"/>
              <a:gd name="connsiteX21" fmla="*/ 502920 w 1794510"/>
              <a:gd name="connsiteY21" fmla="*/ 1200150 h 1680210"/>
              <a:gd name="connsiteX22" fmla="*/ 537210 w 1794510"/>
              <a:gd name="connsiteY22" fmla="*/ 1234440 h 1680210"/>
              <a:gd name="connsiteX23" fmla="*/ 491490 w 1794510"/>
              <a:gd name="connsiteY23" fmla="*/ 1223010 h 1680210"/>
              <a:gd name="connsiteX24" fmla="*/ 388620 w 1794510"/>
              <a:gd name="connsiteY24" fmla="*/ 1120140 h 1680210"/>
              <a:gd name="connsiteX25" fmla="*/ 331470 w 1794510"/>
              <a:gd name="connsiteY25" fmla="*/ 1051560 h 1680210"/>
              <a:gd name="connsiteX26" fmla="*/ 502920 w 1794510"/>
              <a:gd name="connsiteY26" fmla="*/ 1257300 h 1680210"/>
              <a:gd name="connsiteX27" fmla="*/ 571500 w 1794510"/>
              <a:gd name="connsiteY27" fmla="*/ 1337310 h 1680210"/>
              <a:gd name="connsiteX28" fmla="*/ 617220 w 1794510"/>
              <a:gd name="connsiteY28" fmla="*/ 1394460 h 1680210"/>
              <a:gd name="connsiteX29" fmla="*/ 651510 w 1794510"/>
              <a:gd name="connsiteY29" fmla="*/ 1440180 h 1680210"/>
              <a:gd name="connsiteX30" fmla="*/ 685800 w 1794510"/>
              <a:gd name="connsiteY30" fmla="*/ 1485900 h 1680210"/>
              <a:gd name="connsiteX31" fmla="*/ 605790 w 1794510"/>
              <a:gd name="connsiteY31" fmla="*/ 1291590 h 1680210"/>
              <a:gd name="connsiteX32" fmla="*/ 571500 w 1794510"/>
              <a:gd name="connsiteY32" fmla="*/ 1188720 h 1680210"/>
              <a:gd name="connsiteX33" fmla="*/ 525780 w 1794510"/>
              <a:gd name="connsiteY33" fmla="*/ 1108710 h 1680210"/>
              <a:gd name="connsiteX34" fmla="*/ 502920 w 1794510"/>
              <a:gd name="connsiteY34" fmla="*/ 1051560 h 1680210"/>
              <a:gd name="connsiteX35" fmla="*/ 480060 w 1794510"/>
              <a:gd name="connsiteY35" fmla="*/ 1017270 h 1680210"/>
              <a:gd name="connsiteX36" fmla="*/ 468630 w 1794510"/>
              <a:gd name="connsiteY36" fmla="*/ 982980 h 1680210"/>
              <a:gd name="connsiteX37" fmla="*/ 502920 w 1794510"/>
              <a:gd name="connsiteY37" fmla="*/ 1017270 h 1680210"/>
              <a:gd name="connsiteX38" fmla="*/ 651510 w 1794510"/>
              <a:gd name="connsiteY38" fmla="*/ 1211580 h 1680210"/>
              <a:gd name="connsiteX39" fmla="*/ 720090 w 1794510"/>
              <a:gd name="connsiteY39" fmla="*/ 1268730 h 1680210"/>
              <a:gd name="connsiteX40" fmla="*/ 742950 w 1794510"/>
              <a:gd name="connsiteY40" fmla="*/ 1303020 h 1680210"/>
              <a:gd name="connsiteX41" fmla="*/ 777240 w 1794510"/>
              <a:gd name="connsiteY41" fmla="*/ 1360170 h 1680210"/>
              <a:gd name="connsiteX42" fmla="*/ 742950 w 1794510"/>
              <a:gd name="connsiteY42" fmla="*/ 1211580 h 1680210"/>
              <a:gd name="connsiteX43" fmla="*/ 571500 w 1794510"/>
              <a:gd name="connsiteY43" fmla="*/ 811530 h 1680210"/>
              <a:gd name="connsiteX44" fmla="*/ 525780 w 1794510"/>
              <a:gd name="connsiteY44" fmla="*/ 720090 h 1680210"/>
              <a:gd name="connsiteX45" fmla="*/ 502920 w 1794510"/>
              <a:gd name="connsiteY45" fmla="*/ 651510 h 1680210"/>
              <a:gd name="connsiteX46" fmla="*/ 651510 w 1794510"/>
              <a:gd name="connsiteY46" fmla="*/ 845820 h 1680210"/>
              <a:gd name="connsiteX47" fmla="*/ 697230 w 1794510"/>
              <a:gd name="connsiteY47" fmla="*/ 925830 h 1680210"/>
              <a:gd name="connsiteX48" fmla="*/ 720090 w 1794510"/>
              <a:gd name="connsiteY48" fmla="*/ 982980 h 1680210"/>
              <a:gd name="connsiteX49" fmla="*/ 777240 w 1794510"/>
              <a:gd name="connsiteY49" fmla="*/ 1051560 h 1680210"/>
              <a:gd name="connsiteX50" fmla="*/ 765810 w 1794510"/>
              <a:gd name="connsiteY50" fmla="*/ 948690 h 1680210"/>
              <a:gd name="connsiteX51" fmla="*/ 731520 w 1794510"/>
              <a:gd name="connsiteY51" fmla="*/ 891540 h 1680210"/>
              <a:gd name="connsiteX52" fmla="*/ 708660 w 1794510"/>
              <a:gd name="connsiteY52" fmla="*/ 822960 h 1680210"/>
              <a:gd name="connsiteX53" fmla="*/ 754380 w 1794510"/>
              <a:gd name="connsiteY53" fmla="*/ 857250 h 1680210"/>
              <a:gd name="connsiteX54" fmla="*/ 777240 w 1794510"/>
              <a:gd name="connsiteY54" fmla="*/ 937260 h 1680210"/>
              <a:gd name="connsiteX55" fmla="*/ 822960 w 1794510"/>
              <a:gd name="connsiteY55" fmla="*/ 982980 h 1680210"/>
              <a:gd name="connsiteX56" fmla="*/ 868680 w 1794510"/>
              <a:gd name="connsiteY56" fmla="*/ 1051560 h 1680210"/>
              <a:gd name="connsiteX57" fmla="*/ 891540 w 1794510"/>
              <a:gd name="connsiteY57" fmla="*/ 1085850 h 1680210"/>
              <a:gd name="connsiteX58" fmla="*/ 914400 w 1794510"/>
              <a:gd name="connsiteY58" fmla="*/ 1120140 h 1680210"/>
              <a:gd name="connsiteX59" fmla="*/ 880110 w 1794510"/>
              <a:gd name="connsiteY59" fmla="*/ 982980 h 1680210"/>
              <a:gd name="connsiteX60" fmla="*/ 857250 w 1794510"/>
              <a:gd name="connsiteY60" fmla="*/ 891540 h 1680210"/>
              <a:gd name="connsiteX61" fmla="*/ 914400 w 1794510"/>
              <a:gd name="connsiteY61" fmla="*/ 880110 h 1680210"/>
              <a:gd name="connsiteX62" fmla="*/ 948690 w 1794510"/>
              <a:gd name="connsiteY62" fmla="*/ 925830 h 1680210"/>
              <a:gd name="connsiteX63" fmla="*/ 1040130 w 1794510"/>
              <a:gd name="connsiteY63" fmla="*/ 1017270 h 1680210"/>
              <a:gd name="connsiteX64" fmla="*/ 1062990 w 1794510"/>
              <a:gd name="connsiteY64" fmla="*/ 925830 h 1680210"/>
              <a:gd name="connsiteX65" fmla="*/ 994410 w 1794510"/>
              <a:gd name="connsiteY65" fmla="*/ 708660 h 1680210"/>
              <a:gd name="connsiteX66" fmla="*/ 948690 w 1794510"/>
              <a:gd name="connsiteY66" fmla="*/ 594360 h 1680210"/>
              <a:gd name="connsiteX67" fmla="*/ 925830 w 1794510"/>
              <a:gd name="connsiteY67" fmla="*/ 502920 h 1680210"/>
              <a:gd name="connsiteX68" fmla="*/ 1005840 w 1794510"/>
              <a:gd name="connsiteY68" fmla="*/ 605790 h 1680210"/>
              <a:gd name="connsiteX69" fmla="*/ 1051560 w 1794510"/>
              <a:gd name="connsiteY69" fmla="*/ 662940 h 1680210"/>
              <a:gd name="connsiteX70" fmla="*/ 1120140 w 1794510"/>
              <a:gd name="connsiteY70" fmla="*/ 765810 h 1680210"/>
              <a:gd name="connsiteX71" fmla="*/ 1143000 w 1794510"/>
              <a:gd name="connsiteY71" fmla="*/ 685800 h 1680210"/>
              <a:gd name="connsiteX72" fmla="*/ 1108710 w 1794510"/>
              <a:gd name="connsiteY72" fmla="*/ 605790 h 1680210"/>
              <a:gd name="connsiteX73" fmla="*/ 1074420 w 1794510"/>
              <a:gd name="connsiteY73" fmla="*/ 502920 h 1680210"/>
              <a:gd name="connsiteX74" fmla="*/ 1108710 w 1794510"/>
              <a:gd name="connsiteY74" fmla="*/ 491490 h 1680210"/>
              <a:gd name="connsiteX75" fmla="*/ 1177290 w 1794510"/>
              <a:gd name="connsiteY75" fmla="*/ 560070 h 1680210"/>
              <a:gd name="connsiteX76" fmla="*/ 1188720 w 1794510"/>
              <a:gd name="connsiteY76" fmla="*/ 525780 h 1680210"/>
              <a:gd name="connsiteX77" fmla="*/ 1257300 w 1794510"/>
              <a:gd name="connsiteY77" fmla="*/ 537210 h 1680210"/>
              <a:gd name="connsiteX78" fmla="*/ 1291590 w 1794510"/>
              <a:gd name="connsiteY78" fmla="*/ 571500 h 1680210"/>
              <a:gd name="connsiteX79" fmla="*/ 1314450 w 1794510"/>
              <a:gd name="connsiteY79" fmla="*/ 491490 h 1680210"/>
              <a:gd name="connsiteX80" fmla="*/ 1303020 w 1794510"/>
              <a:gd name="connsiteY80" fmla="*/ 377190 h 1680210"/>
              <a:gd name="connsiteX81" fmla="*/ 1291590 w 1794510"/>
              <a:gd name="connsiteY81" fmla="*/ 342900 h 1680210"/>
              <a:gd name="connsiteX82" fmla="*/ 1268730 w 1794510"/>
              <a:gd name="connsiteY82" fmla="*/ 308610 h 1680210"/>
              <a:gd name="connsiteX83" fmla="*/ 1074420 w 1794510"/>
              <a:gd name="connsiteY83" fmla="*/ 217170 h 1680210"/>
              <a:gd name="connsiteX84" fmla="*/ 960120 w 1794510"/>
              <a:gd name="connsiteY84" fmla="*/ 160020 h 1680210"/>
              <a:gd name="connsiteX85" fmla="*/ 834390 w 1794510"/>
              <a:gd name="connsiteY85" fmla="*/ 137160 h 1680210"/>
              <a:gd name="connsiteX86" fmla="*/ 662940 w 1794510"/>
              <a:gd name="connsiteY86" fmla="*/ 434340 h 1680210"/>
              <a:gd name="connsiteX87" fmla="*/ 605790 w 1794510"/>
              <a:gd name="connsiteY87" fmla="*/ 537210 h 1680210"/>
              <a:gd name="connsiteX88" fmla="*/ 537210 w 1794510"/>
              <a:gd name="connsiteY88" fmla="*/ 605790 h 1680210"/>
              <a:gd name="connsiteX89" fmla="*/ 525780 w 1794510"/>
              <a:gd name="connsiteY89" fmla="*/ 651510 h 1680210"/>
              <a:gd name="connsiteX90" fmla="*/ 617220 w 1794510"/>
              <a:gd name="connsiteY90" fmla="*/ 662940 h 1680210"/>
              <a:gd name="connsiteX91" fmla="*/ 674370 w 1794510"/>
              <a:gd name="connsiteY91" fmla="*/ 628650 h 1680210"/>
              <a:gd name="connsiteX92" fmla="*/ 731520 w 1794510"/>
              <a:gd name="connsiteY92" fmla="*/ 605790 h 1680210"/>
              <a:gd name="connsiteX93" fmla="*/ 800100 w 1794510"/>
              <a:gd name="connsiteY93" fmla="*/ 537210 h 1680210"/>
              <a:gd name="connsiteX94" fmla="*/ 811530 w 1794510"/>
              <a:gd name="connsiteY94" fmla="*/ 582930 h 1680210"/>
              <a:gd name="connsiteX95" fmla="*/ 777240 w 1794510"/>
              <a:gd name="connsiteY95" fmla="*/ 640080 h 1680210"/>
              <a:gd name="connsiteX96" fmla="*/ 765810 w 1794510"/>
              <a:gd name="connsiteY96" fmla="*/ 674370 h 1680210"/>
              <a:gd name="connsiteX97" fmla="*/ 742950 w 1794510"/>
              <a:gd name="connsiteY97" fmla="*/ 708660 h 1680210"/>
              <a:gd name="connsiteX98" fmla="*/ 811530 w 1794510"/>
              <a:gd name="connsiteY98" fmla="*/ 674370 h 1680210"/>
              <a:gd name="connsiteX99" fmla="*/ 845820 w 1794510"/>
              <a:gd name="connsiteY99" fmla="*/ 628650 h 1680210"/>
              <a:gd name="connsiteX100" fmla="*/ 914400 w 1794510"/>
              <a:gd name="connsiteY100" fmla="*/ 560070 h 1680210"/>
              <a:gd name="connsiteX101" fmla="*/ 925830 w 1794510"/>
              <a:gd name="connsiteY101" fmla="*/ 525780 h 1680210"/>
              <a:gd name="connsiteX102" fmla="*/ 948690 w 1794510"/>
              <a:gd name="connsiteY102" fmla="*/ 491490 h 1680210"/>
              <a:gd name="connsiteX103" fmla="*/ 834390 w 1794510"/>
              <a:gd name="connsiteY103" fmla="*/ 605790 h 1680210"/>
              <a:gd name="connsiteX104" fmla="*/ 777240 w 1794510"/>
              <a:gd name="connsiteY104" fmla="*/ 685800 h 1680210"/>
              <a:gd name="connsiteX105" fmla="*/ 754380 w 1794510"/>
              <a:gd name="connsiteY105" fmla="*/ 720090 h 1680210"/>
              <a:gd name="connsiteX106" fmla="*/ 788670 w 1794510"/>
              <a:gd name="connsiteY106" fmla="*/ 708660 h 1680210"/>
              <a:gd name="connsiteX107" fmla="*/ 685800 w 1794510"/>
              <a:gd name="connsiteY107" fmla="*/ 834390 h 1680210"/>
              <a:gd name="connsiteX108" fmla="*/ 640080 w 1794510"/>
              <a:gd name="connsiteY108" fmla="*/ 902970 h 1680210"/>
              <a:gd name="connsiteX109" fmla="*/ 594360 w 1794510"/>
              <a:gd name="connsiteY109" fmla="*/ 925830 h 1680210"/>
              <a:gd name="connsiteX110" fmla="*/ 514350 w 1794510"/>
              <a:gd name="connsiteY110" fmla="*/ 971550 h 1680210"/>
              <a:gd name="connsiteX111" fmla="*/ 480060 w 1794510"/>
              <a:gd name="connsiteY111" fmla="*/ 948690 h 1680210"/>
              <a:gd name="connsiteX112" fmla="*/ 468630 w 1794510"/>
              <a:gd name="connsiteY112" fmla="*/ 891540 h 1680210"/>
              <a:gd name="connsiteX113" fmla="*/ 457200 w 1794510"/>
              <a:gd name="connsiteY113" fmla="*/ 617220 h 1680210"/>
              <a:gd name="connsiteX114" fmla="*/ 354330 w 1794510"/>
              <a:gd name="connsiteY114" fmla="*/ 811530 h 1680210"/>
              <a:gd name="connsiteX115" fmla="*/ 308610 w 1794510"/>
              <a:gd name="connsiteY115" fmla="*/ 891540 h 1680210"/>
              <a:gd name="connsiteX116" fmla="*/ 274320 w 1794510"/>
              <a:gd name="connsiteY116" fmla="*/ 925830 h 1680210"/>
              <a:gd name="connsiteX117" fmla="*/ 205740 w 1794510"/>
              <a:gd name="connsiteY117" fmla="*/ 1017270 h 1680210"/>
              <a:gd name="connsiteX118" fmla="*/ 194310 w 1794510"/>
              <a:gd name="connsiteY118" fmla="*/ 971550 h 1680210"/>
              <a:gd name="connsiteX119" fmla="*/ 217170 w 1794510"/>
              <a:gd name="connsiteY119" fmla="*/ 925830 h 1680210"/>
              <a:gd name="connsiteX120" fmla="*/ 240030 w 1794510"/>
              <a:gd name="connsiteY120" fmla="*/ 857250 h 1680210"/>
              <a:gd name="connsiteX121" fmla="*/ 274320 w 1794510"/>
              <a:gd name="connsiteY121" fmla="*/ 777240 h 1680210"/>
              <a:gd name="connsiteX122" fmla="*/ 285750 w 1794510"/>
              <a:gd name="connsiteY122" fmla="*/ 822960 h 1680210"/>
              <a:gd name="connsiteX123" fmla="*/ 274320 w 1794510"/>
              <a:gd name="connsiteY123" fmla="*/ 1257300 h 1680210"/>
              <a:gd name="connsiteX124" fmla="*/ 228600 w 1794510"/>
              <a:gd name="connsiteY124" fmla="*/ 1200150 h 1680210"/>
              <a:gd name="connsiteX125" fmla="*/ 148590 w 1794510"/>
              <a:gd name="connsiteY125" fmla="*/ 1040130 h 1680210"/>
              <a:gd name="connsiteX126" fmla="*/ 137160 w 1794510"/>
              <a:gd name="connsiteY126" fmla="*/ 1005840 h 1680210"/>
              <a:gd name="connsiteX127" fmla="*/ 102870 w 1794510"/>
              <a:gd name="connsiteY127" fmla="*/ 994410 h 1680210"/>
              <a:gd name="connsiteX128" fmla="*/ 11430 w 1794510"/>
              <a:gd name="connsiteY128" fmla="*/ 982980 h 1680210"/>
              <a:gd name="connsiteX129" fmla="*/ 0 w 1794510"/>
              <a:gd name="connsiteY129" fmla="*/ 948690 h 1680210"/>
              <a:gd name="connsiteX130" fmla="*/ 22860 w 1794510"/>
              <a:gd name="connsiteY130" fmla="*/ 777240 h 1680210"/>
              <a:gd name="connsiteX131" fmla="*/ 45720 w 1794510"/>
              <a:gd name="connsiteY131" fmla="*/ 685800 h 1680210"/>
              <a:gd name="connsiteX132" fmla="*/ 91440 w 1794510"/>
              <a:gd name="connsiteY132" fmla="*/ 605790 h 1680210"/>
              <a:gd name="connsiteX133" fmla="*/ 102870 w 1794510"/>
              <a:gd name="connsiteY133" fmla="*/ 571500 h 1680210"/>
              <a:gd name="connsiteX134" fmla="*/ 114300 w 1794510"/>
              <a:gd name="connsiteY134" fmla="*/ 525780 h 1680210"/>
              <a:gd name="connsiteX135" fmla="*/ 171450 w 1794510"/>
              <a:gd name="connsiteY135" fmla="*/ 445770 h 1680210"/>
              <a:gd name="connsiteX136" fmla="*/ 194310 w 1794510"/>
              <a:gd name="connsiteY136" fmla="*/ 411480 h 1680210"/>
              <a:gd name="connsiteX137" fmla="*/ 228600 w 1794510"/>
              <a:gd name="connsiteY137" fmla="*/ 377190 h 1680210"/>
              <a:gd name="connsiteX138" fmla="*/ 262890 w 1794510"/>
              <a:gd name="connsiteY138" fmla="*/ 297180 h 1680210"/>
              <a:gd name="connsiteX139" fmla="*/ 342900 w 1794510"/>
              <a:gd name="connsiteY139" fmla="*/ 194310 h 1680210"/>
              <a:gd name="connsiteX140" fmla="*/ 400050 w 1794510"/>
              <a:gd name="connsiteY140" fmla="*/ 137160 h 1680210"/>
              <a:gd name="connsiteX141" fmla="*/ 422910 w 1794510"/>
              <a:gd name="connsiteY141" fmla="*/ 102870 h 1680210"/>
              <a:gd name="connsiteX142" fmla="*/ 491490 w 1794510"/>
              <a:gd name="connsiteY142" fmla="*/ 80010 h 1680210"/>
              <a:gd name="connsiteX143" fmla="*/ 525780 w 1794510"/>
              <a:gd name="connsiteY143" fmla="*/ 68580 h 1680210"/>
              <a:gd name="connsiteX144" fmla="*/ 640080 w 1794510"/>
              <a:gd name="connsiteY144" fmla="*/ 34290 h 1680210"/>
              <a:gd name="connsiteX145" fmla="*/ 685800 w 1794510"/>
              <a:gd name="connsiteY145" fmla="*/ 22860 h 1680210"/>
              <a:gd name="connsiteX146" fmla="*/ 777240 w 1794510"/>
              <a:gd name="connsiteY146" fmla="*/ 11430 h 1680210"/>
              <a:gd name="connsiteX147" fmla="*/ 857250 w 1794510"/>
              <a:gd name="connsiteY147" fmla="*/ 0 h 1680210"/>
              <a:gd name="connsiteX148" fmla="*/ 1200150 w 1794510"/>
              <a:gd name="connsiteY148" fmla="*/ 11430 h 1680210"/>
              <a:gd name="connsiteX149" fmla="*/ 1234440 w 1794510"/>
              <a:gd name="connsiteY149" fmla="*/ 22860 h 1680210"/>
              <a:gd name="connsiteX150" fmla="*/ 1291590 w 1794510"/>
              <a:gd name="connsiteY150" fmla="*/ 68580 h 1680210"/>
              <a:gd name="connsiteX151" fmla="*/ 1325880 w 1794510"/>
              <a:gd name="connsiteY151" fmla="*/ 114300 h 1680210"/>
              <a:gd name="connsiteX152" fmla="*/ 1337310 w 1794510"/>
              <a:gd name="connsiteY152" fmla="*/ 148590 h 1680210"/>
              <a:gd name="connsiteX153" fmla="*/ 1360170 w 1794510"/>
              <a:gd name="connsiteY153" fmla="*/ 182880 h 1680210"/>
              <a:gd name="connsiteX154" fmla="*/ 1371600 w 1794510"/>
              <a:gd name="connsiteY154" fmla="*/ 240030 h 1680210"/>
              <a:gd name="connsiteX155" fmla="*/ 1383030 w 1794510"/>
              <a:gd name="connsiteY155" fmla="*/ 274320 h 1680210"/>
              <a:gd name="connsiteX156" fmla="*/ 1405890 w 1794510"/>
              <a:gd name="connsiteY156" fmla="*/ 377190 h 1680210"/>
              <a:gd name="connsiteX157" fmla="*/ 1428750 w 1794510"/>
              <a:gd name="connsiteY157" fmla="*/ 422910 h 1680210"/>
              <a:gd name="connsiteX158" fmla="*/ 1325880 w 1794510"/>
              <a:gd name="connsiteY158" fmla="*/ 662940 h 1680210"/>
              <a:gd name="connsiteX159" fmla="*/ 1291590 w 1794510"/>
              <a:gd name="connsiteY159" fmla="*/ 651510 h 1680210"/>
              <a:gd name="connsiteX160" fmla="*/ 1268730 w 1794510"/>
              <a:gd name="connsiteY160" fmla="*/ 617220 h 1680210"/>
              <a:gd name="connsiteX161" fmla="*/ 1223010 w 1794510"/>
              <a:gd name="connsiteY161" fmla="*/ 594360 h 1680210"/>
              <a:gd name="connsiteX162" fmla="*/ 1108710 w 1794510"/>
              <a:gd name="connsiteY162" fmla="*/ 560070 h 1680210"/>
              <a:gd name="connsiteX163" fmla="*/ 914400 w 1794510"/>
              <a:gd name="connsiteY163" fmla="*/ 571500 h 1680210"/>
              <a:gd name="connsiteX164" fmla="*/ 982980 w 1794510"/>
              <a:gd name="connsiteY164" fmla="*/ 617220 h 1680210"/>
              <a:gd name="connsiteX165" fmla="*/ 1062990 w 1794510"/>
              <a:gd name="connsiteY165" fmla="*/ 651510 h 1680210"/>
              <a:gd name="connsiteX166" fmla="*/ 1097280 w 1794510"/>
              <a:gd name="connsiteY166" fmla="*/ 674370 h 1680210"/>
              <a:gd name="connsiteX167" fmla="*/ 1177290 w 1794510"/>
              <a:gd name="connsiteY167" fmla="*/ 697230 h 1680210"/>
              <a:gd name="connsiteX168" fmla="*/ 1211580 w 1794510"/>
              <a:gd name="connsiteY168" fmla="*/ 720090 h 1680210"/>
              <a:gd name="connsiteX169" fmla="*/ 1177290 w 1794510"/>
              <a:gd name="connsiteY169" fmla="*/ 800100 h 1680210"/>
              <a:gd name="connsiteX170" fmla="*/ 1097280 w 1794510"/>
              <a:gd name="connsiteY170" fmla="*/ 891540 h 1680210"/>
              <a:gd name="connsiteX171" fmla="*/ 1074420 w 1794510"/>
              <a:gd name="connsiteY171" fmla="*/ 937260 h 1680210"/>
              <a:gd name="connsiteX172" fmla="*/ 1040130 w 1794510"/>
              <a:gd name="connsiteY172" fmla="*/ 960120 h 1680210"/>
              <a:gd name="connsiteX173" fmla="*/ 1097280 w 1794510"/>
              <a:gd name="connsiteY173" fmla="*/ 937260 h 1680210"/>
              <a:gd name="connsiteX174" fmla="*/ 1131570 w 1794510"/>
              <a:gd name="connsiteY174" fmla="*/ 914400 h 1680210"/>
              <a:gd name="connsiteX175" fmla="*/ 1211580 w 1794510"/>
              <a:gd name="connsiteY175" fmla="*/ 868680 h 1680210"/>
              <a:gd name="connsiteX176" fmla="*/ 1177290 w 1794510"/>
              <a:gd name="connsiteY176" fmla="*/ 960120 h 1680210"/>
              <a:gd name="connsiteX177" fmla="*/ 1143000 w 1794510"/>
              <a:gd name="connsiteY177" fmla="*/ 1017270 h 1680210"/>
              <a:gd name="connsiteX178" fmla="*/ 1120140 w 1794510"/>
              <a:gd name="connsiteY178" fmla="*/ 1085850 h 1680210"/>
              <a:gd name="connsiteX179" fmla="*/ 1097280 w 1794510"/>
              <a:gd name="connsiteY179" fmla="*/ 1120140 h 1680210"/>
              <a:gd name="connsiteX180" fmla="*/ 1131570 w 1794510"/>
              <a:gd name="connsiteY180" fmla="*/ 1108710 h 1680210"/>
              <a:gd name="connsiteX181" fmla="*/ 1188720 w 1794510"/>
              <a:gd name="connsiteY181" fmla="*/ 1097280 h 1680210"/>
              <a:gd name="connsiteX182" fmla="*/ 1120140 w 1794510"/>
              <a:gd name="connsiteY182" fmla="*/ 1211580 h 1680210"/>
              <a:gd name="connsiteX183" fmla="*/ 1108710 w 1794510"/>
              <a:gd name="connsiteY183" fmla="*/ 1245870 h 1680210"/>
              <a:gd name="connsiteX184" fmla="*/ 1085850 w 1794510"/>
              <a:gd name="connsiteY184" fmla="*/ 1280160 h 1680210"/>
              <a:gd name="connsiteX185" fmla="*/ 1131570 w 1794510"/>
              <a:gd name="connsiteY185" fmla="*/ 1268730 h 1680210"/>
              <a:gd name="connsiteX186" fmla="*/ 1120140 w 1794510"/>
              <a:gd name="connsiteY186" fmla="*/ 1360170 h 1680210"/>
              <a:gd name="connsiteX187" fmla="*/ 1085850 w 1794510"/>
              <a:gd name="connsiteY187" fmla="*/ 1440180 h 1680210"/>
              <a:gd name="connsiteX188" fmla="*/ 1097280 w 1794510"/>
              <a:gd name="connsiteY188" fmla="*/ 1474470 h 1680210"/>
              <a:gd name="connsiteX189" fmla="*/ 1200150 w 1794510"/>
              <a:gd name="connsiteY189" fmla="*/ 1485900 h 1680210"/>
              <a:gd name="connsiteX190" fmla="*/ 1245870 w 1794510"/>
              <a:gd name="connsiteY190" fmla="*/ 1508760 h 1680210"/>
              <a:gd name="connsiteX191" fmla="*/ 1325880 w 1794510"/>
              <a:gd name="connsiteY191" fmla="*/ 1463040 h 1680210"/>
              <a:gd name="connsiteX192" fmla="*/ 1360170 w 1794510"/>
              <a:gd name="connsiteY192" fmla="*/ 1428750 h 1680210"/>
              <a:gd name="connsiteX193" fmla="*/ 1394460 w 1794510"/>
              <a:gd name="connsiteY193" fmla="*/ 1405890 h 1680210"/>
              <a:gd name="connsiteX194" fmla="*/ 1348740 w 1794510"/>
              <a:gd name="connsiteY194" fmla="*/ 1440180 h 1680210"/>
              <a:gd name="connsiteX195" fmla="*/ 1325880 w 1794510"/>
              <a:gd name="connsiteY195" fmla="*/ 1485900 h 1680210"/>
              <a:gd name="connsiteX196" fmla="*/ 1291590 w 1794510"/>
              <a:gd name="connsiteY196" fmla="*/ 1520190 h 1680210"/>
              <a:gd name="connsiteX197" fmla="*/ 1337310 w 1794510"/>
              <a:gd name="connsiteY197" fmla="*/ 1463040 h 1680210"/>
              <a:gd name="connsiteX198" fmla="*/ 1428750 w 1794510"/>
              <a:gd name="connsiteY198" fmla="*/ 1394460 h 1680210"/>
              <a:gd name="connsiteX199" fmla="*/ 1463040 w 1794510"/>
              <a:gd name="connsiteY199" fmla="*/ 1325880 h 1680210"/>
              <a:gd name="connsiteX200" fmla="*/ 1508760 w 1794510"/>
              <a:gd name="connsiteY200" fmla="*/ 1291590 h 1680210"/>
              <a:gd name="connsiteX201" fmla="*/ 1577340 w 1794510"/>
              <a:gd name="connsiteY201" fmla="*/ 1223010 h 1680210"/>
              <a:gd name="connsiteX202" fmla="*/ 1588770 w 1794510"/>
              <a:gd name="connsiteY202" fmla="*/ 1188720 h 1680210"/>
              <a:gd name="connsiteX203" fmla="*/ 1611630 w 1794510"/>
              <a:gd name="connsiteY203" fmla="*/ 1154430 h 1680210"/>
              <a:gd name="connsiteX204" fmla="*/ 1531620 w 1794510"/>
              <a:gd name="connsiteY204" fmla="*/ 1177290 h 1680210"/>
              <a:gd name="connsiteX205" fmla="*/ 1588770 w 1794510"/>
              <a:gd name="connsiteY205" fmla="*/ 1097280 h 1680210"/>
              <a:gd name="connsiteX206" fmla="*/ 1623060 w 1794510"/>
              <a:gd name="connsiteY206" fmla="*/ 1074420 h 1680210"/>
              <a:gd name="connsiteX207" fmla="*/ 1657350 w 1794510"/>
              <a:gd name="connsiteY207" fmla="*/ 1005840 h 1680210"/>
              <a:gd name="connsiteX208" fmla="*/ 1668780 w 1794510"/>
              <a:gd name="connsiteY208" fmla="*/ 971550 h 1680210"/>
              <a:gd name="connsiteX209" fmla="*/ 1588770 w 1794510"/>
              <a:gd name="connsiteY209" fmla="*/ 982980 h 1680210"/>
              <a:gd name="connsiteX210" fmla="*/ 1623060 w 1794510"/>
              <a:gd name="connsiteY210" fmla="*/ 925830 h 1680210"/>
              <a:gd name="connsiteX211" fmla="*/ 1634490 w 1794510"/>
              <a:gd name="connsiteY211" fmla="*/ 891540 h 1680210"/>
              <a:gd name="connsiteX212" fmla="*/ 1565910 w 1794510"/>
              <a:gd name="connsiteY212" fmla="*/ 868680 h 1680210"/>
              <a:gd name="connsiteX213" fmla="*/ 1463040 w 1794510"/>
              <a:gd name="connsiteY213" fmla="*/ 845820 h 1680210"/>
              <a:gd name="connsiteX214" fmla="*/ 1508760 w 1794510"/>
              <a:gd name="connsiteY214" fmla="*/ 788670 h 1680210"/>
              <a:gd name="connsiteX215" fmla="*/ 1531620 w 1794510"/>
              <a:gd name="connsiteY215" fmla="*/ 754380 h 1680210"/>
              <a:gd name="connsiteX216" fmla="*/ 1600200 w 1794510"/>
              <a:gd name="connsiteY216" fmla="*/ 685800 h 1680210"/>
              <a:gd name="connsiteX217" fmla="*/ 1611630 w 1794510"/>
              <a:gd name="connsiteY217" fmla="*/ 651510 h 1680210"/>
              <a:gd name="connsiteX218" fmla="*/ 1428750 w 1794510"/>
              <a:gd name="connsiteY218" fmla="*/ 697230 h 1680210"/>
              <a:gd name="connsiteX219" fmla="*/ 1371600 w 1794510"/>
              <a:gd name="connsiteY219" fmla="*/ 720090 h 1680210"/>
              <a:gd name="connsiteX220" fmla="*/ 1325880 w 1794510"/>
              <a:gd name="connsiteY220" fmla="*/ 742950 h 1680210"/>
              <a:gd name="connsiteX221" fmla="*/ 1291590 w 1794510"/>
              <a:gd name="connsiteY221" fmla="*/ 765810 h 1680210"/>
              <a:gd name="connsiteX222" fmla="*/ 1325880 w 1794510"/>
              <a:gd name="connsiteY222" fmla="*/ 731520 h 1680210"/>
              <a:gd name="connsiteX223" fmla="*/ 1394460 w 1794510"/>
              <a:gd name="connsiteY223" fmla="*/ 674370 h 1680210"/>
              <a:gd name="connsiteX224" fmla="*/ 1463040 w 1794510"/>
              <a:gd name="connsiteY224" fmla="*/ 594360 h 1680210"/>
              <a:gd name="connsiteX225" fmla="*/ 1497330 w 1794510"/>
              <a:gd name="connsiteY225" fmla="*/ 571500 h 1680210"/>
              <a:gd name="connsiteX226" fmla="*/ 1463040 w 1794510"/>
              <a:gd name="connsiteY226" fmla="*/ 548640 h 1680210"/>
              <a:gd name="connsiteX227" fmla="*/ 1531620 w 1794510"/>
              <a:gd name="connsiteY227" fmla="*/ 445770 h 1680210"/>
              <a:gd name="connsiteX228" fmla="*/ 1543050 w 1794510"/>
              <a:gd name="connsiteY228" fmla="*/ 411480 h 1680210"/>
              <a:gd name="connsiteX229" fmla="*/ 1428750 w 1794510"/>
              <a:gd name="connsiteY229" fmla="*/ 308610 h 1680210"/>
              <a:gd name="connsiteX230" fmla="*/ 1394460 w 1794510"/>
              <a:gd name="connsiteY230" fmla="*/ 297180 h 1680210"/>
              <a:gd name="connsiteX231" fmla="*/ 1394460 w 1794510"/>
              <a:gd name="connsiteY231" fmla="*/ 205740 h 1680210"/>
              <a:gd name="connsiteX232" fmla="*/ 1428750 w 1794510"/>
              <a:gd name="connsiteY232" fmla="*/ 182880 h 1680210"/>
              <a:gd name="connsiteX233" fmla="*/ 1348740 w 1794510"/>
              <a:gd name="connsiteY233" fmla="*/ 148590 h 1680210"/>
              <a:gd name="connsiteX234" fmla="*/ 1200150 w 1794510"/>
              <a:gd name="connsiteY234" fmla="*/ 114300 h 1680210"/>
              <a:gd name="connsiteX235" fmla="*/ 1165860 w 1794510"/>
              <a:gd name="connsiteY235" fmla="*/ 102870 h 1680210"/>
              <a:gd name="connsiteX236" fmla="*/ 1085850 w 1794510"/>
              <a:gd name="connsiteY236" fmla="*/ 80010 h 1680210"/>
              <a:gd name="connsiteX237" fmla="*/ 1051560 w 1794510"/>
              <a:gd name="connsiteY237" fmla="*/ 57150 h 1680210"/>
              <a:gd name="connsiteX238" fmla="*/ 971550 w 1794510"/>
              <a:gd name="connsiteY238" fmla="*/ 34290 h 1680210"/>
              <a:gd name="connsiteX239" fmla="*/ 937260 w 1794510"/>
              <a:gd name="connsiteY239" fmla="*/ 22860 h 1680210"/>
              <a:gd name="connsiteX240" fmla="*/ 571500 w 1794510"/>
              <a:gd name="connsiteY240" fmla="*/ 34290 h 1680210"/>
              <a:gd name="connsiteX241" fmla="*/ 457200 w 1794510"/>
              <a:gd name="connsiteY241" fmla="*/ 57150 h 1680210"/>
              <a:gd name="connsiteX242" fmla="*/ 388620 w 1794510"/>
              <a:gd name="connsiteY242" fmla="*/ 80010 h 1680210"/>
              <a:gd name="connsiteX243" fmla="*/ 354330 w 1794510"/>
              <a:gd name="connsiteY243" fmla="*/ 91440 h 1680210"/>
              <a:gd name="connsiteX244" fmla="*/ 251460 w 1794510"/>
              <a:gd name="connsiteY244" fmla="*/ 182880 h 1680210"/>
              <a:gd name="connsiteX245" fmla="*/ 205740 w 1794510"/>
              <a:gd name="connsiteY245" fmla="*/ 251460 h 1680210"/>
              <a:gd name="connsiteX246" fmla="*/ 171450 w 1794510"/>
              <a:gd name="connsiteY246" fmla="*/ 285750 h 1680210"/>
              <a:gd name="connsiteX247" fmla="*/ 102870 w 1794510"/>
              <a:gd name="connsiteY247" fmla="*/ 388620 h 1680210"/>
              <a:gd name="connsiteX248" fmla="*/ 80010 w 1794510"/>
              <a:gd name="connsiteY248" fmla="*/ 422910 h 1680210"/>
              <a:gd name="connsiteX249" fmla="*/ 57150 w 1794510"/>
              <a:gd name="connsiteY249" fmla="*/ 457200 h 1680210"/>
              <a:gd name="connsiteX250" fmla="*/ 34290 w 1794510"/>
              <a:gd name="connsiteY250" fmla="*/ 525780 h 1680210"/>
              <a:gd name="connsiteX251" fmla="*/ 0 w 1794510"/>
              <a:gd name="connsiteY251" fmla="*/ 594360 h 1680210"/>
              <a:gd name="connsiteX252" fmla="*/ 11430 w 1794510"/>
              <a:gd name="connsiteY252" fmla="*/ 1051560 h 1680210"/>
              <a:gd name="connsiteX253" fmla="*/ 22860 w 1794510"/>
              <a:gd name="connsiteY253" fmla="*/ 1085850 h 1680210"/>
              <a:gd name="connsiteX254" fmla="*/ 45720 w 1794510"/>
              <a:gd name="connsiteY254" fmla="*/ 1120140 h 1680210"/>
              <a:gd name="connsiteX255" fmla="*/ 68580 w 1794510"/>
              <a:gd name="connsiteY255" fmla="*/ 1165860 h 1680210"/>
              <a:gd name="connsiteX256" fmla="*/ 102870 w 1794510"/>
              <a:gd name="connsiteY256" fmla="*/ 1200150 h 1680210"/>
              <a:gd name="connsiteX257" fmla="*/ 171450 w 1794510"/>
              <a:gd name="connsiteY257" fmla="*/ 1291590 h 1680210"/>
              <a:gd name="connsiteX258" fmla="*/ 194310 w 1794510"/>
              <a:gd name="connsiteY258" fmla="*/ 1337310 h 1680210"/>
              <a:gd name="connsiteX259" fmla="*/ 274320 w 1794510"/>
              <a:gd name="connsiteY259" fmla="*/ 1405890 h 1680210"/>
              <a:gd name="connsiteX260" fmla="*/ 320040 w 1794510"/>
              <a:gd name="connsiteY260" fmla="*/ 1451610 h 1680210"/>
              <a:gd name="connsiteX261" fmla="*/ 365760 w 1794510"/>
              <a:gd name="connsiteY261" fmla="*/ 1485900 h 1680210"/>
              <a:gd name="connsiteX262" fmla="*/ 388620 w 1794510"/>
              <a:gd name="connsiteY262" fmla="*/ 1520190 h 1680210"/>
              <a:gd name="connsiteX263" fmla="*/ 445770 w 1794510"/>
              <a:gd name="connsiteY263" fmla="*/ 1554480 h 1680210"/>
              <a:gd name="connsiteX264" fmla="*/ 548640 w 1794510"/>
              <a:gd name="connsiteY264" fmla="*/ 1657350 h 1680210"/>
              <a:gd name="connsiteX265" fmla="*/ 617220 w 1794510"/>
              <a:gd name="connsiteY265" fmla="*/ 1680210 h 1680210"/>
              <a:gd name="connsiteX266" fmla="*/ 1028700 w 1794510"/>
              <a:gd name="connsiteY266" fmla="*/ 1668780 h 1680210"/>
              <a:gd name="connsiteX267" fmla="*/ 1131570 w 1794510"/>
              <a:gd name="connsiteY267" fmla="*/ 1611630 h 1680210"/>
              <a:gd name="connsiteX268" fmla="*/ 1200150 w 1794510"/>
              <a:gd name="connsiteY268" fmla="*/ 1565910 h 1680210"/>
              <a:gd name="connsiteX269" fmla="*/ 1234440 w 1794510"/>
              <a:gd name="connsiteY269" fmla="*/ 1543050 h 1680210"/>
              <a:gd name="connsiteX270" fmla="*/ 1268730 w 1794510"/>
              <a:gd name="connsiteY270" fmla="*/ 1508760 h 1680210"/>
              <a:gd name="connsiteX271" fmla="*/ 1291590 w 1794510"/>
              <a:gd name="connsiteY271" fmla="*/ 1474470 h 1680210"/>
              <a:gd name="connsiteX272" fmla="*/ 1325880 w 1794510"/>
              <a:gd name="connsiteY272" fmla="*/ 1451610 h 1680210"/>
              <a:gd name="connsiteX273" fmla="*/ 1417320 w 1794510"/>
              <a:gd name="connsiteY273" fmla="*/ 1383030 h 1680210"/>
              <a:gd name="connsiteX274" fmla="*/ 1451610 w 1794510"/>
              <a:gd name="connsiteY274" fmla="*/ 1371600 h 1680210"/>
              <a:gd name="connsiteX275" fmla="*/ 1497330 w 1794510"/>
              <a:gd name="connsiteY275" fmla="*/ 1337310 h 1680210"/>
              <a:gd name="connsiteX276" fmla="*/ 1565910 w 1794510"/>
              <a:gd name="connsiteY276" fmla="*/ 1291590 h 1680210"/>
              <a:gd name="connsiteX277" fmla="*/ 1588770 w 1794510"/>
              <a:gd name="connsiteY277" fmla="*/ 1223010 h 1680210"/>
              <a:gd name="connsiteX278" fmla="*/ 1634490 w 1794510"/>
              <a:gd name="connsiteY278" fmla="*/ 1131570 h 1680210"/>
              <a:gd name="connsiteX279" fmla="*/ 1657350 w 1794510"/>
              <a:gd name="connsiteY279" fmla="*/ 1040130 h 1680210"/>
              <a:gd name="connsiteX280" fmla="*/ 1668780 w 1794510"/>
              <a:gd name="connsiteY280" fmla="*/ 1005840 h 1680210"/>
              <a:gd name="connsiteX281" fmla="*/ 1703070 w 1794510"/>
              <a:gd name="connsiteY281" fmla="*/ 937260 h 1680210"/>
              <a:gd name="connsiteX282" fmla="*/ 1737360 w 1794510"/>
              <a:gd name="connsiteY282" fmla="*/ 822960 h 1680210"/>
              <a:gd name="connsiteX283" fmla="*/ 1760220 w 1794510"/>
              <a:gd name="connsiteY283" fmla="*/ 777240 h 1680210"/>
              <a:gd name="connsiteX284" fmla="*/ 1783080 w 1794510"/>
              <a:gd name="connsiteY284" fmla="*/ 674370 h 1680210"/>
              <a:gd name="connsiteX285" fmla="*/ 1794510 w 1794510"/>
              <a:gd name="connsiteY285" fmla="*/ 640080 h 1680210"/>
              <a:gd name="connsiteX286" fmla="*/ 1783080 w 1794510"/>
              <a:gd name="connsiteY286" fmla="*/ 480060 h 1680210"/>
              <a:gd name="connsiteX287" fmla="*/ 1737360 w 1794510"/>
              <a:gd name="connsiteY287" fmla="*/ 445770 h 1680210"/>
              <a:gd name="connsiteX288" fmla="*/ 1714500 w 1794510"/>
              <a:gd name="connsiteY288" fmla="*/ 411480 h 1680210"/>
              <a:gd name="connsiteX289" fmla="*/ 1657350 w 1794510"/>
              <a:gd name="connsiteY289" fmla="*/ 388620 h 1680210"/>
              <a:gd name="connsiteX290" fmla="*/ 1565910 w 1794510"/>
              <a:gd name="connsiteY290" fmla="*/ 342900 h 1680210"/>
              <a:gd name="connsiteX291" fmla="*/ 1520190 w 1794510"/>
              <a:gd name="connsiteY291" fmla="*/ 320040 h 1680210"/>
              <a:gd name="connsiteX292" fmla="*/ 1417320 w 1794510"/>
              <a:gd name="connsiteY292" fmla="*/ 285750 h 1680210"/>
              <a:gd name="connsiteX293" fmla="*/ 1371600 w 1794510"/>
              <a:gd name="connsiteY293" fmla="*/ 274320 h 1680210"/>
              <a:gd name="connsiteX294" fmla="*/ 1303020 w 1794510"/>
              <a:gd name="connsiteY294" fmla="*/ 251460 h 1680210"/>
              <a:gd name="connsiteX295" fmla="*/ 1234440 w 1794510"/>
              <a:gd name="connsiteY295" fmla="*/ 205740 h 1680210"/>
              <a:gd name="connsiteX296" fmla="*/ 1165860 w 1794510"/>
              <a:gd name="connsiteY296" fmla="*/ 160020 h 1680210"/>
              <a:gd name="connsiteX297" fmla="*/ 1131570 w 1794510"/>
              <a:gd name="connsiteY297" fmla="*/ 137160 h 1680210"/>
              <a:gd name="connsiteX298" fmla="*/ 1028700 w 1794510"/>
              <a:gd name="connsiteY298" fmla="*/ 308610 h 1680210"/>
              <a:gd name="connsiteX299" fmla="*/ 902970 w 1794510"/>
              <a:gd name="connsiteY299" fmla="*/ 537210 h 1680210"/>
              <a:gd name="connsiteX300" fmla="*/ 880110 w 1794510"/>
              <a:gd name="connsiteY300" fmla="*/ 594360 h 1680210"/>
              <a:gd name="connsiteX301" fmla="*/ 822960 w 1794510"/>
              <a:gd name="connsiteY301" fmla="*/ 674370 h 1680210"/>
              <a:gd name="connsiteX302" fmla="*/ 800100 w 1794510"/>
              <a:gd name="connsiteY302" fmla="*/ 765810 h 1680210"/>
              <a:gd name="connsiteX303" fmla="*/ 788670 w 1794510"/>
              <a:gd name="connsiteY303" fmla="*/ 800100 h 1680210"/>
              <a:gd name="connsiteX304" fmla="*/ 754380 w 1794510"/>
              <a:gd name="connsiteY304" fmla="*/ 982980 h 1680210"/>
              <a:gd name="connsiteX305" fmla="*/ 765810 w 1794510"/>
              <a:gd name="connsiteY305" fmla="*/ 1017270 h 1680210"/>
              <a:gd name="connsiteX306" fmla="*/ 925830 w 1794510"/>
              <a:gd name="connsiteY306" fmla="*/ 971550 h 1680210"/>
              <a:gd name="connsiteX307" fmla="*/ 960120 w 1794510"/>
              <a:gd name="connsiteY307" fmla="*/ 960120 h 1680210"/>
              <a:gd name="connsiteX308" fmla="*/ 971550 w 1794510"/>
              <a:gd name="connsiteY308" fmla="*/ 1108710 h 1680210"/>
              <a:gd name="connsiteX309" fmla="*/ 925830 w 1794510"/>
              <a:gd name="connsiteY309" fmla="*/ 1325880 h 1680210"/>
              <a:gd name="connsiteX310" fmla="*/ 1017270 w 1794510"/>
              <a:gd name="connsiteY310" fmla="*/ 1291590 h 1680210"/>
              <a:gd name="connsiteX311" fmla="*/ 1062990 w 1794510"/>
              <a:gd name="connsiteY311" fmla="*/ 1280160 h 1680210"/>
              <a:gd name="connsiteX312" fmla="*/ 1097280 w 1794510"/>
              <a:gd name="connsiteY312" fmla="*/ 1257300 h 1680210"/>
              <a:gd name="connsiteX313" fmla="*/ 1154430 w 1794510"/>
              <a:gd name="connsiteY313" fmla="*/ 1211580 h 1680210"/>
              <a:gd name="connsiteX314" fmla="*/ 1165860 w 1794510"/>
              <a:gd name="connsiteY314" fmla="*/ 1303020 h 1680210"/>
              <a:gd name="connsiteX315" fmla="*/ 1131570 w 1794510"/>
              <a:gd name="connsiteY315" fmla="*/ 1394460 h 1680210"/>
              <a:gd name="connsiteX316" fmla="*/ 1120140 w 1794510"/>
              <a:gd name="connsiteY316" fmla="*/ 1440180 h 1680210"/>
              <a:gd name="connsiteX317" fmla="*/ 1188720 w 1794510"/>
              <a:gd name="connsiteY317" fmla="*/ 1348740 h 1680210"/>
              <a:gd name="connsiteX318" fmla="*/ 1211580 w 1794510"/>
              <a:gd name="connsiteY318" fmla="*/ 1314450 h 1680210"/>
              <a:gd name="connsiteX319" fmla="*/ 1234440 w 1794510"/>
              <a:gd name="connsiteY319" fmla="*/ 1245870 h 1680210"/>
              <a:gd name="connsiteX320" fmla="*/ 1165860 w 1794510"/>
              <a:gd name="connsiteY320" fmla="*/ 1234440 h 1680210"/>
              <a:gd name="connsiteX321" fmla="*/ 1120140 w 1794510"/>
              <a:gd name="connsiteY321" fmla="*/ 1245870 h 1680210"/>
              <a:gd name="connsiteX322" fmla="*/ 1062990 w 1794510"/>
              <a:gd name="connsiteY322" fmla="*/ 1268730 h 1680210"/>
              <a:gd name="connsiteX323" fmla="*/ 1028700 w 1794510"/>
              <a:gd name="connsiteY323" fmla="*/ 1280160 h 1680210"/>
              <a:gd name="connsiteX324" fmla="*/ 914400 w 1794510"/>
              <a:gd name="connsiteY324" fmla="*/ 1223010 h 1680210"/>
              <a:gd name="connsiteX325" fmla="*/ 845820 w 1794510"/>
              <a:gd name="connsiteY325" fmla="*/ 982980 h 1680210"/>
              <a:gd name="connsiteX326" fmla="*/ 811530 w 1794510"/>
              <a:gd name="connsiteY326" fmla="*/ 697230 h 1680210"/>
              <a:gd name="connsiteX327" fmla="*/ 788670 w 1794510"/>
              <a:gd name="connsiteY327" fmla="*/ 514350 h 1680210"/>
              <a:gd name="connsiteX328" fmla="*/ 582930 w 1794510"/>
              <a:gd name="connsiteY328" fmla="*/ 502920 h 1680210"/>
              <a:gd name="connsiteX329" fmla="*/ 594360 w 1794510"/>
              <a:gd name="connsiteY329" fmla="*/ 445770 h 1680210"/>
              <a:gd name="connsiteX330" fmla="*/ 662940 w 1794510"/>
              <a:gd name="connsiteY330" fmla="*/ 377190 h 1680210"/>
              <a:gd name="connsiteX331" fmla="*/ 720090 w 1794510"/>
              <a:gd name="connsiteY331" fmla="*/ 274320 h 1680210"/>
              <a:gd name="connsiteX332" fmla="*/ 754380 w 1794510"/>
              <a:gd name="connsiteY332" fmla="*/ 251460 h 1680210"/>
              <a:gd name="connsiteX333" fmla="*/ 765810 w 1794510"/>
              <a:gd name="connsiteY333" fmla="*/ 217170 h 1680210"/>
              <a:gd name="connsiteX334" fmla="*/ 571500 w 1794510"/>
              <a:gd name="connsiteY334" fmla="*/ 171450 h 1680210"/>
              <a:gd name="connsiteX335" fmla="*/ 514350 w 1794510"/>
              <a:gd name="connsiteY335" fmla="*/ 160020 h 1680210"/>
              <a:gd name="connsiteX336" fmla="*/ 537210 w 1794510"/>
              <a:gd name="connsiteY336" fmla="*/ 125730 h 1680210"/>
              <a:gd name="connsiteX337" fmla="*/ 502920 w 1794510"/>
              <a:gd name="connsiteY337" fmla="*/ 148590 h 1680210"/>
              <a:gd name="connsiteX338" fmla="*/ 400050 w 1794510"/>
              <a:gd name="connsiteY338" fmla="*/ 251460 h 1680210"/>
              <a:gd name="connsiteX339" fmla="*/ 331470 w 1794510"/>
              <a:gd name="connsiteY339" fmla="*/ 320040 h 1680210"/>
              <a:gd name="connsiteX340" fmla="*/ 274320 w 1794510"/>
              <a:gd name="connsiteY340" fmla="*/ 400050 h 1680210"/>
              <a:gd name="connsiteX341" fmla="*/ 102870 w 1794510"/>
              <a:gd name="connsiteY341" fmla="*/ 605790 h 1680210"/>
              <a:gd name="connsiteX342" fmla="*/ 148590 w 1794510"/>
              <a:gd name="connsiteY342" fmla="*/ 628650 h 1680210"/>
              <a:gd name="connsiteX343" fmla="*/ 262890 w 1794510"/>
              <a:gd name="connsiteY343" fmla="*/ 571500 h 1680210"/>
              <a:gd name="connsiteX344" fmla="*/ 320040 w 1794510"/>
              <a:gd name="connsiteY344" fmla="*/ 548640 h 1680210"/>
              <a:gd name="connsiteX345" fmla="*/ 400050 w 1794510"/>
              <a:gd name="connsiteY345" fmla="*/ 514350 h 1680210"/>
              <a:gd name="connsiteX346" fmla="*/ 251460 w 1794510"/>
              <a:gd name="connsiteY346" fmla="*/ 754380 h 1680210"/>
              <a:gd name="connsiteX347" fmla="*/ 228600 w 1794510"/>
              <a:gd name="connsiteY347" fmla="*/ 800100 h 1680210"/>
              <a:gd name="connsiteX348" fmla="*/ 194310 w 1794510"/>
              <a:gd name="connsiteY348" fmla="*/ 834390 h 1680210"/>
              <a:gd name="connsiteX349" fmla="*/ 274320 w 1794510"/>
              <a:gd name="connsiteY349" fmla="*/ 811530 h 1680210"/>
              <a:gd name="connsiteX350" fmla="*/ 537210 w 1794510"/>
              <a:gd name="connsiteY350" fmla="*/ 594360 h 1680210"/>
              <a:gd name="connsiteX351" fmla="*/ 594360 w 1794510"/>
              <a:gd name="connsiteY351" fmla="*/ 548640 h 1680210"/>
              <a:gd name="connsiteX352" fmla="*/ 674370 w 1794510"/>
              <a:gd name="connsiteY352" fmla="*/ 468630 h 1680210"/>
              <a:gd name="connsiteX353" fmla="*/ 434340 w 1794510"/>
              <a:gd name="connsiteY353" fmla="*/ 857250 h 1680210"/>
              <a:gd name="connsiteX354" fmla="*/ 354330 w 1794510"/>
              <a:gd name="connsiteY354" fmla="*/ 994410 h 1680210"/>
              <a:gd name="connsiteX355" fmla="*/ 331470 w 1794510"/>
              <a:gd name="connsiteY355" fmla="*/ 1051560 h 1680210"/>
              <a:gd name="connsiteX356" fmla="*/ 525780 w 1794510"/>
              <a:gd name="connsiteY356" fmla="*/ 914400 h 1680210"/>
              <a:gd name="connsiteX357" fmla="*/ 800100 w 1794510"/>
              <a:gd name="connsiteY357" fmla="*/ 674370 h 1680210"/>
              <a:gd name="connsiteX358" fmla="*/ 788670 w 1794510"/>
              <a:gd name="connsiteY358" fmla="*/ 754380 h 1680210"/>
              <a:gd name="connsiteX359" fmla="*/ 731520 w 1794510"/>
              <a:gd name="connsiteY359" fmla="*/ 857250 h 1680210"/>
              <a:gd name="connsiteX360" fmla="*/ 697230 w 1794510"/>
              <a:gd name="connsiteY360" fmla="*/ 937260 h 1680210"/>
              <a:gd name="connsiteX361" fmla="*/ 651510 w 1794510"/>
              <a:gd name="connsiteY361" fmla="*/ 1017270 h 1680210"/>
              <a:gd name="connsiteX362" fmla="*/ 731520 w 1794510"/>
              <a:gd name="connsiteY362" fmla="*/ 994410 h 1680210"/>
              <a:gd name="connsiteX363" fmla="*/ 891540 w 1794510"/>
              <a:gd name="connsiteY363" fmla="*/ 880110 h 1680210"/>
              <a:gd name="connsiteX364" fmla="*/ 948690 w 1794510"/>
              <a:gd name="connsiteY364" fmla="*/ 834390 h 1680210"/>
              <a:gd name="connsiteX365" fmla="*/ 994410 w 1794510"/>
              <a:gd name="connsiteY365" fmla="*/ 811530 h 1680210"/>
              <a:gd name="connsiteX366" fmla="*/ 1074420 w 1794510"/>
              <a:gd name="connsiteY366" fmla="*/ 742950 h 1680210"/>
              <a:gd name="connsiteX367" fmla="*/ 811530 w 1794510"/>
              <a:gd name="connsiteY367" fmla="*/ 1223010 h 1680210"/>
              <a:gd name="connsiteX368" fmla="*/ 811530 w 1794510"/>
              <a:gd name="connsiteY368" fmla="*/ 1223010 h 1680210"/>
              <a:gd name="connsiteX369" fmla="*/ 777240 w 1794510"/>
              <a:gd name="connsiteY369" fmla="*/ 1303020 h 1680210"/>
              <a:gd name="connsiteX370" fmla="*/ 765810 w 1794510"/>
              <a:gd name="connsiteY370" fmla="*/ 1337310 h 1680210"/>
              <a:gd name="connsiteX371" fmla="*/ 857250 w 1794510"/>
              <a:gd name="connsiteY371" fmla="*/ 1280160 h 1680210"/>
              <a:gd name="connsiteX372" fmla="*/ 1051560 w 1794510"/>
              <a:gd name="connsiteY372" fmla="*/ 1108710 h 1680210"/>
              <a:gd name="connsiteX373" fmla="*/ 1314450 w 1794510"/>
              <a:gd name="connsiteY373" fmla="*/ 857250 h 1680210"/>
              <a:gd name="connsiteX374" fmla="*/ 1337310 w 1794510"/>
              <a:gd name="connsiteY374" fmla="*/ 822960 h 1680210"/>
              <a:gd name="connsiteX375" fmla="*/ 1325880 w 1794510"/>
              <a:gd name="connsiteY375" fmla="*/ 857250 h 1680210"/>
              <a:gd name="connsiteX376" fmla="*/ 1211580 w 1794510"/>
              <a:gd name="connsiteY376" fmla="*/ 1074420 h 1680210"/>
              <a:gd name="connsiteX377" fmla="*/ 1165860 w 1794510"/>
              <a:gd name="connsiteY377" fmla="*/ 1154430 h 1680210"/>
              <a:gd name="connsiteX378" fmla="*/ 1120140 w 1794510"/>
              <a:gd name="connsiteY378" fmla="*/ 1234440 h 1680210"/>
              <a:gd name="connsiteX379" fmla="*/ 1051560 w 1794510"/>
              <a:gd name="connsiteY379" fmla="*/ 1360170 h 1680210"/>
              <a:gd name="connsiteX380" fmla="*/ 1040130 w 1794510"/>
              <a:gd name="connsiteY380" fmla="*/ 1394460 h 1680210"/>
              <a:gd name="connsiteX381" fmla="*/ 1245870 w 1794510"/>
              <a:gd name="connsiteY381" fmla="*/ 1348740 h 1680210"/>
              <a:gd name="connsiteX382" fmla="*/ 1188720 w 1794510"/>
              <a:gd name="connsiteY382" fmla="*/ 1520190 h 1680210"/>
              <a:gd name="connsiteX383" fmla="*/ 1154430 w 1794510"/>
              <a:gd name="connsiteY383" fmla="*/ 1588770 h 1680210"/>
              <a:gd name="connsiteX384" fmla="*/ 1120140 w 1794510"/>
              <a:gd name="connsiteY384" fmla="*/ 1623060 h 1680210"/>
              <a:gd name="connsiteX385" fmla="*/ 1085850 w 1794510"/>
              <a:gd name="connsiteY385" fmla="*/ 1645920 h 1680210"/>
              <a:gd name="connsiteX386" fmla="*/ 1120140 w 1794510"/>
              <a:gd name="connsiteY386" fmla="*/ 1611630 h 1680210"/>
              <a:gd name="connsiteX387" fmla="*/ 1245870 w 1794510"/>
              <a:gd name="connsiteY387" fmla="*/ 1565910 h 1680210"/>
              <a:gd name="connsiteX388" fmla="*/ 1280160 w 1794510"/>
              <a:gd name="connsiteY388" fmla="*/ 1543050 h 1680210"/>
              <a:gd name="connsiteX389" fmla="*/ 1188720 w 1794510"/>
              <a:gd name="connsiteY389" fmla="*/ 1554480 h 1680210"/>
              <a:gd name="connsiteX390" fmla="*/ 1017270 w 1794510"/>
              <a:gd name="connsiteY390" fmla="*/ 1565910 h 1680210"/>
              <a:gd name="connsiteX391" fmla="*/ 822960 w 1794510"/>
              <a:gd name="connsiteY391" fmla="*/ 1520190 h 1680210"/>
              <a:gd name="connsiteX392" fmla="*/ 777240 w 1794510"/>
              <a:gd name="connsiteY392" fmla="*/ 1485900 h 1680210"/>
              <a:gd name="connsiteX393" fmla="*/ 697230 w 1794510"/>
              <a:gd name="connsiteY393" fmla="*/ 1440180 h 1680210"/>
              <a:gd name="connsiteX394" fmla="*/ 537210 w 1794510"/>
              <a:gd name="connsiteY394" fmla="*/ 1360170 h 1680210"/>
              <a:gd name="connsiteX395" fmla="*/ 491490 w 1794510"/>
              <a:gd name="connsiteY395" fmla="*/ 1337310 h 1680210"/>
              <a:gd name="connsiteX396" fmla="*/ 457200 w 1794510"/>
              <a:gd name="connsiteY396" fmla="*/ 1314450 h 1680210"/>
              <a:gd name="connsiteX397" fmla="*/ 445770 w 1794510"/>
              <a:gd name="connsiteY397" fmla="*/ 1280160 h 1680210"/>
              <a:gd name="connsiteX398" fmla="*/ 457200 w 1794510"/>
              <a:gd name="connsiteY398" fmla="*/ 1245870 h 1680210"/>
              <a:gd name="connsiteX399" fmla="*/ 560070 w 1794510"/>
              <a:gd name="connsiteY399" fmla="*/ 1131570 h 1680210"/>
              <a:gd name="connsiteX400" fmla="*/ 605790 w 1794510"/>
              <a:gd name="connsiteY400" fmla="*/ 1074420 h 1680210"/>
              <a:gd name="connsiteX401" fmla="*/ 662940 w 1794510"/>
              <a:gd name="connsiteY401" fmla="*/ 1017270 h 1680210"/>
              <a:gd name="connsiteX402" fmla="*/ 731520 w 1794510"/>
              <a:gd name="connsiteY402" fmla="*/ 994410 h 1680210"/>
              <a:gd name="connsiteX403" fmla="*/ 697230 w 1794510"/>
              <a:gd name="connsiteY403" fmla="*/ 1314450 h 1680210"/>
              <a:gd name="connsiteX404" fmla="*/ 674370 w 1794510"/>
              <a:gd name="connsiteY404" fmla="*/ 1360170 h 1680210"/>
              <a:gd name="connsiteX405" fmla="*/ 880110 w 1794510"/>
              <a:gd name="connsiteY405" fmla="*/ 1245870 h 1680210"/>
              <a:gd name="connsiteX406" fmla="*/ 1017270 w 1794510"/>
              <a:gd name="connsiteY406" fmla="*/ 1154430 h 1680210"/>
              <a:gd name="connsiteX407" fmla="*/ 1051560 w 1794510"/>
              <a:gd name="connsiteY407" fmla="*/ 1108710 h 1680210"/>
              <a:gd name="connsiteX408" fmla="*/ 1154430 w 1794510"/>
              <a:gd name="connsiteY408" fmla="*/ 1028700 h 1680210"/>
              <a:gd name="connsiteX409" fmla="*/ 1097280 w 1794510"/>
              <a:gd name="connsiteY409" fmla="*/ 1154430 h 1680210"/>
              <a:gd name="connsiteX410" fmla="*/ 1005840 w 1794510"/>
              <a:gd name="connsiteY410" fmla="*/ 1314450 h 1680210"/>
              <a:gd name="connsiteX411" fmla="*/ 960120 w 1794510"/>
              <a:gd name="connsiteY411" fmla="*/ 1405890 h 1680210"/>
              <a:gd name="connsiteX412" fmla="*/ 937260 w 1794510"/>
              <a:gd name="connsiteY412" fmla="*/ 1451610 h 1680210"/>
              <a:gd name="connsiteX413" fmla="*/ 1074420 w 1794510"/>
              <a:gd name="connsiteY413" fmla="*/ 1394460 h 1680210"/>
              <a:gd name="connsiteX414" fmla="*/ 1268730 w 1794510"/>
              <a:gd name="connsiteY414" fmla="*/ 1291590 h 1680210"/>
              <a:gd name="connsiteX415" fmla="*/ 1485900 w 1794510"/>
              <a:gd name="connsiteY415" fmla="*/ 1154430 h 1680210"/>
              <a:gd name="connsiteX416" fmla="*/ 1508760 w 1794510"/>
              <a:gd name="connsiteY416" fmla="*/ 1097280 h 1680210"/>
              <a:gd name="connsiteX417" fmla="*/ 1474470 w 1794510"/>
              <a:gd name="connsiteY417" fmla="*/ 628650 h 1680210"/>
              <a:gd name="connsiteX418" fmla="*/ 1451610 w 1794510"/>
              <a:gd name="connsiteY418" fmla="*/ 514350 h 1680210"/>
              <a:gd name="connsiteX419" fmla="*/ 1440180 w 1794510"/>
              <a:gd name="connsiteY419" fmla="*/ 468630 h 1680210"/>
              <a:gd name="connsiteX420" fmla="*/ 1428750 w 1794510"/>
              <a:gd name="connsiteY420" fmla="*/ 411480 h 1680210"/>
              <a:gd name="connsiteX421" fmla="*/ 1405890 w 1794510"/>
              <a:gd name="connsiteY421" fmla="*/ 365760 h 1680210"/>
              <a:gd name="connsiteX422" fmla="*/ 1383030 w 1794510"/>
              <a:gd name="connsiteY422" fmla="*/ 274320 h 1680210"/>
              <a:gd name="connsiteX423" fmla="*/ 1314450 w 1794510"/>
              <a:gd name="connsiteY423" fmla="*/ 228600 h 1680210"/>
              <a:gd name="connsiteX424" fmla="*/ 1280160 w 1794510"/>
              <a:gd name="connsiteY424" fmla="*/ 205740 h 1680210"/>
              <a:gd name="connsiteX425" fmla="*/ 1234440 w 1794510"/>
              <a:gd name="connsiteY425" fmla="*/ 194310 h 1680210"/>
              <a:gd name="connsiteX426" fmla="*/ 765810 w 1794510"/>
              <a:gd name="connsiteY426" fmla="*/ 194310 h 168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Lst>
            <a:rect l="l" t="t" r="r" b="b"/>
            <a:pathLst>
              <a:path w="1794510" h="1680210">
                <a:moveTo>
                  <a:pt x="491490" y="1531620"/>
                </a:moveTo>
                <a:cubicBezTo>
                  <a:pt x="472440" y="1520190"/>
                  <a:pt x="450049" y="1513039"/>
                  <a:pt x="434340" y="1497330"/>
                </a:cubicBezTo>
                <a:cubicBezTo>
                  <a:pt x="414913" y="1477903"/>
                  <a:pt x="405105" y="1450729"/>
                  <a:pt x="388620" y="1428750"/>
                </a:cubicBezTo>
                <a:cubicBezTo>
                  <a:pt x="377190" y="1413510"/>
                  <a:pt x="363581" y="1399683"/>
                  <a:pt x="354330" y="1383030"/>
                </a:cubicBezTo>
                <a:cubicBezTo>
                  <a:pt x="296334" y="1278638"/>
                  <a:pt x="358881" y="1370788"/>
                  <a:pt x="320040" y="1280160"/>
                </a:cubicBezTo>
                <a:cubicBezTo>
                  <a:pt x="314629" y="1267534"/>
                  <a:pt x="304800" y="1257300"/>
                  <a:pt x="297180" y="1245870"/>
                </a:cubicBezTo>
                <a:cubicBezTo>
                  <a:pt x="291380" y="1222669"/>
                  <a:pt x="284159" y="1188817"/>
                  <a:pt x="274320" y="1165860"/>
                </a:cubicBezTo>
                <a:cubicBezTo>
                  <a:pt x="214204" y="1025589"/>
                  <a:pt x="285995" y="1200641"/>
                  <a:pt x="228600" y="1085850"/>
                </a:cubicBezTo>
                <a:cubicBezTo>
                  <a:pt x="220401" y="1069452"/>
                  <a:pt x="209402" y="1020489"/>
                  <a:pt x="205740" y="1005840"/>
                </a:cubicBezTo>
                <a:cubicBezTo>
                  <a:pt x="213360" y="979170"/>
                  <a:pt x="201077" y="922390"/>
                  <a:pt x="228600" y="925830"/>
                </a:cubicBezTo>
                <a:cubicBezTo>
                  <a:pt x="266406" y="930556"/>
                  <a:pt x="275208" y="986144"/>
                  <a:pt x="297180" y="1017270"/>
                </a:cubicBezTo>
                <a:cubicBezTo>
                  <a:pt x="320946" y="1050938"/>
                  <a:pt x="340784" y="1087359"/>
                  <a:pt x="365760" y="1120140"/>
                </a:cubicBezTo>
                <a:cubicBezTo>
                  <a:pt x="401828" y="1167479"/>
                  <a:pt x="457957" y="1202043"/>
                  <a:pt x="480060" y="1257300"/>
                </a:cubicBezTo>
                <a:cubicBezTo>
                  <a:pt x="531447" y="1385767"/>
                  <a:pt x="470667" y="1255580"/>
                  <a:pt x="537210" y="1348740"/>
                </a:cubicBezTo>
                <a:cubicBezTo>
                  <a:pt x="547114" y="1362605"/>
                  <a:pt x="551616" y="1379666"/>
                  <a:pt x="560070" y="1394460"/>
                </a:cubicBezTo>
                <a:cubicBezTo>
                  <a:pt x="566886" y="1406387"/>
                  <a:pt x="589073" y="1441037"/>
                  <a:pt x="582930" y="1428750"/>
                </a:cubicBezTo>
                <a:cubicBezTo>
                  <a:pt x="401366" y="1065621"/>
                  <a:pt x="516781" y="1339545"/>
                  <a:pt x="434340" y="1108710"/>
                </a:cubicBezTo>
                <a:cubicBezTo>
                  <a:pt x="396361" y="1002370"/>
                  <a:pt x="427956" y="1097624"/>
                  <a:pt x="388620" y="1005840"/>
                </a:cubicBezTo>
                <a:cubicBezTo>
                  <a:pt x="383874" y="994766"/>
                  <a:pt x="370507" y="961525"/>
                  <a:pt x="377190" y="971550"/>
                </a:cubicBezTo>
                <a:cubicBezTo>
                  <a:pt x="391367" y="992816"/>
                  <a:pt x="397758" y="1018567"/>
                  <a:pt x="411480" y="1040130"/>
                </a:cubicBezTo>
                <a:cubicBezTo>
                  <a:pt x="424578" y="1060712"/>
                  <a:pt x="444648" y="1076361"/>
                  <a:pt x="457200" y="1097280"/>
                </a:cubicBezTo>
                <a:cubicBezTo>
                  <a:pt x="490805" y="1153288"/>
                  <a:pt x="467217" y="1150165"/>
                  <a:pt x="502920" y="1200150"/>
                </a:cubicBezTo>
                <a:cubicBezTo>
                  <a:pt x="512315" y="1213304"/>
                  <a:pt x="544439" y="1219982"/>
                  <a:pt x="537210" y="1234440"/>
                </a:cubicBezTo>
                <a:cubicBezTo>
                  <a:pt x="530185" y="1248491"/>
                  <a:pt x="506730" y="1226820"/>
                  <a:pt x="491490" y="1223010"/>
                </a:cubicBezTo>
                <a:cubicBezTo>
                  <a:pt x="457200" y="1188720"/>
                  <a:pt x="410307" y="1163514"/>
                  <a:pt x="388620" y="1120140"/>
                </a:cubicBezTo>
                <a:cubicBezTo>
                  <a:pt x="359617" y="1062133"/>
                  <a:pt x="379937" y="1083871"/>
                  <a:pt x="331470" y="1051560"/>
                </a:cubicBezTo>
                <a:cubicBezTo>
                  <a:pt x="249793" y="929045"/>
                  <a:pt x="312823" y="1025878"/>
                  <a:pt x="502920" y="1257300"/>
                </a:cubicBezTo>
                <a:cubicBezTo>
                  <a:pt x="525216" y="1284443"/>
                  <a:pt x="549013" y="1310325"/>
                  <a:pt x="571500" y="1337310"/>
                </a:cubicBezTo>
                <a:cubicBezTo>
                  <a:pt x="587118" y="1356051"/>
                  <a:pt x="602242" y="1375203"/>
                  <a:pt x="617220" y="1394460"/>
                </a:cubicBezTo>
                <a:cubicBezTo>
                  <a:pt x="628916" y="1409497"/>
                  <a:pt x="640080" y="1424940"/>
                  <a:pt x="651510" y="1440180"/>
                </a:cubicBezTo>
                <a:lnTo>
                  <a:pt x="685800" y="1485900"/>
                </a:lnTo>
                <a:cubicBezTo>
                  <a:pt x="663940" y="1311022"/>
                  <a:pt x="698544" y="1477097"/>
                  <a:pt x="605790" y="1291590"/>
                </a:cubicBezTo>
                <a:cubicBezTo>
                  <a:pt x="589626" y="1259261"/>
                  <a:pt x="585988" y="1221834"/>
                  <a:pt x="571500" y="1188720"/>
                </a:cubicBezTo>
                <a:cubicBezTo>
                  <a:pt x="559188" y="1160578"/>
                  <a:pt x="539517" y="1136184"/>
                  <a:pt x="525780" y="1108710"/>
                </a:cubicBezTo>
                <a:cubicBezTo>
                  <a:pt x="516604" y="1090359"/>
                  <a:pt x="512096" y="1069911"/>
                  <a:pt x="502920" y="1051560"/>
                </a:cubicBezTo>
                <a:cubicBezTo>
                  <a:pt x="496777" y="1039273"/>
                  <a:pt x="486203" y="1029557"/>
                  <a:pt x="480060" y="1017270"/>
                </a:cubicBezTo>
                <a:cubicBezTo>
                  <a:pt x="474672" y="1006494"/>
                  <a:pt x="456582" y="982980"/>
                  <a:pt x="468630" y="982980"/>
                </a:cubicBezTo>
                <a:cubicBezTo>
                  <a:pt x="484794" y="982980"/>
                  <a:pt x="492822" y="1004648"/>
                  <a:pt x="502920" y="1017270"/>
                </a:cubicBezTo>
                <a:cubicBezTo>
                  <a:pt x="553856" y="1080940"/>
                  <a:pt x="588871" y="1159381"/>
                  <a:pt x="651510" y="1211580"/>
                </a:cubicBezTo>
                <a:cubicBezTo>
                  <a:pt x="674370" y="1230630"/>
                  <a:pt x="699049" y="1247689"/>
                  <a:pt x="720090" y="1268730"/>
                </a:cubicBezTo>
                <a:cubicBezTo>
                  <a:pt x="729804" y="1278444"/>
                  <a:pt x="735669" y="1291371"/>
                  <a:pt x="742950" y="1303020"/>
                </a:cubicBezTo>
                <a:cubicBezTo>
                  <a:pt x="754724" y="1321859"/>
                  <a:pt x="765810" y="1341120"/>
                  <a:pt x="777240" y="1360170"/>
                </a:cubicBezTo>
                <a:cubicBezTo>
                  <a:pt x="765810" y="1310640"/>
                  <a:pt x="759376" y="1259685"/>
                  <a:pt x="742950" y="1211580"/>
                </a:cubicBezTo>
                <a:cubicBezTo>
                  <a:pt x="650510" y="940863"/>
                  <a:pt x="662154" y="970175"/>
                  <a:pt x="571500" y="811530"/>
                </a:cubicBezTo>
                <a:cubicBezTo>
                  <a:pt x="543433" y="699264"/>
                  <a:pt x="584067" y="836664"/>
                  <a:pt x="525780" y="720090"/>
                </a:cubicBezTo>
                <a:cubicBezTo>
                  <a:pt x="515004" y="698537"/>
                  <a:pt x="487052" y="633375"/>
                  <a:pt x="502920" y="651510"/>
                </a:cubicBezTo>
                <a:cubicBezTo>
                  <a:pt x="590495" y="751596"/>
                  <a:pt x="580380" y="732013"/>
                  <a:pt x="651510" y="845820"/>
                </a:cubicBezTo>
                <a:cubicBezTo>
                  <a:pt x="667790" y="871868"/>
                  <a:pt x="683493" y="898356"/>
                  <a:pt x="697230" y="925830"/>
                </a:cubicBezTo>
                <a:cubicBezTo>
                  <a:pt x="706406" y="944181"/>
                  <a:pt x="709075" y="965670"/>
                  <a:pt x="720090" y="982980"/>
                </a:cubicBezTo>
                <a:cubicBezTo>
                  <a:pt x="736066" y="1008085"/>
                  <a:pt x="758190" y="1028700"/>
                  <a:pt x="777240" y="1051560"/>
                </a:cubicBezTo>
                <a:cubicBezTo>
                  <a:pt x="773430" y="1017270"/>
                  <a:pt x="775288" y="981864"/>
                  <a:pt x="765810" y="948690"/>
                </a:cubicBezTo>
                <a:cubicBezTo>
                  <a:pt x="759707" y="927329"/>
                  <a:pt x="740713" y="911765"/>
                  <a:pt x="731520" y="891540"/>
                </a:cubicBezTo>
                <a:cubicBezTo>
                  <a:pt x="721549" y="869603"/>
                  <a:pt x="689383" y="808502"/>
                  <a:pt x="708660" y="822960"/>
                </a:cubicBezTo>
                <a:lnTo>
                  <a:pt x="754380" y="857250"/>
                </a:lnTo>
                <a:cubicBezTo>
                  <a:pt x="762000" y="883920"/>
                  <a:pt x="763958" y="912910"/>
                  <a:pt x="777240" y="937260"/>
                </a:cubicBezTo>
                <a:cubicBezTo>
                  <a:pt x="787561" y="956181"/>
                  <a:pt x="809496" y="966150"/>
                  <a:pt x="822960" y="982980"/>
                </a:cubicBezTo>
                <a:cubicBezTo>
                  <a:pt x="840123" y="1004434"/>
                  <a:pt x="853440" y="1028700"/>
                  <a:pt x="868680" y="1051560"/>
                </a:cubicBezTo>
                <a:lnTo>
                  <a:pt x="891540" y="1085850"/>
                </a:lnTo>
                <a:lnTo>
                  <a:pt x="914400" y="1120140"/>
                </a:lnTo>
                <a:cubicBezTo>
                  <a:pt x="887661" y="906230"/>
                  <a:pt x="924027" y="1114730"/>
                  <a:pt x="880110" y="982980"/>
                </a:cubicBezTo>
                <a:cubicBezTo>
                  <a:pt x="870175" y="953174"/>
                  <a:pt x="857250" y="891540"/>
                  <a:pt x="857250" y="891540"/>
                </a:cubicBezTo>
                <a:cubicBezTo>
                  <a:pt x="876300" y="887730"/>
                  <a:pt x="896210" y="873289"/>
                  <a:pt x="914400" y="880110"/>
                </a:cubicBezTo>
                <a:cubicBezTo>
                  <a:pt x="932237" y="886799"/>
                  <a:pt x="935220" y="912360"/>
                  <a:pt x="948690" y="925830"/>
                </a:cubicBezTo>
                <a:cubicBezTo>
                  <a:pt x="1079163" y="1056303"/>
                  <a:pt x="898966" y="840815"/>
                  <a:pt x="1040130" y="1017270"/>
                </a:cubicBezTo>
                <a:cubicBezTo>
                  <a:pt x="1047750" y="986790"/>
                  <a:pt x="1064641" y="957205"/>
                  <a:pt x="1062990" y="925830"/>
                </a:cubicBezTo>
                <a:cubicBezTo>
                  <a:pt x="1060628" y="880945"/>
                  <a:pt x="1013609" y="756658"/>
                  <a:pt x="994410" y="708660"/>
                </a:cubicBezTo>
                <a:cubicBezTo>
                  <a:pt x="978155" y="668021"/>
                  <a:pt x="959837" y="635231"/>
                  <a:pt x="948690" y="594360"/>
                </a:cubicBezTo>
                <a:cubicBezTo>
                  <a:pt x="940423" y="564049"/>
                  <a:pt x="906541" y="478120"/>
                  <a:pt x="925830" y="502920"/>
                </a:cubicBezTo>
                <a:lnTo>
                  <a:pt x="1005840" y="605790"/>
                </a:lnTo>
                <a:cubicBezTo>
                  <a:pt x="1020912" y="624973"/>
                  <a:pt x="1042500" y="640289"/>
                  <a:pt x="1051560" y="662940"/>
                </a:cubicBezTo>
                <a:cubicBezTo>
                  <a:pt x="1082424" y="740101"/>
                  <a:pt x="1059912" y="705582"/>
                  <a:pt x="1120140" y="765810"/>
                </a:cubicBezTo>
                <a:cubicBezTo>
                  <a:pt x="1127760" y="739140"/>
                  <a:pt x="1144976" y="713467"/>
                  <a:pt x="1143000" y="685800"/>
                </a:cubicBezTo>
                <a:cubicBezTo>
                  <a:pt x="1140933" y="656858"/>
                  <a:pt x="1117886" y="633317"/>
                  <a:pt x="1108710" y="605790"/>
                </a:cubicBezTo>
                <a:cubicBezTo>
                  <a:pt x="1064395" y="472846"/>
                  <a:pt x="1131879" y="617838"/>
                  <a:pt x="1074420" y="502920"/>
                </a:cubicBezTo>
                <a:cubicBezTo>
                  <a:pt x="1085850" y="499110"/>
                  <a:pt x="1097125" y="488180"/>
                  <a:pt x="1108710" y="491490"/>
                </a:cubicBezTo>
                <a:cubicBezTo>
                  <a:pt x="1143737" y="501498"/>
                  <a:pt x="1159499" y="533383"/>
                  <a:pt x="1177290" y="560070"/>
                </a:cubicBezTo>
                <a:cubicBezTo>
                  <a:pt x="1181100" y="548640"/>
                  <a:pt x="1180201" y="534299"/>
                  <a:pt x="1188720" y="525780"/>
                </a:cubicBezTo>
                <a:cubicBezTo>
                  <a:pt x="1215301" y="499199"/>
                  <a:pt x="1236634" y="519988"/>
                  <a:pt x="1257300" y="537210"/>
                </a:cubicBezTo>
                <a:cubicBezTo>
                  <a:pt x="1269718" y="547558"/>
                  <a:pt x="1280160" y="560070"/>
                  <a:pt x="1291590" y="571500"/>
                </a:cubicBezTo>
                <a:cubicBezTo>
                  <a:pt x="1299210" y="544830"/>
                  <a:pt x="1312821" y="519179"/>
                  <a:pt x="1314450" y="491490"/>
                </a:cubicBezTo>
                <a:cubicBezTo>
                  <a:pt x="1316698" y="453266"/>
                  <a:pt x="1308842" y="415035"/>
                  <a:pt x="1303020" y="377190"/>
                </a:cubicBezTo>
                <a:cubicBezTo>
                  <a:pt x="1301188" y="365282"/>
                  <a:pt x="1296978" y="353676"/>
                  <a:pt x="1291590" y="342900"/>
                </a:cubicBezTo>
                <a:cubicBezTo>
                  <a:pt x="1285447" y="330613"/>
                  <a:pt x="1279457" y="317192"/>
                  <a:pt x="1268730" y="308610"/>
                </a:cubicBezTo>
                <a:cubicBezTo>
                  <a:pt x="1169238" y="229017"/>
                  <a:pt x="1188663" y="266131"/>
                  <a:pt x="1074420" y="217170"/>
                </a:cubicBezTo>
                <a:cubicBezTo>
                  <a:pt x="965519" y="170498"/>
                  <a:pt x="1069443" y="192817"/>
                  <a:pt x="960120" y="160020"/>
                </a:cubicBezTo>
                <a:cubicBezTo>
                  <a:pt x="940151" y="154029"/>
                  <a:pt x="850669" y="139873"/>
                  <a:pt x="834390" y="137160"/>
                </a:cubicBezTo>
                <a:cubicBezTo>
                  <a:pt x="749939" y="362362"/>
                  <a:pt x="871886" y="58237"/>
                  <a:pt x="662940" y="434340"/>
                </a:cubicBezTo>
                <a:cubicBezTo>
                  <a:pt x="643890" y="468630"/>
                  <a:pt x="628987" y="505578"/>
                  <a:pt x="605790" y="537210"/>
                </a:cubicBezTo>
                <a:cubicBezTo>
                  <a:pt x="586672" y="563280"/>
                  <a:pt x="537210" y="605790"/>
                  <a:pt x="537210" y="605790"/>
                </a:cubicBezTo>
                <a:cubicBezTo>
                  <a:pt x="533400" y="621030"/>
                  <a:pt x="530096" y="636405"/>
                  <a:pt x="525780" y="651510"/>
                </a:cubicBezTo>
                <a:cubicBezTo>
                  <a:pt x="506680" y="718360"/>
                  <a:pt x="492565" y="690641"/>
                  <a:pt x="617220" y="662940"/>
                </a:cubicBezTo>
                <a:cubicBezTo>
                  <a:pt x="636270" y="651510"/>
                  <a:pt x="654499" y="638585"/>
                  <a:pt x="674370" y="628650"/>
                </a:cubicBezTo>
                <a:cubicBezTo>
                  <a:pt x="692721" y="619474"/>
                  <a:pt x="714927" y="617858"/>
                  <a:pt x="731520" y="605790"/>
                </a:cubicBezTo>
                <a:cubicBezTo>
                  <a:pt x="757666" y="586775"/>
                  <a:pt x="800100" y="537210"/>
                  <a:pt x="800100" y="537210"/>
                </a:cubicBezTo>
                <a:cubicBezTo>
                  <a:pt x="803910" y="552450"/>
                  <a:pt x="814938" y="567595"/>
                  <a:pt x="811530" y="582930"/>
                </a:cubicBezTo>
                <a:cubicBezTo>
                  <a:pt x="806711" y="604617"/>
                  <a:pt x="787175" y="620209"/>
                  <a:pt x="777240" y="640080"/>
                </a:cubicBezTo>
                <a:cubicBezTo>
                  <a:pt x="771852" y="650856"/>
                  <a:pt x="771198" y="663594"/>
                  <a:pt x="765810" y="674370"/>
                </a:cubicBezTo>
                <a:cubicBezTo>
                  <a:pt x="759667" y="686657"/>
                  <a:pt x="729213" y="708660"/>
                  <a:pt x="742950" y="708660"/>
                </a:cubicBezTo>
                <a:cubicBezTo>
                  <a:pt x="768508" y="708660"/>
                  <a:pt x="788670" y="685800"/>
                  <a:pt x="811530" y="674370"/>
                </a:cubicBezTo>
                <a:cubicBezTo>
                  <a:pt x="822960" y="659130"/>
                  <a:pt x="832350" y="642120"/>
                  <a:pt x="845820" y="628650"/>
                </a:cubicBezTo>
                <a:cubicBezTo>
                  <a:pt x="893530" y="580940"/>
                  <a:pt x="887463" y="613944"/>
                  <a:pt x="914400" y="560070"/>
                </a:cubicBezTo>
                <a:cubicBezTo>
                  <a:pt x="919788" y="549294"/>
                  <a:pt x="920442" y="536556"/>
                  <a:pt x="925830" y="525780"/>
                </a:cubicBezTo>
                <a:cubicBezTo>
                  <a:pt x="931973" y="513493"/>
                  <a:pt x="960977" y="485347"/>
                  <a:pt x="948690" y="491490"/>
                </a:cubicBezTo>
                <a:cubicBezTo>
                  <a:pt x="893573" y="519049"/>
                  <a:pt x="872297" y="562468"/>
                  <a:pt x="834390" y="605790"/>
                </a:cubicBezTo>
                <a:cubicBezTo>
                  <a:pt x="765395" y="684642"/>
                  <a:pt x="831211" y="591350"/>
                  <a:pt x="777240" y="685800"/>
                </a:cubicBezTo>
                <a:cubicBezTo>
                  <a:pt x="770424" y="697727"/>
                  <a:pt x="748237" y="707803"/>
                  <a:pt x="754380" y="720090"/>
                </a:cubicBezTo>
                <a:cubicBezTo>
                  <a:pt x="759768" y="730866"/>
                  <a:pt x="777240" y="712470"/>
                  <a:pt x="788670" y="708660"/>
                </a:cubicBezTo>
                <a:cubicBezTo>
                  <a:pt x="665531" y="893369"/>
                  <a:pt x="823639" y="665920"/>
                  <a:pt x="685800" y="834390"/>
                </a:cubicBezTo>
                <a:cubicBezTo>
                  <a:pt x="668402" y="855654"/>
                  <a:pt x="659507" y="883543"/>
                  <a:pt x="640080" y="902970"/>
                </a:cubicBezTo>
                <a:cubicBezTo>
                  <a:pt x="628032" y="915018"/>
                  <a:pt x="608809" y="916799"/>
                  <a:pt x="594360" y="925830"/>
                </a:cubicBezTo>
                <a:cubicBezTo>
                  <a:pt x="515276" y="975257"/>
                  <a:pt x="581718" y="949094"/>
                  <a:pt x="514350" y="971550"/>
                </a:cubicBezTo>
                <a:cubicBezTo>
                  <a:pt x="502920" y="963930"/>
                  <a:pt x="486876" y="960617"/>
                  <a:pt x="480060" y="948690"/>
                </a:cubicBezTo>
                <a:cubicBezTo>
                  <a:pt x="470421" y="931822"/>
                  <a:pt x="469967" y="910921"/>
                  <a:pt x="468630" y="891540"/>
                </a:cubicBezTo>
                <a:cubicBezTo>
                  <a:pt x="462333" y="800238"/>
                  <a:pt x="461010" y="708660"/>
                  <a:pt x="457200" y="617220"/>
                </a:cubicBezTo>
                <a:cubicBezTo>
                  <a:pt x="422910" y="681990"/>
                  <a:pt x="389235" y="747089"/>
                  <a:pt x="354330" y="811530"/>
                </a:cubicBezTo>
                <a:cubicBezTo>
                  <a:pt x="339700" y="838539"/>
                  <a:pt x="330330" y="869820"/>
                  <a:pt x="308610" y="891540"/>
                </a:cubicBezTo>
                <a:cubicBezTo>
                  <a:pt x="297180" y="902970"/>
                  <a:pt x="284556" y="913319"/>
                  <a:pt x="274320" y="925830"/>
                </a:cubicBezTo>
                <a:cubicBezTo>
                  <a:pt x="250194" y="955318"/>
                  <a:pt x="205740" y="1017270"/>
                  <a:pt x="205740" y="1017270"/>
                </a:cubicBezTo>
                <a:cubicBezTo>
                  <a:pt x="201930" y="1002030"/>
                  <a:pt x="192362" y="987138"/>
                  <a:pt x="194310" y="971550"/>
                </a:cubicBezTo>
                <a:cubicBezTo>
                  <a:pt x="196423" y="954643"/>
                  <a:pt x="210842" y="941650"/>
                  <a:pt x="217170" y="925830"/>
                </a:cubicBezTo>
                <a:cubicBezTo>
                  <a:pt x="226119" y="903457"/>
                  <a:pt x="229254" y="878803"/>
                  <a:pt x="240030" y="857250"/>
                </a:cubicBezTo>
                <a:cubicBezTo>
                  <a:pt x="268278" y="800754"/>
                  <a:pt x="257502" y="827694"/>
                  <a:pt x="274320" y="777240"/>
                </a:cubicBezTo>
                <a:cubicBezTo>
                  <a:pt x="278130" y="792480"/>
                  <a:pt x="283915" y="807359"/>
                  <a:pt x="285750" y="822960"/>
                </a:cubicBezTo>
                <a:cubicBezTo>
                  <a:pt x="308528" y="1016576"/>
                  <a:pt x="293409" y="1018683"/>
                  <a:pt x="274320" y="1257300"/>
                </a:cubicBezTo>
                <a:cubicBezTo>
                  <a:pt x="259080" y="1238250"/>
                  <a:pt x="240080" y="1221676"/>
                  <a:pt x="228600" y="1200150"/>
                </a:cubicBezTo>
                <a:cubicBezTo>
                  <a:pt x="114888" y="986939"/>
                  <a:pt x="235781" y="1156385"/>
                  <a:pt x="148590" y="1040130"/>
                </a:cubicBezTo>
                <a:cubicBezTo>
                  <a:pt x="144780" y="1028700"/>
                  <a:pt x="145679" y="1014359"/>
                  <a:pt x="137160" y="1005840"/>
                </a:cubicBezTo>
                <a:cubicBezTo>
                  <a:pt x="128641" y="997321"/>
                  <a:pt x="114724" y="996565"/>
                  <a:pt x="102870" y="994410"/>
                </a:cubicBezTo>
                <a:cubicBezTo>
                  <a:pt x="72648" y="988915"/>
                  <a:pt x="41910" y="986790"/>
                  <a:pt x="11430" y="982980"/>
                </a:cubicBezTo>
                <a:cubicBezTo>
                  <a:pt x="7620" y="971550"/>
                  <a:pt x="0" y="960738"/>
                  <a:pt x="0" y="948690"/>
                </a:cubicBezTo>
                <a:cubicBezTo>
                  <a:pt x="0" y="779256"/>
                  <a:pt x="186" y="860377"/>
                  <a:pt x="22860" y="777240"/>
                </a:cubicBezTo>
                <a:cubicBezTo>
                  <a:pt x="31127" y="746929"/>
                  <a:pt x="28292" y="711941"/>
                  <a:pt x="45720" y="685800"/>
                </a:cubicBezTo>
                <a:cubicBezTo>
                  <a:pt x="68678" y="651363"/>
                  <a:pt x="74038" y="646395"/>
                  <a:pt x="91440" y="605790"/>
                </a:cubicBezTo>
                <a:cubicBezTo>
                  <a:pt x="96186" y="594716"/>
                  <a:pt x="99560" y="583085"/>
                  <a:pt x="102870" y="571500"/>
                </a:cubicBezTo>
                <a:cubicBezTo>
                  <a:pt x="107186" y="556395"/>
                  <a:pt x="108112" y="540219"/>
                  <a:pt x="114300" y="525780"/>
                </a:cubicBezTo>
                <a:cubicBezTo>
                  <a:pt x="120072" y="512311"/>
                  <a:pt x="167268" y="451625"/>
                  <a:pt x="171450" y="445770"/>
                </a:cubicBezTo>
                <a:cubicBezTo>
                  <a:pt x="179435" y="434592"/>
                  <a:pt x="185516" y="422033"/>
                  <a:pt x="194310" y="411480"/>
                </a:cubicBezTo>
                <a:cubicBezTo>
                  <a:pt x="204658" y="399062"/>
                  <a:pt x="219205" y="390344"/>
                  <a:pt x="228600" y="377190"/>
                </a:cubicBezTo>
                <a:cubicBezTo>
                  <a:pt x="268241" y="321693"/>
                  <a:pt x="238016" y="346928"/>
                  <a:pt x="262890" y="297180"/>
                </a:cubicBezTo>
                <a:cubicBezTo>
                  <a:pt x="302781" y="217398"/>
                  <a:pt x="286795" y="259766"/>
                  <a:pt x="342900" y="194310"/>
                </a:cubicBezTo>
                <a:cubicBezTo>
                  <a:pt x="393700" y="135043"/>
                  <a:pt x="334010" y="181187"/>
                  <a:pt x="400050" y="137160"/>
                </a:cubicBezTo>
                <a:cubicBezTo>
                  <a:pt x="407670" y="125730"/>
                  <a:pt x="411261" y="110151"/>
                  <a:pt x="422910" y="102870"/>
                </a:cubicBezTo>
                <a:cubicBezTo>
                  <a:pt x="443344" y="90099"/>
                  <a:pt x="468630" y="87630"/>
                  <a:pt x="491490" y="80010"/>
                </a:cubicBezTo>
                <a:cubicBezTo>
                  <a:pt x="502920" y="76200"/>
                  <a:pt x="515755" y="75263"/>
                  <a:pt x="525780" y="68580"/>
                </a:cubicBezTo>
                <a:cubicBezTo>
                  <a:pt x="586322" y="28219"/>
                  <a:pt x="538949" y="52677"/>
                  <a:pt x="640080" y="34290"/>
                </a:cubicBezTo>
                <a:cubicBezTo>
                  <a:pt x="655536" y="31480"/>
                  <a:pt x="670305" y="25443"/>
                  <a:pt x="685800" y="22860"/>
                </a:cubicBezTo>
                <a:cubicBezTo>
                  <a:pt x="716099" y="17810"/>
                  <a:pt x="746792" y="15490"/>
                  <a:pt x="777240" y="11430"/>
                </a:cubicBezTo>
                <a:lnTo>
                  <a:pt x="857250" y="0"/>
                </a:lnTo>
                <a:cubicBezTo>
                  <a:pt x="971550" y="3810"/>
                  <a:pt x="1085996" y="4512"/>
                  <a:pt x="1200150" y="11430"/>
                </a:cubicBezTo>
                <a:cubicBezTo>
                  <a:pt x="1212176" y="12159"/>
                  <a:pt x="1224223" y="16474"/>
                  <a:pt x="1234440" y="22860"/>
                </a:cubicBezTo>
                <a:cubicBezTo>
                  <a:pt x="1255128" y="35790"/>
                  <a:pt x="1274339" y="51329"/>
                  <a:pt x="1291590" y="68580"/>
                </a:cubicBezTo>
                <a:cubicBezTo>
                  <a:pt x="1305060" y="82050"/>
                  <a:pt x="1314450" y="99060"/>
                  <a:pt x="1325880" y="114300"/>
                </a:cubicBezTo>
                <a:cubicBezTo>
                  <a:pt x="1329690" y="125730"/>
                  <a:pt x="1331922" y="137814"/>
                  <a:pt x="1337310" y="148590"/>
                </a:cubicBezTo>
                <a:cubicBezTo>
                  <a:pt x="1343453" y="160877"/>
                  <a:pt x="1355347" y="170018"/>
                  <a:pt x="1360170" y="182880"/>
                </a:cubicBezTo>
                <a:cubicBezTo>
                  <a:pt x="1366991" y="201070"/>
                  <a:pt x="1366888" y="221183"/>
                  <a:pt x="1371600" y="240030"/>
                </a:cubicBezTo>
                <a:cubicBezTo>
                  <a:pt x="1374522" y="251719"/>
                  <a:pt x="1380108" y="262631"/>
                  <a:pt x="1383030" y="274320"/>
                </a:cubicBezTo>
                <a:cubicBezTo>
                  <a:pt x="1388461" y="296046"/>
                  <a:pt x="1397090" y="353723"/>
                  <a:pt x="1405890" y="377190"/>
                </a:cubicBezTo>
                <a:cubicBezTo>
                  <a:pt x="1411873" y="393144"/>
                  <a:pt x="1421130" y="407670"/>
                  <a:pt x="1428750" y="422910"/>
                </a:cubicBezTo>
                <a:cubicBezTo>
                  <a:pt x="1417148" y="678164"/>
                  <a:pt x="1500131" y="694622"/>
                  <a:pt x="1325880" y="662940"/>
                </a:cubicBezTo>
                <a:cubicBezTo>
                  <a:pt x="1314026" y="660785"/>
                  <a:pt x="1303020" y="655320"/>
                  <a:pt x="1291590" y="651510"/>
                </a:cubicBezTo>
                <a:cubicBezTo>
                  <a:pt x="1283970" y="640080"/>
                  <a:pt x="1279283" y="626014"/>
                  <a:pt x="1268730" y="617220"/>
                </a:cubicBezTo>
                <a:cubicBezTo>
                  <a:pt x="1255640" y="606312"/>
                  <a:pt x="1238580" y="601280"/>
                  <a:pt x="1223010" y="594360"/>
                </a:cubicBezTo>
                <a:cubicBezTo>
                  <a:pt x="1161493" y="567019"/>
                  <a:pt x="1173035" y="572935"/>
                  <a:pt x="1108710" y="560070"/>
                </a:cubicBezTo>
                <a:cubicBezTo>
                  <a:pt x="1043940" y="563880"/>
                  <a:pt x="973466" y="544652"/>
                  <a:pt x="914400" y="571500"/>
                </a:cubicBezTo>
                <a:cubicBezTo>
                  <a:pt x="889388" y="582869"/>
                  <a:pt x="958790" y="604194"/>
                  <a:pt x="982980" y="617220"/>
                </a:cubicBezTo>
                <a:cubicBezTo>
                  <a:pt x="1008528" y="630977"/>
                  <a:pt x="1037037" y="638534"/>
                  <a:pt x="1062990" y="651510"/>
                </a:cubicBezTo>
                <a:cubicBezTo>
                  <a:pt x="1075277" y="657653"/>
                  <a:pt x="1084654" y="668959"/>
                  <a:pt x="1097280" y="674370"/>
                </a:cubicBezTo>
                <a:cubicBezTo>
                  <a:pt x="1148551" y="696343"/>
                  <a:pt x="1132805" y="674987"/>
                  <a:pt x="1177290" y="697230"/>
                </a:cubicBezTo>
                <a:cubicBezTo>
                  <a:pt x="1189577" y="703373"/>
                  <a:pt x="1200150" y="712470"/>
                  <a:pt x="1211580" y="720090"/>
                </a:cubicBezTo>
                <a:cubicBezTo>
                  <a:pt x="1200150" y="746760"/>
                  <a:pt x="1191910" y="775037"/>
                  <a:pt x="1177290" y="800100"/>
                </a:cubicBezTo>
                <a:cubicBezTo>
                  <a:pt x="1104929" y="924147"/>
                  <a:pt x="1159782" y="804038"/>
                  <a:pt x="1097280" y="891540"/>
                </a:cubicBezTo>
                <a:cubicBezTo>
                  <a:pt x="1087376" y="905405"/>
                  <a:pt x="1085328" y="924170"/>
                  <a:pt x="1074420" y="937260"/>
                </a:cubicBezTo>
                <a:cubicBezTo>
                  <a:pt x="1065626" y="947813"/>
                  <a:pt x="1026393" y="960120"/>
                  <a:pt x="1040130" y="960120"/>
                </a:cubicBezTo>
                <a:cubicBezTo>
                  <a:pt x="1060647" y="960120"/>
                  <a:pt x="1078929" y="946436"/>
                  <a:pt x="1097280" y="937260"/>
                </a:cubicBezTo>
                <a:cubicBezTo>
                  <a:pt x="1109567" y="931117"/>
                  <a:pt x="1119643" y="921216"/>
                  <a:pt x="1131570" y="914400"/>
                </a:cubicBezTo>
                <a:cubicBezTo>
                  <a:pt x="1233082" y="856393"/>
                  <a:pt x="1128038" y="924375"/>
                  <a:pt x="1211580" y="868680"/>
                </a:cubicBezTo>
                <a:cubicBezTo>
                  <a:pt x="1201688" y="898357"/>
                  <a:pt x="1190957" y="932785"/>
                  <a:pt x="1177290" y="960120"/>
                </a:cubicBezTo>
                <a:cubicBezTo>
                  <a:pt x="1167355" y="979991"/>
                  <a:pt x="1152193" y="997045"/>
                  <a:pt x="1143000" y="1017270"/>
                </a:cubicBezTo>
                <a:cubicBezTo>
                  <a:pt x="1133029" y="1039207"/>
                  <a:pt x="1133506" y="1065800"/>
                  <a:pt x="1120140" y="1085850"/>
                </a:cubicBezTo>
                <a:cubicBezTo>
                  <a:pt x="1112520" y="1097280"/>
                  <a:pt x="1091137" y="1107853"/>
                  <a:pt x="1097280" y="1120140"/>
                </a:cubicBezTo>
                <a:cubicBezTo>
                  <a:pt x="1102668" y="1130916"/>
                  <a:pt x="1120140" y="1112520"/>
                  <a:pt x="1131570" y="1108710"/>
                </a:cubicBezTo>
                <a:cubicBezTo>
                  <a:pt x="1139959" y="1100321"/>
                  <a:pt x="1250916" y="964003"/>
                  <a:pt x="1188720" y="1097280"/>
                </a:cubicBezTo>
                <a:cubicBezTo>
                  <a:pt x="1169930" y="1137543"/>
                  <a:pt x="1134191" y="1169428"/>
                  <a:pt x="1120140" y="1211580"/>
                </a:cubicBezTo>
                <a:cubicBezTo>
                  <a:pt x="1116330" y="1223010"/>
                  <a:pt x="1114098" y="1235094"/>
                  <a:pt x="1108710" y="1245870"/>
                </a:cubicBezTo>
                <a:cubicBezTo>
                  <a:pt x="1102567" y="1258157"/>
                  <a:pt x="1076136" y="1270446"/>
                  <a:pt x="1085850" y="1280160"/>
                </a:cubicBezTo>
                <a:cubicBezTo>
                  <a:pt x="1096958" y="1291268"/>
                  <a:pt x="1116330" y="1272540"/>
                  <a:pt x="1131570" y="1268730"/>
                </a:cubicBezTo>
                <a:cubicBezTo>
                  <a:pt x="1237052" y="1205441"/>
                  <a:pt x="1183466" y="1224472"/>
                  <a:pt x="1120140" y="1360170"/>
                </a:cubicBezTo>
                <a:cubicBezTo>
                  <a:pt x="1062733" y="1483185"/>
                  <a:pt x="1154716" y="1336881"/>
                  <a:pt x="1085850" y="1440180"/>
                </a:cubicBezTo>
                <a:cubicBezTo>
                  <a:pt x="1089660" y="1451610"/>
                  <a:pt x="1087476" y="1467467"/>
                  <a:pt x="1097280" y="1474470"/>
                </a:cubicBezTo>
                <a:cubicBezTo>
                  <a:pt x="1148195" y="1510838"/>
                  <a:pt x="1157547" y="1500101"/>
                  <a:pt x="1200150" y="1485900"/>
                </a:cubicBezTo>
                <a:cubicBezTo>
                  <a:pt x="1215390" y="1493520"/>
                  <a:pt x="1229002" y="1506350"/>
                  <a:pt x="1245870" y="1508760"/>
                </a:cubicBezTo>
                <a:cubicBezTo>
                  <a:pt x="1269547" y="1512142"/>
                  <a:pt x="1315878" y="1471614"/>
                  <a:pt x="1325880" y="1463040"/>
                </a:cubicBezTo>
                <a:cubicBezTo>
                  <a:pt x="1338153" y="1452520"/>
                  <a:pt x="1347752" y="1439098"/>
                  <a:pt x="1360170" y="1428750"/>
                </a:cubicBezTo>
                <a:cubicBezTo>
                  <a:pt x="1370723" y="1419956"/>
                  <a:pt x="1404174" y="1396176"/>
                  <a:pt x="1394460" y="1405890"/>
                </a:cubicBezTo>
                <a:cubicBezTo>
                  <a:pt x="1380990" y="1419360"/>
                  <a:pt x="1363980" y="1428750"/>
                  <a:pt x="1348740" y="1440180"/>
                </a:cubicBezTo>
                <a:cubicBezTo>
                  <a:pt x="1341120" y="1455420"/>
                  <a:pt x="1335784" y="1472035"/>
                  <a:pt x="1325880" y="1485900"/>
                </a:cubicBezTo>
                <a:cubicBezTo>
                  <a:pt x="1316485" y="1499054"/>
                  <a:pt x="1284361" y="1534648"/>
                  <a:pt x="1291590" y="1520190"/>
                </a:cubicBezTo>
                <a:cubicBezTo>
                  <a:pt x="1302500" y="1498370"/>
                  <a:pt x="1320059" y="1480291"/>
                  <a:pt x="1337310" y="1463040"/>
                </a:cubicBezTo>
                <a:cubicBezTo>
                  <a:pt x="1364461" y="1435889"/>
                  <a:pt x="1397094" y="1415564"/>
                  <a:pt x="1428750" y="1394460"/>
                </a:cubicBezTo>
                <a:cubicBezTo>
                  <a:pt x="1438046" y="1366571"/>
                  <a:pt x="1440883" y="1348037"/>
                  <a:pt x="1463040" y="1325880"/>
                </a:cubicBezTo>
                <a:cubicBezTo>
                  <a:pt x="1476510" y="1312410"/>
                  <a:pt x="1495290" y="1305060"/>
                  <a:pt x="1508760" y="1291590"/>
                </a:cubicBezTo>
                <a:cubicBezTo>
                  <a:pt x="1593825" y="1206525"/>
                  <a:pt x="1496529" y="1276884"/>
                  <a:pt x="1577340" y="1223010"/>
                </a:cubicBezTo>
                <a:cubicBezTo>
                  <a:pt x="1581150" y="1211580"/>
                  <a:pt x="1583382" y="1199496"/>
                  <a:pt x="1588770" y="1188720"/>
                </a:cubicBezTo>
                <a:cubicBezTo>
                  <a:pt x="1594913" y="1176433"/>
                  <a:pt x="1621344" y="1164144"/>
                  <a:pt x="1611630" y="1154430"/>
                </a:cubicBezTo>
                <a:cubicBezTo>
                  <a:pt x="1608042" y="1150842"/>
                  <a:pt x="1539534" y="1174652"/>
                  <a:pt x="1531620" y="1177290"/>
                </a:cubicBezTo>
                <a:cubicBezTo>
                  <a:pt x="1544600" y="1157820"/>
                  <a:pt x="1574593" y="1111457"/>
                  <a:pt x="1588770" y="1097280"/>
                </a:cubicBezTo>
                <a:cubicBezTo>
                  <a:pt x="1598484" y="1087566"/>
                  <a:pt x="1611630" y="1082040"/>
                  <a:pt x="1623060" y="1074420"/>
                </a:cubicBezTo>
                <a:cubicBezTo>
                  <a:pt x="1651790" y="988231"/>
                  <a:pt x="1613035" y="1094470"/>
                  <a:pt x="1657350" y="1005840"/>
                </a:cubicBezTo>
                <a:cubicBezTo>
                  <a:pt x="1662738" y="995064"/>
                  <a:pt x="1680210" y="975360"/>
                  <a:pt x="1668780" y="971550"/>
                </a:cubicBezTo>
                <a:cubicBezTo>
                  <a:pt x="1643222" y="963031"/>
                  <a:pt x="1615440" y="979170"/>
                  <a:pt x="1588770" y="982980"/>
                </a:cubicBezTo>
                <a:cubicBezTo>
                  <a:pt x="1600200" y="963930"/>
                  <a:pt x="1613125" y="945701"/>
                  <a:pt x="1623060" y="925830"/>
                </a:cubicBezTo>
                <a:cubicBezTo>
                  <a:pt x="1628448" y="915054"/>
                  <a:pt x="1643009" y="900059"/>
                  <a:pt x="1634490" y="891540"/>
                </a:cubicBezTo>
                <a:cubicBezTo>
                  <a:pt x="1617451" y="874501"/>
                  <a:pt x="1589193" y="874889"/>
                  <a:pt x="1565910" y="868680"/>
                </a:cubicBezTo>
                <a:cubicBezTo>
                  <a:pt x="1531970" y="859629"/>
                  <a:pt x="1497330" y="853440"/>
                  <a:pt x="1463040" y="845820"/>
                </a:cubicBezTo>
                <a:cubicBezTo>
                  <a:pt x="1478280" y="826770"/>
                  <a:pt x="1494122" y="808187"/>
                  <a:pt x="1508760" y="788670"/>
                </a:cubicBezTo>
                <a:cubicBezTo>
                  <a:pt x="1517002" y="777680"/>
                  <a:pt x="1521906" y="764094"/>
                  <a:pt x="1531620" y="754380"/>
                </a:cubicBezTo>
                <a:cubicBezTo>
                  <a:pt x="1631901" y="654099"/>
                  <a:pt x="1488135" y="835220"/>
                  <a:pt x="1600200" y="685800"/>
                </a:cubicBezTo>
                <a:cubicBezTo>
                  <a:pt x="1604010" y="674370"/>
                  <a:pt x="1623444" y="653873"/>
                  <a:pt x="1611630" y="651510"/>
                </a:cubicBezTo>
                <a:cubicBezTo>
                  <a:pt x="1499991" y="629182"/>
                  <a:pt x="1502867" y="660171"/>
                  <a:pt x="1428750" y="697230"/>
                </a:cubicBezTo>
                <a:cubicBezTo>
                  <a:pt x="1410399" y="706406"/>
                  <a:pt x="1390349" y="711757"/>
                  <a:pt x="1371600" y="720090"/>
                </a:cubicBezTo>
                <a:cubicBezTo>
                  <a:pt x="1356030" y="727010"/>
                  <a:pt x="1340674" y="734496"/>
                  <a:pt x="1325880" y="742950"/>
                </a:cubicBezTo>
                <a:cubicBezTo>
                  <a:pt x="1313953" y="749766"/>
                  <a:pt x="1291590" y="779547"/>
                  <a:pt x="1291590" y="765810"/>
                </a:cubicBezTo>
                <a:cubicBezTo>
                  <a:pt x="1291590" y="749646"/>
                  <a:pt x="1315532" y="743938"/>
                  <a:pt x="1325880" y="731520"/>
                </a:cubicBezTo>
                <a:cubicBezTo>
                  <a:pt x="1372039" y="676129"/>
                  <a:pt x="1319277" y="711961"/>
                  <a:pt x="1394460" y="674370"/>
                </a:cubicBezTo>
                <a:cubicBezTo>
                  <a:pt x="1419687" y="640734"/>
                  <a:pt x="1431200" y="620894"/>
                  <a:pt x="1463040" y="594360"/>
                </a:cubicBezTo>
                <a:cubicBezTo>
                  <a:pt x="1473593" y="585566"/>
                  <a:pt x="1485900" y="579120"/>
                  <a:pt x="1497330" y="571500"/>
                </a:cubicBezTo>
                <a:cubicBezTo>
                  <a:pt x="1485900" y="563880"/>
                  <a:pt x="1465298" y="562190"/>
                  <a:pt x="1463040" y="548640"/>
                </a:cubicBezTo>
                <a:cubicBezTo>
                  <a:pt x="1459547" y="527679"/>
                  <a:pt x="1528609" y="449533"/>
                  <a:pt x="1531620" y="445770"/>
                </a:cubicBezTo>
                <a:cubicBezTo>
                  <a:pt x="1535430" y="434340"/>
                  <a:pt x="1547943" y="422490"/>
                  <a:pt x="1543050" y="411480"/>
                </a:cubicBezTo>
                <a:cubicBezTo>
                  <a:pt x="1520828" y="361481"/>
                  <a:pt x="1474722" y="331596"/>
                  <a:pt x="1428750" y="308610"/>
                </a:cubicBezTo>
                <a:cubicBezTo>
                  <a:pt x="1417974" y="303222"/>
                  <a:pt x="1405890" y="300990"/>
                  <a:pt x="1394460" y="297180"/>
                </a:cubicBezTo>
                <a:cubicBezTo>
                  <a:pt x="1382739" y="262018"/>
                  <a:pt x="1371230" y="246393"/>
                  <a:pt x="1394460" y="205740"/>
                </a:cubicBezTo>
                <a:cubicBezTo>
                  <a:pt x="1401276" y="193813"/>
                  <a:pt x="1417320" y="190500"/>
                  <a:pt x="1428750" y="182880"/>
                </a:cubicBezTo>
                <a:cubicBezTo>
                  <a:pt x="1396038" y="166524"/>
                  <a:pt x="1382376" y="156999"/>
                  <a:pt x="1348740" y="148590"/>
                </a:cubicBezTo>
                <a:cubicBezTo>
                  <a:pt x="1276203" y="130456"/>
                  <a:pt x="1285498" y="142749"/>
                  <a:pt x="1200150" y="114300"/>
                </a:cubicBezTo>
                <a:cubicBezTo>
                  <a:pt x="1188720" y="110490"/>
                  <a:pt x="1177445" y="106180"/>
                  <a:pt x="1165860" y="102870"/>
                </a:cubicBezTo>
                <a:cubicBezTo>
                  <a:pt x="1148770" y="97987"/>
                  <a:pt x="1104120" y="89145"/>
                  <a:pt x="1085850" y="80010"/>
                </a:cubicBezTo>
                <a:cubicBezTo>
                  <a:pt x="1073563" y="73867"/>
                  <a:pt x="1063847" y="63293"/>
                  <a:pt x="1051560" y="57150"/>
                </a:cubicBezTo>
                <a:cubicBezTo>
                  <a:pt x="1033290" y="48015"/>
                  <a:pt x="988640" y="39173"/>
                  <a:pt x="971550" y="34290"/>
                </a:cubicBezTo>
                <a:cubicBezTo>
                  <a:pt x="959965" y="30980"/>
                  <a:pt x="948690" y="26670"/>
                  <a:pt x="937260" y="22860"/>
                </a:cubicBezTo>
                <a:cubicBezTo>
                  <a:pt x="815340" y="26670"/>
                  <a:pt x="693311" y="27879"/>
                  <a:pt x="571500" y="34290"/>
                </a:cubicBezTo>
                <a:cubicBezTo>
                  <a:pt x="546521" y="35605"/>
                  <a:pt x="485346" y="48706"/>
                  <a:pt x="457200" y="57150"/>
                </a:cubicBezTo>
                <a:cubicBezTo>
                  <a:pt x="434120" y="64074"/>
                  <a:pt x="411480" y="72390"/>
                  <a:pt x="388620" y="80010"/>
                </a:cubicBezTo>
                <a:cubicBezTo>
                  <a:pt x="377190" y="83820"/>
                  <a:pt x="364355" y="84757"/>
                  <a:pt x="354330" y="91440"/>
                </a:cubicBezTo>
                <a:cubicBezTo>
                  <a:pt x="313102" y="118926"/>
                  <a:pt x="282777" y="135904"/>
                  <a:pt x="251460" y="182880"/>
                </a:cubicBezTo>
                <a:cubicBezTo>
                  <a:pt x="236220" y="205740"/>
                  <a:pt x="225167" y="232033"/>
                  <a:pt x="205740" y="251460"/>
                </a:cubicBezTo>
                <a:cubicBezTo>
                  <a:pt x="194310" y="262890"/>
                  <a:pt x="181374" y="272991"/>
                  <a:pt x="171450" y="285750"/>
                </a:cubicBezTo>
                <a:lnTo>
                  <a:pt x="102870" y="388620"/>
                </a:lnTo>
                <a:lnTo>
                  <a:pt x="80010" y="422910"/>
                </a:lnTo>
                <a:cubicBezTo>
                  <a:pt x="72390" y="434340"/>
                  <a:pt x="61494" y="444168"/>
                  <a:pt x="57150" y="457200"/>
                </a:cubicBezTo>
                <a:cubicBezTo>
                  <a:pt x="49530" y="480060"/>
                  <a:pt x="47656" y="505730"/>
                  <a:pt x="34290" y="525780"/>
                </a:cubicBezTo>
                <a:cubicBezTo>
                  <a:pt x="4747" y="570095"/>
                  <a:pt x="15774" y="547038"/>
                  <a:pt x="0" y="594360"/>
                </a:cubicBezTo>
                <a:cubicBezTo>
                  <a:pt x="3810" y="746760"/>
                  <a:pt x="4347" y="899277"/>
                  <a:pt x="11430" y="1051560"/>
                </a:cubicBezTo>
                <a:cubicBezTo>
                  <a:pt x="11990" y="1063595"/>
                  <a:pt x="17472" y="1075074"/>
                  <a:pt x="22860" y="1085850"/>
                </a:cubicBezTo>
                <a:cubicBezTo>
                  <a:pt x="29003" y="1098137"/>
                  <a:pt x="38904" y="1108213"/>
                  <a:pt x="45720" y="1120140"/>
                </a:cubicBezTo>
                <a:cubicBezTo>
                  <a:pt x="54174" y="1134934"/>
                  <a:pt x="58676" y="1151995"/>
                  <a:pt x="68580" y="1165860"/>
                </a:cubicBezTo>
                <a:cubicBezTo>
                  <a:pt x="77975" y="1179014"/>
                  <a:pt x="91440" y="1188720"/>
                  <a:pt x="102870" y="1200150"/>
                </a:cubicBezTo>
                <a:cubicBezTo>
                  <a:pt x="127714" y="1274682"/>
                  <a:pt x="94836" y="1193086"/>
                  <a:pt x="171450" y="1291590"/>
                </a:cubicBezTo>
                <a:cubicBezTo>
                  <a:pt x="181911" y="1305040"/>
                  <a:pt x="184406" y="1323445"/>
                  <a:pt x="194310" y="1337310"/>
                </a:cubicBezTo>
                <a:cubicBezTo>
                  <a:pt x="217531" y="1369819"/>
                  <a:pt x="244588" y="1379875"/>
                  <a:pt x="274320" y="1405890"/>
                </a:cubicBezTo>
                <a:cubicBezTo>
                  <a:pt x="290540" y="1420082"/>
                  <a:pt x="303820" y="1437418"/>
                  <a:pt x="320040" y="1451610"/>
                </a:cubicBezTo>
                <a:cubicBezTo>
                  <a:pt x="334377" y="1464155"/>
                  <a:pt x="352290" y="1472430"/>
                  <a:pt x="365760" y="1485900"/>
                </a:cubicBezTo>
                <a:cubicBezTo>
                  <a:pt x="375474" y="1495614"/>
                  <a:pt x="378190" y="1511250"/>
                  <a:pt x="388620" y="1520190"/>
                </a:cubicBezTo>
                <a:cubicBezTo>
                  <a:pt x="405488" y="1534648"/>
                  <a:pt x="428902" y="1540022"/>
                  <a:pt x="445770" y="1554480"/>
                </a:cubicBezTo>
                <a:cubicBezTo>
                  <a:pt x="482589" y="1586039"/>
                  <a:pt x="502635" y="1642015"/>
                  <a:pt x="548640" y="1657350"/>
                </a:cubicBezTo>
                <a:lnTo>
                  <a:pt x="617220" y="1680210"/>
                </a:lnTo>
                <a:cubicBezTo>
                  <a:pt x="754380" y="1676400"/>
                  <a:pt x="891667" y="1675807"/>
                  <a:pt x="1028700" y="1668780"/>
                </a:cubicBezTo>
                <a:cubicBezTo>
                  <a:pt x="1061392" y="1667103"/>
                  <a:pt x="1116045" y="1621980"/>
                  <a:pt x="1131570" y="1611630"/>
                </a:cubicBezTo>
                <a:lnTo>
                  <a:pt x="1200150" y="1565910"/>
                </a:lnTo>
                <a:cubicBezTo>
                  <a:pt x="1211580" y="1558290"/>
                  <a:pt x="1224726" y="1552764"/>
                  <a:pt x="1234440" y="1543050"/>
                </a:cubicBezTo>
                <a:cubicBezTo>
                  <a:pt x="1245870" y="1531620"/>
                  <a:pt x="1258382" y="1521178"/>
                  <a:pt x="1268730" y="1508760"/>
                </a:cubicBezTo>
                <a:cubicBezTo>
                  <a:pt x="1277524" y="1498207"/>
                  <a:pt x="1281876" y="1484184"/>
                  <a:pt x="1291590" y="1474470"/>
                </a:cubicBezTo>
                <a:cubicBezTo>
                  <a:pt x="1301304" y="1464756"/>
                  <a:pt x="1314890" y="1459852"/>
                  <a:pt x="1325880" y="1451610"/>
                </a:cubicBezTo>
                <a:cubicBezTo>
                  <a:pt x="1342703" y="1438993"/>
                  <a:pt x="1391480" y="1395950"/>
                  <a:pt x="1417320" y="1383030"/>
                </a:cubicBezTo>
                <a:cubicBezTo>
                  <a:pt x="1428096" y="1377642"/>
                  <a:pt x="1440180" y="1375410"/>
                  <a:pt x="1451610" y="1371600"/>
                </a:cubicBezTo>
                <a:cubicBezTo>
                  <a:pt x="1466850" y="1360170"/>
                  <a:pt x="1481724" y="1348234"/>
                  <a:pt x="1497330" y="1337310"/>
                </a:cubicBezTo>
                <a:cubicBezTo>
                  <a:pt x="1519838" y="1321555"/>
                  <a:pt x="1565910" y="1291590"/>
                  <a:pt x="1565910" y="1291590"/>
                </a:cubicBezTo>
                <a:cubicBezTo>
                  <a:pt x="1573530" y="1268730"/>
                  <a:pt x="1575404" y="1243060"/>
                  <a:pt x="1588770" y="1223010"/>
                </a:cubicBezTo>
                <a:cubicBezTo>
                  <a:pt x="1614988" y="1183684"/>
                  <a:pt x="1618512" y="1183499"/>
                  <a:pt x="1634490" y="1131570"/>
                </a:cubicBezTo>
                <a:cubicBezTo>
                  <a:pt x="1643730" y="1101541"/>
                  <a:pt x="1647415" y="1069936"/>
                  <a:pt x="1657350" y="1040130"/>
                </a:cubicBezTo>
                <a:cubicBezTo>
                  <a:pt x="1661160" y="1028700"/>
                  <a:pt x="1663392" y="1016616"/>
                  <a:pt x="1668780" y="1005840"/>
                </a:cubicBezTo>
                <a:cubicBezTo>
                  <a:pt x="1702176" y="939048"/>
                  <a:pt x="1683917" y="1004296"/>
                  <a:pt x="1703070" y="937260"/>
                </a:cubicBezTo>
                <a:cubicBezTo>
                  <a:pt x="1714008" y="898977"/>
                  <a:pt x="1719252" y="859177"/>
                  <a:pt x="1737360" y="822960"/>
                </a:cubicBezTo>
                <a:lnTo>
                  <a:pt x="1760220" y="777240"/>
                </a:lnTo>
                <a:cubicBezTo>
                  <a:pt x="1768077" y="737957"/>
                  <a:pt x="1772319" y="712034"/>
                  <a:pt x="1783080" y="674370"/>
                </a:cubicBezTo>
                <a:cubicBezTo>
                  <a:pt x="1786390" y="662785"/>
                  <a:pt x="1790700" y="651510"/>
                  <a:pt x="1794510" y="640080"/>
                </a:cubicBezTo>
                <a:cubicBezTo>
                  <a:pt x="1790700" y="586740"/>
                  <a:pt x="1798169" y="531363"/>
                  <a:pt x="1783080" y="480060"/>
                </a:cubicBezTo>
                <a:cubicBezTo>
                  <a:pt x="1777705" y="461784"/>
                  <a:pt x="1750830" y="459240"/>
                  <a:pt x="1737360" y="445770"/>
                </a:cubicBezTo>
                <a:cubicBezTo>
                  <a:pt x="1727646" y="436056"/>
                  <a:pt x="1725678" y="419465"/>
                  <a:pt x="1714500" y="411480"/>
                </a:cubicBezTo>
                <a:cubicBezTo>
                  <a:pt x="1697804" y="399554"/>
                  <a:pt x="1675979" y="397218"/>
                  <a:pt x="1657350" y="388620"/>
                </a:cubicBezTo>
                <a:cubicBezTo>
                  <a:pt x="1626409" y="374339"/>
                  <a:pt x="1596390" y="358140"/>
                  <a:pt x="1565910" y="342900"/>
                </a:cubicBezTo>
                <a:cubicBezTo>
                  <a:pt x="1550670" y="335280"/>
                  <a:pt x="1536720" y="324173"/>
                  <a:pt x="1520190" y="320040"/>
                </a:cubicBezTo>
                <a:cubicBezTo>
                  <a:pt x="1410626" y="292649"/>
                  <a:pt x="1546444" y="328791"/>
                  <a:pt x="1417320" y="285750"/>
                </a:cubicBezTo>
                <a:cubicBezTo>
                  <a:pt x="1402417" y="280782"/>
                  <a:pt x="1386647" y="278834"/>
                  <a:pt x="1371600" y="274320"/>
                </a:cubicBezTo>
                <a:cubicBezTo>
                  <a:pt x="1348520" y="267396"/>
                  <a:pt x="1303020" y="251460"/>
                  <a:pt x="1303020" y="251460"/>
                </a:cubicBezTo>
                <a:cubicBezTo>
                  <a:pt x="1258537" y="184736"/>
                  <a:pt x="1308249" y="242644"/>
                  <a:pt x="1234440" y="205740"/>
                </a:cubicBezTo>
                <a:cubicBezTo>
                  <a:pt x="1209866" y="193453"/>
                  <a:pt x="1188720" y="175260"/>
                  <a:pt x="1165860" y="160020"/>
                </a:cubicBezTo>
                <a:lnTo>
                  <a:pt x="1131570" y="137160"/>
                </a:lnTo>
                <a:cubicBezTo>
                  <a:pt x="1048579" y="192487"/>
                  <a:pt x="1116189" y="138779"/>
                  <a:pt x="1028700" y="308610"/>
                </a:cubicBezTo>
                <a:cubicBezTo>
                  <a:pt x="988874" y="385920"/>
                  <a:pt x="935268" y="456465"/>
                  <a:pt x="902970" y="537210"/>
                </a:cubicBezTo>
                <a:cubicBezTo>
                  <a:pt x="895350" y="556260"/>
                  <a:pt x="889286" y="576009"/>
                  <a:pt x="880110" y="594360"/>
                </a:cubicBezTo>
                <a:cubicBezTo>
                  <a:pt x="871753" y="611074"/>
                  <a:pt x="830726" y="664015"/>
                  <a:pt x="822960" y="674370"/>
                </a:cubicBezTo>
                <a:cubicBezTo>
                  <a:pt x="796833" y="752752"/>
                  <a:pt x="827686" y="655467"/>
                  <a:pt x="800100" y="765810"/>
                </a:cubicBezTo>
                <a:cubicBezTo>
                  <a:pt x="797178" y="777499"/>
                  <a:pt x="791033" y="788286"/>
                  <a:pt x="788670" y="800100"/>
                </a:cubicBezTo>
                <a:cubicBezTo>
                  <a:pt x="737785" y="1054525"/>
                  <a:pt x="785675" y="857802"/>
                  <a:pt x="754380" y="982980"/>
                </a:cubicBezTo>
                <a:cubicBezTo>
                  <a:pt x="758190" y="994410"/>
                  <a:pt x="753811" y="1016179"/>
                  <a:pt x="765810" y="1017270"/>
                </a:cubicBezTo>
                <a:cubicBezTo>
                  <a:pt x="848686" y="1024804"/>
                  <a:pt x="866465" y="996992"/>
                  <a:pt x="925830" y="971550"/>
                </a:cubicBezTo>
                <a:cubicBezTo>
                  <a:pt x="936904" y="966804"/>
                  <a:pt x="948690" y="963930"/>
                  <a:pt x="960120" y="960120"/>
                </a:cubicBezTo>
                <a:cubicBezTo>
                  <a:pt x="963930" y="1009650"/>
                  <a:pt x="974968" y="1059151"/>
                  <a:pt x="971550" y="1108710"/>
                </a:cubicBezTo>
                <a:cubicBezTo>
                  <a:pt x="964142" y="1216125"/>
                  <a:pt x="951220" y="1249711"/>
                  <a:pt x="925830" y="1325880"/>
                </a:cubicBezTo>
                <a:cubicBezTo>
                  <a:pt x="992303" y="1348038"/>
                  <a:pt x="932408" y="1338735"/>
                  <a:pt x="1017270" y="1291590"/>
                </a:cubicBezTo>
                <a:cubicBezTo>
                  <a:pt x="1031002" y="1283961"/>
                  <a:pt x="1047750" y="1283970"/>
                  <a:pt x="1062990" y="1280160"/>
                </a:cubicBezTo>
                <a:cubicBezTo>
                  <a:pt x="1074420" y="1272540"/>
                  <a:pt x="1086290" y="1265542"/>
                  <a:pt x="1097280" y="1257300"/>
                </a:cubicBezTo>
                <a:cubicBezTo>
                  <a:pt x="1116797" y="1242662"/>
                  <a:pt x="1134131" y="1198048"/>
                  <a:pt x="1154430" y="1211580"/>
                </a:cubicBezTo>
                <a:cubicBezTo>
                  <a:pt x="1179988" y="1228619"/>
                  <a:pt x="1162050" y="1272540"/>
                  <a:pt x="1165860" y="1303020"/>
                </a:cubicBezTo>
                <a:cubicBezTo>
                  <a:pt x="1153782" y="1333215"/>
                  <a:pt x="1140529" y="1363103"/>
                  <a:pt x="1131570" y="1394460"/>
                </a:cubicBezTo>
                <a:cubicBezTo>
                  <a:pt x="1127254" y="1409565"/>
                  <a:pt x="1110715" y="1452747"/>
                  <a:pt x="1120140" y="1440180"/>
                </a:cubicBezTo>
                <a:cubicBezTo>
                  <a:pt x="1143000" y="1409700"/>
                  <a:pt x="1167586" y="1380441"/>
                  <a:pt x="1188720" y="1348740"/>
                </a:cubicBezTo>
                <a:cubicBezTo>
                  <a:pt x="1196340" y="1337310"/>
                  <a:pt x="1206001" y="1327003"/>
                  <a:pt x="1211580" y="1314450"/>
                </a:cubicBezTo>
                <a:cubicBezTo>
                  <a:pt x="1221367" y="1292430"/>
                  <a:pt x="1234440" y="1245870"/>
                  <a:pt x="1234440" y="1245870"/>
                </a:cubicBezTo>
                <a:cubicBezTo>
                  <a:pt x="1211580" y="1242060"/>
                  <a:pt x="1189035" y="1234440"/>
                  <a:pt x="1165860" y="1234440"/>
                </a:cubicBezTo>
                <a:cubicBezTo>
                  <a:pt x="1150151" y="1234440"/>
                  <a:pt x="1135043" y="1240902"/>
                  <a:pt x="1120140" y="1245870"/>
                </a:cubicBezTo>
                <a:cubicBezTo>
                  <a:pt x="1100675" y="1252358"/>
                  <a:pt x="1082201" y="1261526"/>
                  <a:pt x="1062990" y="1268730"/>
                </a:cubicBezTo>
                <a:cubicBezTo>
                  <a:pt x="1051709" y="1272960"/>
                  <a:pt x="1040130" y="1276350"/>
                  <a:pt x="1028700" y="1280160"/>
                </a:cubicBezTo>
                <a:cubicBezTo>
                  <a:pt x="990600" y="1261110"/>
                  <a:pt x="936725" y="1259288"/>
                  <a:pt x="914400" y="1223010"/>
                </a:cubicBezTo>
                <a:cubicBezTo>
                  <a:pt x="870789" y="1152142"/>
                  <a:pt x="845820" y="982980"/>
                  <a:pt x="845820" y="982980"/>
                </a:cubicBezTo>
                <a:cubicBezTo>
                  <a:pt x="826297" y="768229"/>
                  <a:pt x="844457" y="944185"/>
                  <a:pt x="811530" y="697230"/>
                </a:cubicBezTo>
                <a:cubicBezTo>
                  <a:pt x="803411" y="636335"/>
                  <a:pt x="850010" y="517758"/>
                  <a:pt x="788670" y="514350"/>
                </a:cubicBezTo>
                <a:lnTo>
                  <a:pt x="582930" y="502920"/>
                </a:lnTo>
                <a:cubicBezTo>
                  <a:pt x="586740" y="483870"/>
                  <a:pt x="583930" y="462160"/>
                  <a:pt x="594360" y="445770"/>
                </a:cubicBezTo>
                <a:cubicBezTo>
                  <a:pt x="611717" y="418495"/>
                  <a:pt x="648482" y="406106"/>
                  <a:pt x="662940" y="377190"/>
                </a:cubicBezTo>
                <a:cubicBezTo>
                  <a:pt x="675922" y="351227"/>
                  <a:pt x="702867" y="294413"/>
                  <a:pt x="720090" y="274320"/>
                </a:cubicBezTo>
                <a:cubicBezTo>
                  <a:pt x="729030" y="263890"/>
                  <a:pt x="742950" y="259080"/>
                  <a:pt x="754380" y="251460"/>
                </a:cubicBezTo>
                <a:cubicBezTo>
                  <a:pt x="758190" y="240030"/>
                  <a:pt x="765810" y="229218"/>
                  <a:pt x="765810" y="217170"/>
                </a:cubicBezTo>
                <a:cubicBezTo>
                  <a:pt x="765810" y="98664"/>
                  <a:pt x="700173" y="163408"/>
                  <a:pt x="571500" y="171450"/>
                </a:cubicBezTo>
                <a:cubicBezTo>
                  <a:pt x="552450" y="167640"/>
                  <a:pt x="526006" y="175562"/>
                  <a:pt x="514350" y="160020"/>
                </a:cubicBezTo>
                <a:cubicBezTo>
                  <a:pt x="506108" y="149030"/>
                  <a:pt x="546924" y="135444"/>
                  <a:pt x="537210" y="125730"/>
                </a:cubicBezTo>
                <a:cubicBezTo>
                  <a:pt x="527496" y="116016"/>
                  <a:pt x="513046" y="139307"/>
                  <a:pt x="502920" y="148590"/>
                </a:cubicBezTo>
                <a:cubicBezTo>
                  <a:pt x="467173" y="181358"/>
                  <a:pt x="429146" y="212665"/>
                  <a:pt x="400050" y="251460"/>
                </a:cubicBezTo>
                <a:cubicBezTo>
                  <a:pt x="357518" y="308170"/>
                  <a:pt x="381611" y="286613"/>
                  <a:pt x="331470" y="320040"/>
                </a:cubicBezTo>
                <a:cubicBezTo>
                  <a:pt x="312420" y="346710"/>
                  <a:pt x="294942" y="374576"/>
                  <a:pt x="274320" y="400050"/>
                </a:cubicBezTo>
                <a:cubicBezTo>
                  <a:pt x="20072" y="714121"/>
                  <a:pt x="207700" y="466017"/>
                  <a:pt x="102870" y="605790"/>
                </a:cubicBezTo>
                <a:cubicBezTo>
                  <a:pt x="118110" y="613410"/>
                  <a:pt x="131929" y="632220"/>
                  <a:pt x="148590" y="628650"/>
                </a:cubicBezTo>
                <a:cubicBezTo>
                  <a:pt x="190242" y="619725"/>
                  <a:pt x="224289" y="589514"/>
                  <a:pt x="262890" y="571500"/>
                </a:cubicBezTo>
                <a:cubicBezTo>
                  <a:pt x="281483" y="562823"/>
                  <a:pt x="301291" y="556973"/>
                  <a:pt x="320040" y="548640"/>
                </a:cubicBezTo>
                <a:cubicBezTo>
                  <a:pt x="404784" y="510976"/>
                  <a:pt x="329621" y="537826"/>
                  <a:pt x="400050" y="514350"/>
                </a:cubicBezTo>
                <a:cubicBezTo>
                  <a:pt x="281712" y="721442"/>
                  <a:pt x="455905" y="419834"/>
                  <a:pt x="251460" y="754380"/>
                </a:cubicBezTo>
                <a:cubicBezTo>
                  <a:pt x="242575" y="768919"/>
                  <a:pt x="238504" y="786235"/>
                  <a:pt x="228600" y="800100"/>
                </a:cubicBezTo>
                <a:cubicBezTo>
                  <a:pt x="219205" y="813254"/>
                  <a:pt x="178628" y="830470"/>
                  <a:pt x="194310" y="834390"/>
                </a:cubicBezTo>
                <a:cubicBezTo>
                  <a:pt x="221219" y="841117"/>
                  <a:pt x="247650" y="819150"/>
                  <a:pt x="274320" y="811530"/>
                </a:cubicBezTo>
                <a:lnTo>
                  <a:pt x="537210" y="594360"/>
                </a:lnTo>
                <a:cubicBezTo>
                  <a:pt x="556061" y="578875"/>
                  <a:pt x="577109" y="565891"/>
                  <a:pt x="594360" y="548640"/>
                </a:cubicBezTo>
                <a:cubicBezTo>
                  <a:pt x="621030" y="521970"/>
                  <a:pt x="692252" y="435421"/>
                  <a:pt x="674370" y="468630"/>
                </a:cubicBezTo>
                <a:cubicBezTo>
                  <a:pt x="520804" y="753824"/>
                  <a:pt x="673370" y="481631"/>
                  <a:pt x="434340" y="857250"/>
                </a:cubicBezTo>
                <a:cubicBezTo>
                  <a:pt x="405923" y="901905"/>
                  <a:pt x="379095" y="947631"/>
                  <a:pt x="354330" y="994410"/>
                </a:cubicBezTo>
                <a:cubicBezTo>
                  <a:pt x="344730" y="1012543"/>
                  <a:pt x="312877" y="1060237"/>
                  <a:pt x="331470" y="1051560"/>
                </a:cubicBezTo>
                <a:cubicBezTo>
                  <a:pt x="403313" y="1018033"/>
                  <a:pt x="463554" y="963526"/>
                  <a:pt x="525780" y="914400"/>
                </a:cubicBezTo>
                <a:cubicBezTo>
                  <a:pt x="696986" y="779238"/>
                  <a:pt x="703735" y="770735"/>
                  <a:pt x="800100" y="674370"/>
                </a:cubicBezTo>
                <a:cubicBezTo>
                  <a:pt x="796290" y="701040"/>
                  <a:pt x="798130" y="729155"/>
                  <a:pt x="788670" y="754380"/>
                </a:cubicBezTo>
                <a:cubicBezTo>
                  <a:pt x="774897" y="791109"/>
                  <a:pt x="749063" y="822165"/>
                  <a:pt x="731520" y="857250"/>
                </a:cubicBezTo>
                <a:cubicBezTo>
                  <a:pt x="718544" y="883203"/>
                  <a:pt x="710206" y="911307"/>
                  <a:pt x="697230" y="937260"/>
                </a:cubicBezTo>
                <a:cubicBezTo>
                  <a:pt x="695033" y="941653"/>
                  <a:pt x="643161" y="1013930"/>
                  <a:pt x="651510" y="1017270"/>
                </a:cubicBezTo>
                <a:cubicBezTo>
                  <a:pt x="677263" y="1027571"/>
                  <a:pt x="704850" y="1002030"/>
                  <a:pt x="731520" y="994410"/>
                </a:cubicBezTo>
                <a:cubicBezTo>
                  <a:pt x="898038" y="851680"/>
                  <a:pt x="725778" y="990618"/>
                  <a:pt x="891540" y="880110"/>
                </a:cubicBezTo>
                <a:cubicBezTo>
                  <a:pt x="911839" y="866578"/>
                  <a:pt x="928391" y="847922"/>
                  <a:pt x="948690" y="834390"/>
                </a:cubicBezTo>
                <a:cubicBezTo>
                  <a:pt x="962867" y="824939"/>
                  <a:pt x="979961" y="820561"/>
                  <a:pt x="994410" y="811530"/>
                </a:cubicBezTo>
                <a:cubicBezTo>
                  <a:pt x="1033511" y="787092"/>
                  <a:pt x="1043249" y="774121"/>
                  <a:pt x="1074420" y="742950"/>
                </a:cubicBezTo>
                <a:cubicBezTo>
                  <a:pt x="1001346" y="962172"/>
                  <a:pt x="1063702" y="790716"/>
                  <a:pt x="811530" y="1223010"/>
                </a:cubicBezTo>
                <a:lnTo>
                  <a:pt x="811530" y="1223010"/>
                </a:lnTo>
                <a:cubicBezTo>
                  <a:pt x="800100" y="1249680"/>
                  <a:pt x="788016" y="1276079"/>
                  <a:pt x="777240" y="1303020"/>
                </a:cubicBezTo>
                <a:cubicBezTo>
                  <a:pt x="772765" y="1314207"/>
                  <a:pt x="754225" y="1340620"/>
                  <a:pt x="765810" y="1337310"/>
                </a:cubicBezTo>
                <a:cubicBezTo>
                  <a:pt x="800371" y="1327436"/>
                  <a:pt x="829183" y="1302614"/>
                  <a:pt x="857250" y="1280160"/>
                </a:cubicBezTo>
                <a:cubicBezTo>
                  <a:pt x="924700" y="1226200"/>
                  <a:pt x="988809" y="1168069"/>
                  <a:pt x="1051560" y="1108710"/>
                </a:cubicBezTo>
                <a:cubicBezTo>
                  <a:pt x="1335999" y="839646"/>
                  <a:pt x="1184616" y="943806"/>
                  <a:pt x="1314450" y="857250"/>
                </a:cubicBezTo>
                <a:cubicBezTo>
                  <a:pt x="1322070" y="845820"/>
                  <a:pt x="1323573" y="822960"/>
                  <a:pt x="1337310" y="822960"/>
                </a:cubicBezTo>
                <a:cubicBezTo>
                  <a:pt x="1349358" y="822960"/>
                  <a:pt x="1331268" y="846474"/>
                  <a:pt x="1325880" y="857250"/>
                </a:cubicBezTo>
                <a:cubicBezTo>
                  <a:pt x="1289296" y="930418"/>
                  <a:pt x="1250363" y="1002394"/>
                  <a:pt x="1211580" y="1074420"/>
                </a:cubicBezTo>
                <a:cubicBezTo>
                  <a:pt x="1197017" y="1101466"/>
                  <a:pt x="1181100" y="1127760"/>
                  <a:pt x="1165860" y="1154430"/>
                </a:cubicBezTo>
                <a:cubicBezTo>
                  <a:pt x="1150620" y="1181100"/>
                  <a:pt x="1132240" y="1206206"/>
                  <a:pt x="1120140" y="1234440"/>
                </a:cubicBezTo>
                <a:cubicBezTo>
                  <a:pt x="1078346" y="1331960"/>
                  <a:pt x="1103260" y="1291237"/>
                  <a:pt x="1051560" y="1360170"/>
                </a:cubicBezTo>
                <a:cubicBezTo>
                  <a:pt x="1047750" y="1371600"/>
                  <a:pt x="1028082" y="1394460"/>
                  <a:pt x="1040130" y="1394460"/>
                </a:cubicBezTo>
                <a:cubicBezTo>
                  <a:pt x="1113436" y="1394460"/>
                  <a:pt x="1179020" y="1371023"/>
                  <a:pt x="1245870" y="1348740"/>
                </a:cubicBezTo>
                <a:cubicBezTo>
                  <a:pt x="1224997" y="1418316"/>
                  <a:pt x="1216391" y="1459313"/>
                  <a:pt x="1188720" y="1520190"/>
                </a:cubicBezTo>
                <a:cubicBezTo>
                  <a:pt x="1178144" y="1543457"/>
                  <a:pt x="1168607" y="1567504"/>
                  <a:pt x="1154430" y="1588770"/>
                </a:cubicBezTo>
                <a:cubicBezTo>
                  <a:pt x="1145464" y="1602220"/>
                  <a:pt x="1132558" y="1612712"/>
                  <a:pt x="1120140" y="1623060"/>
                </a:cubicBezTo>
                <a:cubicBezTo>
                  <a:pt x="1109587" y="1631854"/>
                  <a:pt x="1085850" y="1659657"/>
                  <a:pt x="1085850" y="1645920"/>
                </a:cubicBezTo>
                <a:cubicBezTo>
                  <a:pt x="1085850" y="1629756"/>
                  <a:pt x="1107867" y="1622150"/>
                  <a:pt x="1120140" y="1611630"/>
                </a:cubicBezTo>
                <a:cubicBezTo>
                  <a:pt x="1177322" y="1562617"/>
                  <a:pt x="1161272" y="1577995"/>
                  <a:pt x="1245870" y="1565910"/>
                </a:cubicBezTo>
                <a:cubicBezTo>
                  <a:pt x="1257300" y="1558290"/>
                  <a:pt x="1293630" y="1545744"/>
                  <a:pt x="1280160" y="1543050"/>
                </a:cubicBezTo>
                <a:cubicBezTo>
                  <a:pt x="1250039" y="1537026"/>
                  <a:pt x="1219322" y="1551819"/>
                  <a:pt x="1188720" y="1554480"/>
                </a:cubicBezTo>
                <a:cubicBezTo>
                  <a:pt x="1131658" y="1559442"/>
                  <a:pt x="1074420" y="1562100"/>
                  <a:pt x="1017270" y="1565910"/>
                </a:cubicBezTo>
                <a:cubicBezTo>
                  <a:pt x="984820" y="1559420"/>
                  <a:pt x="862482" y="1538155"/>
                  <a:pt x="822960" y="1520190"/>
                </a:cubicBezTo>
                <a:cubicBezTo>
                  <a:pt x="805618" y="1512307"/>
                  <a:pt x="793312" y="1496127"/>
                  <a:pt x="777240" y="1485900"/>
                </a:cubicBezTo>
                <a:cubicBezTo>
                  <a:pt x="751325" y="1469409"/>
                  <a:pt x="724440" y="1454433"/>
                  <a:pt x="697230" y="1440180"/>
                </a:cubicBezTo>
                <a:cubicBezTo>
                  <a:pt x="644403" y="1412509"/>
                  <a:pt x="590550" y="1386840"/>
                  <a:pt x="537210" y="1360170"/>
                </a:cubicBezTo>
                <a:cubicBezTo>
                  <a:pt x="521970" y="1352550"/>
                  <a:pt x="505667" y="1346761"/>
                  <a:pt x="491490" y="1337310"/>
                </a:cubicBezTo>
                <a:lnTo>
                  <a:pt x="457200" y="1314450"/>
                </a:lnTo>
                <a:cubicBezTo>
                  <a:pt x="453390" y="1303020"/>
                  <a:pt x="445770" y="1292208"/>
                  <a:pt x="445770" y="1280160"/>
                </a:cubicBezTo>
                <a:cubicBezTo>
                  <a:pt x="445770" y="1268112"/>
                  <a:pt x="451812" y="1256646"/>
                  <a:pt x="457200" y="1245870"/>
                </a:cubicBezTo>
                <a:cubicBezTo>
                  <a:pt x="500924" y="1158423"/>
                  <a:pt x="482294" y="1209346"/>
                  <a:pt x="560070" y="1131570"/>
                </a:cubicBezTo>
                <a:cubicBezTo>
                  <a:pt x="577321" y="1114319"/>
                  <a:pt x="589470" y="1092553"/>
                  <a:pt x="605790" y="1074420"/>
                </a:cubicBezTo>
                <a:cubicBezTo>
                  <a:pt x="623812" y="1054395"/>
                  <a:pt x="640211" y="1031734"/>
                  <a:pt x="662940" y="1017270"/>
                </a:cubicBezTo>
                <a:cubicBezTo>
                  <a:pt x="683269" y="1004333"/>
                  <a:pt x="731520" y="994410"/>
                  <a:pt x="731520" y="994410"/>
                </a:cubicBezTo>
                <a:cubicBezTo>
                  <a:pt x="720090" y="1101090"/>
                  <a:pt x="713793" y="1208446"/>
                  <a:pt x="697230" y="1314450"/>
                </a:cubicBezTo>
                <a:cubicBezTo>
                  <a:pt x="694600" y="1331285"/>
                  <a:pt x="657331" y="1360170"/>
                  <a:pt x="674370" y="1360170"/>
                </a:cubicBezTo>
                <a:cubicBezTo>
                  <a:pt x="750970" y="1360170"/>
                  <a:pt x="823690" y="1283483"/>
                  <a:pt x="880110" y="1245870"/>
                </a:cubicBezTo>
                <a:cubicBezTo>
                  <a:pt x="948918" y="1199998"/>
                  <a:pt x="961853" y="1209847"/>
                  <a:pt x="1017270" y="1154430"/>
                </a:cubicBezTo>
                <a:cubicBezTo>
                  <a:pt x="1030740" y="1140960"/>
                  <a:pt x="1038090" y="1122180"/>
                  <a:pt x="1051560" y="1108710"/>
                </a:cubicBezTo>
                <a:cubicBezTo>
                  <a:pt x="1091127" y="1069143"/>
                  <a:pt x="1113646" y="1055889"/>
                  <a:pt x="1154430" y="1028700"/>
                </a:cubicBezTo>
                <a:cubicBezTo>
                  <a:pt x="1135380" y="1070610"/>
                  <a:pt x="1118519" y="1113586"/>
                  <a:pt x="1097280" y="1154430"/>
                </a:cubicBezTo>
                <a:cubicBezTo>
                  <a:pt x="1068937" y="1208936"/>
                  <a:pt x="1028656" y="1257410"/>
                  <a:pt x="1005840" y="1314450"/>
                </a:cubicBezTo>
                <a:cubicBezTo>
                  <a:pt x="960831" y="1426973"/>
                  <a:pt x="1005775" y="1325994"/>
                  <a:pt x="960120" y="1405890"/>
                </a:cubicBezTo>
                <a:cubicBezTo>
                  <a:pt x="951666" y="1420684"/>
                  <a:pt x="920306" y="1453305"/>
                  <a:pt x="937260" y="1451610"/>
                </a:cubicBezTo>
                <a:cubicBezTo>
                  <a:pt x="986544" y="1446682"/>
                  <a:pt x="1029816" y="1415993"/>
                  <a:pt x="1074420" y="1394460"/>
                </a:cubicBezTo>
                <a:cubicBezTo>
                  <a:pt x="1140419" y="1362599"/>
                  <a:pt x="1205714" y="1329006"/>
                  <a:pt x="1268730" y="1291590"/>
                </a:cubicBezTo>
                <a:cubicBezTo>
                  <a:pt x="1598734" y="1095650"/>
                  <a:pt x="1342930" y="1225915"/>
                  <a:pt x="1485900" y="1154430"/>
                </a:cubicBezTo>
                <a:cubicBezTo>
                  <a:pt x="1493520" y="1135380"/>
                  <a:pt x="1508206" y="1117790"/>
                  <a:pt x="1508760" y="1097280"/>
                </a:cubicBezTo>
                <a:cubicBezTo>
                  <a:pt x="1517962" y="756806"/>
                  <a:pt x="1517534" y="833203"/>
                  <a:pt x="1474470" y="628650"/>
                </a:cubicBezTo>
                <a:cubicBezTo>
                  <a:pt x="1466466" y="590629"/>
                  <a:pt x="1459751" y="552342"/>
                  <a:pt x="1451610" y="514350"/>
                </a:cubicBezTo>
                <a:cubicBezTo>
                  <a:pt x="1448319" y="498990"/>
                  <a:pt x="1443588" y="483965"/>
                  <a:pt x="1440180" y="468630"/>
                </a:cubicBezTo>
                <a:cubicBezTo>
                  <a:pt x="1435966" y="449665"/>
                  <a:pt x="1434893" y="429910"/>
                  <a:pt x="1428750" y="411480"/>
                </a:cubicBezTo>
                <a:cubicBezTo>
                  <a:pt x="1423362" y="395316"/>
                  <a:pt x="1413510" y="381000"/>
                  <a:pt x="1405890" y="365760"/>
                </a:cubicBezTo>
                <a:cubicBezTo>
                  <a:pt x="1404241" y="357516"/>
                  <a:pt x="1393072" y="289383"/>
                  <a:pt x="1383030" y="274320"/>
                </a:cubicBezTo>
                <a:cubicBezTo>
                  <a:pt x="1350529" y="225568"/>
                  <a:pt x="1356392" y="249571"/>
                  <a:pt x="1314450" y="228600"/>
                </a:cubicBezTo>
                <a:cubicBezTo>
                  <a:pt x="1302163" y="222457"/>
                  <a:pt x="1292786" y="211151"/>
                  <a:pt x="1280160" y="205740"/>
                </a:cubicBezTo>
                <a:cubicBezTo>
                  <a:pt x="1265721" y="199552"/>
                  <a:pt x="1250145" y="194659"/>
                  <a:pt x="1234440" y="194310"/>
                </a:cubicBezTo>
                <a:cubicBezTo>
                  <a:pt x="1078269" y="190840"/>
                  <a:pt x="922020" y="194310"/>
                  <a:pt x="765810" y="194310"/>
                </a:cubicBezTo>
              </a:path>
            </a:pathLst>
          </a:custGeom>
          <a:no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674370" y="2914650"/>
            <a:ext cx="1748790" cy="1796723"/>
          </a:xfrm>
          <a:custGeom>
            <a:avLst/>
            <a:gdLst>
              <a:gd name="connsiteX0" fmla="*/ 742950 w 1748790"/>
              <a:gd name="connsiteY0" fmla="*/ 91440 h 1796723"/>
              <a:gd name="connsiteX1" fmla="*/ 1062990 w 1748790"/>
              <a:gd name="connsiteY1" fmla="*/ 57150 h 1796723"/>
              <a:gd name="connsiteX2" fmla="*/ 1017270 w 1748790"/>
              <a:gd name="connsiteY2" fmla="*/ 80010 h 1796723"/>
              <a:gd name="connsiteX3" fmla="*/ 925830 w 1748790"/>
              <a:gd name="connsiteY3" fmla="*/ 102870 h 1796723"/>
              <a:gd name="connsiteX4" fmla="*/ 1005840 w 1748790"/>
              <a:gd name="connsiteY4" fmla="*/ 137160 h 1796723"/>
              <a:gd name="connsiteX5" fmla="*/ 1085850 w 1748790"/>
              <a:gd name="connsiteY5" fmla="*/ 160020 h 1796723"/>
              <a:gd name="connsiteX6" fmla="*/ 1051560 w 1748790"/>
              <a:gd name="connsiteY6" fmla="*/ 182880 h 1796723"/>
              <a:gd name="connsiteX7" fmla="*/ 982980 w 1748790"/>
              <a:gd name="connsiteY7" fmla="*/ 205740 h 1796723"/>
              <a:gd name="connsiteX8" fmla="*/ 1074420 w 1748790"/>
              <a:gd name="connsiteY8" fmla="*/ 308610 h 1796723"/>
              <a:gd name="connsiteX9" fmla="*/ 1154430 w 1748790"/>
              <a:gd name="connsiteY9" fmla="*/ 365760 h 1796723"/>
              <a:gd name="connsiteX10" fmla="*/ 1257300 w 1748790"/>
              <a:gd name="connsiteY10" fmla="*/ 468630 h 1796723"/>
              <a:gd name="connsiteX11" fmla="*/ 1303020 w 1748790"/>
              <a:gd name="connsiteY11" fmla="*/ 514350 h 1796723"/>
              <a:gd name="connsiteX12" fmla="*/ 1337310 w 1748790"/>
              <a:gd name="connsiteY12" fmla="*/ 548640 h 1796723"/>
              <a:gd name="connsiteX13" fmla="*/ 1360170 w 1748790"/>
              <a:gd name="connsiteY13" fmla="*/ 582930 h 1796723"/>
              <a:gd name="connsiteX14" fmla="*/ 1291590 w 1748790"/>
              <a:gd name="connsiteY14" fmla="*/ 571500 h 1796723"/>
              <a:gd name="connsiteX15" fmla="*/ 1200150 w 1748790"/>
              <a:gd name="connsiteY15" fmla="*/ 502920 h 1796723"/>
              <a:gd name="connsiteX16" fmla="*/ 1097280 w 1748790"/>
              <a:gd name="connsiteY16" fmla="*/ 434340 h 1796723"/>
              <a:gd name="connsiteX17" fmla="*/ 971550 w 1748790"/>
              <a:gd name="connsiteY17" fmla="*/ 308610 h 1796723"/>
              <a:gd name="connsiteX18" fmla="*/ 937260 w 1748790"/>
              <a:gd name="connsiteY18" fmla="*/ 274320 h 1796723"/>
              <a:gd name="connsiteX19" fmla="*/ 868680 w 1748790"/>
              <a:gd name="connsiteY19" fmla="*/ 194310 h 1796723"/>
              <a:gd name="connsiteX20" fmla="*/ 1017270 w 1748790"/>
              <a:gd name="connsiteY20" fmla="*/ 240030 h 1796723"/>
              <a:gd name="connsiteX21" fmla="*/ 1097280 w 1748790"/>
              <a:gd name="connsiteY21" fmla="*/ 262890 h 1796723"/>
              <a:gd name="connsiteX22" fmla="*/ 1211580 w 1748790"/>
              <a:gd name="connsiteY22" fmla="*/ 342900 h 1796723"/>
              <a:gd name="connsiteX23" fmla="*/ 1291590 w 1748790"/>
              <a:gd name="connsiteY23" fmla="*/ 400050 h 1796723"/>
              <a:gd name="connsiteX24" fmla="*/ 1325880 w 1748790"/>
              <a:gd name="connsiteY24" fmla="*/ 377190 h 1796723"/>
              <a:gd name="connsiteX25" fmla="*/ 1405890 w 1748790"/>
              <a:gd name="connsiteY25" fmla="*/ 434340 h 1796723"/>
              <a:gd name="connsiteX26" fmla="*/ 1440180 w 1748790"/>
              <a:gd name="connsiteY26" fmla="*/ 457200 h 1796723"/>
              <a:gd name="connsiteX27" fmla="*/ 1371600 w 1748790"/>
              <a:gd name="connsiteY27" fmla="*/ 354330 h 1796723"/>
              <a:gd name="connsiteX28" fmla="*/ 1268730 w 1748790"/>
              <a:gd name="connsiteY28" fmla="*/ 194310 h 1796723"/>
              <a:gd name="connsiteX29" fmla="*/ 1303020 w 1748790"/>
              <a:gd name="connsiteY29" fmla="*/ 228600 h 1796723"/>
              <a:gd name="connsiteX30" fmla="*/ 1360170 w 1748790"/>
              <a:gd name="connsiteY30" fmla="*/ 320040 h 1796723"/>
              <a:gd name="connsiteX31" fmla="*/ 1371600 w 1748790"/>
              <a:gd name="connsiteY31" fmla="*/ 354330 h 1796723"/>
              <a:gd name="connsiteX32" fmla="*/ 1428750 w 1748790"/>
              <a:gd name="connsiteY32" fmla="*/ 274320 h 1796723"/>
              <a:gd name="connsiteX33" fmla="*/ 1314450 w 1748790"/>
              <a:gd name="connsiteY33" fmla="*/ 262890 h 1796723"/>
              <a:gd name="connsiteX34" fmla="*/ 1268730 w 1748790"/>
              <a:gd name="connsiteY34" fmla="*/ 228600 h 1796723"/>
              <a:gd name="connsiteX35" fmla="*/ 1245870 w 1748790"/>
              <a:gd name="connsiteY35" fmla="*/ 194310 h 1796723"/>
              <a:gd name="connsiteX36" fmla="*/ 1303020 w 1748790"/>
              <a:gd name="connsiteY36" fmla="*/ 217170 h 1796723"/>
              <a:gd name="connsiteX37" fmla="*/ 1360170 w 1748790"/>
              <a:gd name="connsiteY37" fmla="*/ 285750 h 1796723"/>
              <a:gd name="connsiteX38" fmla="*/ 1314450 w 1748790"/>
              <a:gd name="connsiteY38" fmla="*/ 308610 h 1796723"/>
              <a:gd name="connsiteX39" fmla="*/ 1223010 w 1748790"/>
              <a:gd name="connsiteY39" fmla="*/ 262890 h 1796723"/>
              <a:gd name="connsiteX40" fmla="*/ 1257300 w 1748790"/>
              <a:gd name="connsiteY40" fmla="*/ 240030 h 1796723"/>
              <a:gd name="connsiteX41" fmla="*/ 1245870 w 1748790"/>
              <a:gd name="connsiteY41" fmla="*/ 274320 h 1796723"/>
              <a:gd name="connsiteX42" fmla="*/ 1143000 w 1748790"/>
              <a:gd name="connsiteY42" fmla="*/ 262890 h 1796723"/>
              <a:gd name="connsiteX43" fmla="*/ 1108710 w 1748790"/>
              <a:gd name="connsiteY43" fmla="*/ 251460 h 1796723"/>
              <a:gd name="connsiteX44" fmla="*/ 1200150 w 1748790"/>
              <a:gd name="connsiteY44" fmla="*/ 262890 h 1796723"/>
              <a:gd name="connsiteX45" fmla="*/ 1245870 w 1748790"/>
              <a:gd name="connsiteY45" fmla="*/ 285750 h 1796723"/>
              <a:gd name="connsiteX46" fmla="*/ 1303020 w 1748790"/>
              <a:gd name="connsiteY46" fmla="*/ 331470 h 1796723"/>
              <a:gd name="connsiteX47" fmla="*/ 1405890 w 1748790"/>
              <a:gd name="connsiteY47" fmla="*/ 468630 h 1796723"/>
              <a:gd name="connsiteX48" fmla="*/ 1440180 w 1748790"/>
              <a:gd name="connsiteY48" fmla="*/ 560070 h 1796723"/>
              <a:gd name="connsiteX49" fmla="*/ 1474470 w 1748790"/>
              <a:gd name="connsiteY49" fmla="*/ 582930 h 1796723"/>
              <a:gd name="connsiteX50" fmla="*/ 1565910 w 1748790"/>
              <a:gd name="connsiteY50" fmla="*/ 594360 h 1796723"/>
              <a:gd name="connsiteX51" fmla="*/ 1554480 w 1748790"/>
              <a:gd name="connsiteY51" fmla="*/ 628650 h 1796723"/>
              <a:gd name="connsiteX52" fmla="*/ 1440180 w 1748790"/>
              <a:gd name="connsiteY52" fmla="*/ 525780 h 1796723"/>
              <a:gd name="connsiteX53" fmla="*/ 1451610 w 1748790"/>
              <a:gd name="connsiteY53" fmla="*/ 514350 h 1796723"/>
              <a:gd name="connsiteX54" fmla="*/ 1485900 w 1748790"/>
              <a:gd name="connsiteY54" fmla="*/ 548640 h 1796723"/>
              <a:gd name="connsiteX55" fmla="*/ 1520190 w 1748790"/>
              <a:gd name="connsiteY55" fmla="*/ 594360 h 1796723"/>
              <a:gd name="connsiteX56" fmla="*/ 1543050 w 1748790"/>
              <a:gd name="connsiteY56" fmla="*/ 662940 h 1796723"/>
              <a:gd name="connsiteX57" fmla="*/ 1508760 w 1748790"/>
              <a:gd name="connsiteY57" fmla="*/ 594360 h 1796723"/>
              <a:gd name="connsiteX58" fmla="*/ 1485900 w 1748790"/>
              <a:gd name="connsiteY58" fmla="*/ 662940 h 1796723"/>
              <a:gd name="connsiteX59" fmla="*/ 1474470 w 1748790"/>
              <a:gd name="connsiteY59" fmla="*/ 708660 h 1796723"/>
              <a:gd name="connsiteX60" fmla="*/ 1451610 w 1748790"/>
              <a:gd name="connsiteY60" fmla="*/ 742950 h 1796723"/>
              <a:gd name="connsiteX61" fmla="*/ 1497330 w 1748790"/>
              <a:gd name="connsiteY61" fmla="*/ 685800 h 1796723"/>
              <a:gd name="connsiteX62" fmla="*/ 1508760 w 1748790"/>
              <a:gd name="connsiteY62" fmla="*/ 720090 h 1796723"/>
              <a:gd name="connsiteX63" fmla="*/ 1497330 w 1748790"/>
              <a:gd name="connsiteY63" fmla="*/ 788670 h 1796723"/>
              <a:gd name="connsiteX64" fmla="*/ 1451610 w 1748790"/>
              <a:gd name="connsiteY64" fmla="*/ 811530 h 1796723"/>
              <a:gd name="connsiteX65" fmla="*/ 1348740 w 1748790"/>
              <a:gd name="connsiteY65" fmla="*/ 857250 h 1796723"/>
              <a:gd name="connsiteX66" fmla="*/ 1280160 w 1748790"/>
              <a:gd name="connsiteY66" fmla="*/ 845820 h 1796723"/>
              <a:gd name="connsiteX67" fmla="*/ 1314450 w 1748790"/>
              <a:gd name="connsiteY67" fmla="*/ 822960 h 1796723"/>
              <a:gd name="connsiteX68" fmla="*/ 1394460 w 1748790"/>
              <a:gd name="connsiteY68" fmla="*/ 834390 h 1796723"/>
              <a:gd name="connsiteX69" fmla="*/ 1451610 w 1748790"/>
              <a:gd name="connsiteY69" fmla="*/ 925830 h 1796723"/>
              <a:gd name="connsiteX70" fmla="*/ 1440180 w 1748790"/>
              <a:gd name="connsiteY70" fmla="*/ 1028700 h 1796723"/>
              <a:gd name="connsiteX71" fmla="*/ 1394460 w 1748790"/>
              <a:gd name="connsiteY71" fmla="*/ 1017270 h 1796723"/>
              <a:gd name="connsiteX72" fmla="*/ 1383030 w 1748790"/>
              <a:gd name="connsiteY72" fmla="*/ 971550 h 1796723"/>
              <a:gd name="connsiteX73" fmla="*/ 1405890 w 1748790"/>
              <a:gd name="connsiteY73" fmla="*/ 788670 h 1796723"/>
              <a:gd name="connsiteX74" fmla="*/ 1371600 w 1748790"/>
              <a:gd name="connsiteY74" fmla="*/ 754380 h 1796723"/>
              <a:gd name="connsiteX75" fmla="*/ 1314450 w 1748790"/>
              <a:gd name="connsiteY75" fmla="*/ 811530 h 1796723"/>
              <a:gd name="connsiteX76" fmla="*/ 1085850 w 1748790"/>
              <a:gd name="connsiteY76" fmla="*/ 925830 h 1796723"/>
              <a:gd name="connsiteX77" fmla="*/ 1005840 w 1748790"/>
              <a:gd name="connsiteY77" fmla="*/ 971550 h 1796723"/>
              <a:gd name="connsiteX78" fmla="*/ 925830 w 1748790"/>
              <a:gd name="connsiteY78" fmla="*/ 1005840 h 1796723"/>
              <a:gd name="connsiteX79" fmla="*/ 845820 w 1748790"/>
              <a:gd name="connsiteY79" fmla="*/ 1062990 h 1796723"/>
              <a:gd name="connsiteX80" fmla="*/ 800100 w 1748790"/>
              <a:gd name="connsiteY80" fmla="*/ 1085850 h 1796723"/>
              <a:gd name="connsiteX81" fmla="*/ 834390 w 1748790"/>
              <a:gd name="connsiteY81" fmla="*/ 1051560 h 1796723"/>
              <a:gd name="connsiteX82" fmla="*/ 902970 w 1748790"/>
              <a:gd name="connsiteY82" fmla="*/ 1005840 h 1796723"/>
              <a:gd name="connsiteX83" fmla="*/ 868680 w 1748790"/>
              <a:gd name="connsiteY83" fmla="*/ 994410 h 1796723"/>
              <a:gd name="connsiteX84" fmla="*/ 845820 w 1748790"/>
              <a:gd name="connsiteY84" fmla="*/ 960120 h 1796723"/>
              <a:gd name="connsiteX85" fmla="*/ 914400 w 1748790"/>
              <a:gd name="connsiteY85" fmla="*/ 914400 h 1796723"/>
              <a:gd name="connsiteX86" fmla="*/ 971550 w 1748790"/>
              <a:gd name="connsiteY86" fmla="*/ 925830 h 1796723"/>
              <a:gd name="connsiteX87" fmla="*/ 948690 w 1748790"/>
              <a:gd name="connsiteY87" fmla="*/ 960120 h 1796723"/>
              <a:gd name="connsiteX88" fmla="*/ 880110 w 1748790"/>
              <a:gd name="connsiteY88" fmla="*/ 1005840 h 1796723"/>
              <a:gd name="connsiteX89" fmla="*/ 891540 w 1748790"/>
              <a:gd name="connsiteY89" fmla="*/ 948690 h 1796723"/>
              <a:gd name="connsiteX90" fmla="*/ 971550 w 1748790"/>
              <a:gd name="connsiteY90" fmla="*/ 868680 h 1796723"/>
              <a:gd name="connsiteX91" fmla="*/ 1005840 w 1748790"/>
              <a:gd name="connsiteY91" fmla="*/ 822960 h 1796723"/>
              <a:gd name="connsiteX92" fmla="*/ 1062990 w 1748790"/>
              <a:gd name="connsiteY92" fmla="*/ 788670 h 1796723"/>
              <a:gd name="connsiteX93" fmla="*/ 994410 w 1748790"/>
              <a:gd name="connsiteY93" fmla="*/ 845820 h 1796723"/>
              <a:gd name="connsiteX94" fmla="*/ 891540 w 1748790"/>
              <a:gd name="connsiteY94" fmla="*/ 925830 h 1796723"/>
              <a:gd name="connsiteX95" fmla="*/ 845820 w 1748790"/>
              <a:gd name="connsiteY95" fmla="*/ 937260 h 1796723"/>
              <a:gd name="connsiteX96" fmla="*/ 834390 w 1748790"/>
              <a:gd name="connsiteY96" fmla="*/ 891540 h 1796723"/>
              <a:gd name="connsiteX97" fmla="*/ 891540 w 1748790"/>
              <a:gd name="connsiteY97" fmla="*/ 811530 h 1796723"/>
              <a:gd name="connsiteX98" fmla="*/ 1051560 w 1748790"/>
              <a:gd name="connsiteY98" fmla="*/ 720090 h 1796723"/>
              <a:gd name="connsiteX99" fmla="*/ 1108710 w 1748790"/>
              <a:gd name="connsiteY99" fmla="*/ 685800 h 1796723"/>
              <a:gd name="connsiteX100" fmla="*/ 1188720 w 1748790"/>
              <a:gd name="connsiteY100" fmla="*/ 662940 h 1796723"/>
              <a:gd name="connsiteX101" fmla="*/ 1268730 w 1748790"/>
              <a:gd name="connsiteY101" fmla="*/ 685800 h 1796723"/>
              <a:gd name="connsiteX102" fmla="*/ 1280160 w 1748790"/>
              <a:gd name="connsiteY102" fmla="*/ 731520 h 1796723"/>
              <a:gd name="connsiteX103" fmla="*/ 1268730 w 1748790"/>
              <a:gd name="connsiteY103" fmla="*/ 800100 h 1796723"/>
              <a:gd name="connsiteX104" fmla="*/ 1154430 w 1748790"/>
              <a:gd name="connsiteY104" fmla="*/ 857250 h 1796723"/>
              <a:gd name="connsiteX105" fmla="*/ 1074420 w 1748790"/>
              <a:gd name="connsiteY105" fmla="*/ 845820 h 1796723"/>
              <a:gd name="connsiteX106" fmla="*/ 1062990 w 1748790"/>
              <a:gd name="connsiteY106" fmla="*/ 685800 h 1796723"/>
              <a:gd name="connsiteX107" fmla="*/ 1223010 w 1748790"/>
              <a:gd name="connsiteY107" fmla="*/ 754380 h 1796723"/>
              <a:gd name="connsiteX108" fmla="*/ 1234440 w 1748790"/>
              <a:gd name="connsiteY108" fmla="*/ 788670 h 1796723"/>
              <a:gd name="connsiteX109" fmla="*/ 1200150 w 1748790"/>
              <a:gd name="connsiteY109" fmla="*/ 868680 h 1796723"/>
              <a:gd name="connsiteX110" fmla="*/ 1085850 w 1748790"/>
              <a:gd name="connsiteY110" fmla="*/ 925830 h 1796723"/>
              <a:gd name="connsiteX111" fmla="*/ 1005840 w 1748790"/>
              <a:gd name="connsiteY111" fmla="*/ 902970 h 1796723"/>
              <a:gd name="connsiteX112" fmla="*/ 994410 w 1748790"/>
              <a:gd name="connsiteY112" fmla="*/ 845820 h 1796723"/>
              <a:gd name="connsiteX113" fmla="*/ 982980 w 1748790"/>
              <a:gd name="connsiteY113" fmla="*/ 800100 h 1796723"/>
              <a:gd name="connsiteX114" fmla="*/ 994410 w 1748790"/>
              <a:gd name="connsiteY114" fmla="*/ 640080 h 1796723"/>
              <a:gd name="connsiteX115" fmla="*/ 1017270 w 1748790"/>
              <a:gd name="connsiteY115" fmla="*/ 605790 h 1796723"/>
              <a:gd name="connsiteX116" fmla="*/ 982980 w 1748790"/>
              <a:gd name="connsiteY116" fmla="*/ 628650 h 1796723"/>
              <a:gd name="connsiteX117" fmla="*/ 891540 w 1748790"/>
              <a:gd name="connsiteY117" fmla="*/ 662940 h 1796723"/>
              <a:gd name="connsiteX118" fmla="*/ 845820 w 1748790"/>
              <a:gd name="connsiteY118" fmla="*/ 674370 h 1796723"/>
              <a:gd name="connsiteX119" fmla="*/ 925830 w 1748790"/>
              <a:gd name="connsiteY119" fmla="*/ 582930 h 1796723"/>
              <a:gd name="connsiteX120" fmla="*/ 960120 w 1748790"/>
              <a:gd name="connsiteY120" fmla="*/ 571500 h 1796723"/>
              <a:gd name="connsiteX121" fmla="*/ 1040130 w 1748790"/>
              <a:gd name="connsiteY121" fmla="*/ 537210 h 1796723"/>
              <a:gd name="connsiteX122" fmla="*/ 948690 w 1748790"/>
              <a:gd name="connsiteY122" fmla="*/ 640080 h 1796723"/>
              <a:gd name="connsiteX123" fmla="*/ 788670 w 1748790"/>
              <a:gd name="connsiteY123" fmla="*/ 754380 h 1796723"/>
              <a:gd name="connsiteX124" fmla="*/ 720090 w 1748790"/>
              <a:gd name="connsiteY124" fmla="*/ 788670 h 1796723"/>
              <a:gd name="connsiteX125" fmla="*/ 640080 w 1748790"/>
              <a:gd name="connsiteY125" fmla="*/ 845820 h 1796723"/>
              <a:gd name="connsiteX126" fmla="*/ 662940 w 1748790"/>
              <a:gd name="connsiteY126" fmla="*/ 731520 h 1796723"/>
              <a:gd name="connsiteX127" fmla="*/ 697230 w 1748790"/>
              <a:gd name="connsiteY127" fmla="*/ 697230 h 1796723"/>
              <a:gd name="connsiteX128" fmla="*/ 731520 w 1748790"/>
              <a:gd name="connsiteY128" fmla="*/ 651510 h 1796723"/>
              <a:gd name="connsiteX129" fmla="*/ 788670 w 1748790"/>
              <a:gd name="connsiteY129" fmla="*/ 582930 h 1796723"/>
              <a:gd name="connsiteX130" fmla="*/ 811530 w 1748790"/>
              <a:gd name="connsiteY130" fmla="*/ 548640 h 1796723"/>
              <a:gd name="connsiteX131" fmla="*/ 720090 w 1748790"/>
              <a:gd name="connsiteY131" fmla="*/ 605790 h 1796723"/>
              <a:gd name="connsiteX132" fmla="*/ 594360 w 1748790"/>
              <a:gd name="connsiteY132" fmla="*/ 674370 h 1796723"/>
              <a:gd name="connsiteX133" fmla="*/ 537210 w 1748790"/>
              <a:gd name="connsiteY133" fmla="*/ 720090 h 1796723"/>
              <a:gd name="connsiteX134" fmla="*/ 468630 w 1748790"/>
              <a:gd name="connsiteY134" fmla="*/ 765810 h 1796723"/>
              <a:gd name="connsiteX135" fmla="*/ 388620 w 1748790"/>
              <a:gd name="connsiteY135" fmla="*/ 822960 h 1796723"/>
              <a:gd name="connsiteX136" fmla="*/ 422910 w 1748790"/>
              <a:gd name="connsiteY136" fmla="*/ 800100 h 1796723"/>
              <a:gd name="connsiteX137" fmla="*/ 468630 w 1748790"/>
              <a:gd name="connsiteY137" fmla="*/ 788670 h 1796723"/>
              <a:gd name="connsiteX138" fmla="*/ 502920 w 1748790"/>
              <a:gd name="connsiteY138" fmla="*/ 777240 h 1796723"/>
              <a:gd name="connsiteX139" fmla="*/ 491490 w 1748790"/>
              <a:gd name="connsiteY139" fmla="*/ 880110 h 1796723"/>
              <a:gd name="connsiteX140" fmla="*/ 457200 w 1748790"/>
              <a:gd name="connsiteY140" fmla="*/ 937260 h 1796723"/>
              <a:gd name="connsiteX141" fmla="*/ 354330 w 1748790"/>
              <a:gd name="connsiteY141" fmla="*/ 1051560 h 1796723"/>
              <a:gd name="connsiteX142" fmla="*/ 308610 w 1748790"/>
              <a:gd name="connsiteY142" fmla="*/ 1074420 h 1796723"/>
              <a:gd name="connsiteX143" fmla="*/ 262890 w 1748790"/>
              <a:gd name="connsiteY143" fmla="*/ 1062990 h 1796723"/>
              <a:gd name="connsiteX144" fmla="*/ 274320 w 1748790"/>
              <a:gd name="connsiteY144" fmla="*/ 1177290 h 1796723"/>
              <a:gd name="connsiteX145" fmla="*/ 262890 w 1748790"/>
              <a:gd name="connsiteY145" fmla="*/ 1325880 h 1796723"/>
              <a:gd name="connsiteX146" fmla="*/ 205740 w 1748790"/>
              <a:gd name="connsiteY146" fmla="*/ 1303020 h 1796723"/>
              <a:gd name="connsiteX147" fmla="*/ 194310 w 1748790"/>
              <a:gd name="connsiteY147" fmla="*/ 1234440 h 1796723"/>
              <a:gd name="connsiteX148" fmla="*/ 205740 w 1748790"/>
              <a:gd name="connsiteY148" fmla="*/ 1051560 h 1796723"/>
              <a:gd name="connsiteX149" fmla="*/ 228600 w 1748790"/>
              <a:gd name="connsiteY149" fmla="*/ 1097280 h 1796723"/>
              <a:gd name="connsiteX150" fmla="*/ 240030 w 1748790"/>
              <a:gd name="connsiteY150" fmla="*/ 1131570 h 1796723"/>
              <a:gd name="connsiteX151" fmla="*/ 194310 w 1748790"/>
              <a:gd name="connsiteY151" fmla="*/ 1280160 h 1796723"/>
              <a:gd name="connsiteX152" fmla="*/ 160020 w 1748790"/>
              <a:gd name="connsiteY152" fmla="*/ 1257300 h 1796723"/>
              <a:gd name="connsiteX153" fmla="*/ 148590 w 1748790"/>
              <a:gd name="connsiteY153" fmla="*/ 1223010 h 1796723"/>
              <a:gd name="connsiteX154" fmla="*/ 114300 w 1748790"/>
              <a:gd name="connsiteY154" fmla="*/ 1211580 h 1796723"/>
              <a:gd name="connsiteX155" fmla="*/ 80010 w 1748790"/>
              <a:gd name="connsiteY155" fmla="*/ 1188720 h 1796723"/>
              <a:gd name="connsiteX156" fmla="*/ 57150 w 1748790"/>
              <a:gd name="connsiteY156" fmla="*/ 1120140 h 1796723"/>
              <a:gd name="connsiteX157" fmla="*/ 45720 w 1748790"/>
              <a:gd name="connsiteY157" fmla="*/ 1051560 h 1796723"/>
              <a:gd name="connsiteX158" fmla="*/ 11430 w 1748790"/>
              <a:gd name="connsiteY158" fmla="*/ 1040130 h 1796723"/>
              <a:gd name="connsiteX159" fmla="*/ 0 w 1748790"/>
              <a:gd name="connsiteY159" fmla="*/ 1005840 h 1796723"/>
              <a:gd name="connsiteX160" fmla="*/ 34290 w 1748790"/>
              <a:gd name="connsiteY160" fmla="*/ 914400 h 1796723"/>
              <a:gd name="connsiteX161" fmla="*/ 68580 w 1748790"/>
              <a:gd name="connsiteY161" fmla="*/ 880110 h 1796723"/>
              <a:gd name="connsiteX162" fmla="*/ 114300 w 1748790"/>
              <a:gd name="connsiteY162" fmla="*/ 811530 h 1796723"/>
              <a:gd name="connsiteX163" fmla="*/ 125730 w 1748790"/>
              <a:gd name="connsiteY163" fmla="*/ 777240 h 1796723"/>
              <a:gd name="connsiteX164" fmla="*/ 148590 w 1748790"/>
              <a:gd name="connsiteY164" fmla="*/ 742950 h 1796723"/>
              <a:gd name="connsiteX165" fmla="*/ 68580 w 1748790"/>
              <a:gd name="connsiteY165" fmla="*/ 765810 h 1796723"/>
              <a:gd name="connsiteX166" fmla="*/ 114300 w 1748790"/>
              <a:gd name="connsiteY166" fmla="*/ 697230 h 1796723"/>
              <a:gd name="connsiteX167" fmla="*/ 137160 w 1748790"/>
              <a:gd name="connsiteY167" fmla="*/ 651510 h 1796723"/>
              <a:gd name="connsiteX168" fmla="*/ 160020 w 1748790"/>
              <a:gd name="connsiteY168" fmla="*/ 617220 h 1796723"/>
              <a:gd name="connsiteX169" fmla="*/ 194310 w 1748790"/>
              <a:gd name="connsiteY169" fmla="*/ 571500 h 1796723"/>
              <a:gd name="connsiteX170" fmla="*/ 217170 w 1748790"/>
              <a:gd name="connsiteY170" fmla="*/ 537210 h 1796723"/>
              <a:gd name="connsiteX171" fmla="*/ 182880 w 1748790"/>
              <a:gd name="connsiteY171" fmla="*/ 582930 h 1796723"/>
              <a:gd name="connsiteX172" fmla="*/ 160020 w 1748790"/>
              <a:gd name="connsiteY172" fmla="*/ 617220 h 1796723"/>
              <a:gd name="connsiteX173" fmla="*/ 194310 w 1748790"/>
              <a:gd name="connsiteY173" fmla="*/ 571500 h 1796723"/>
              <a:gd name="connsiteX174" fmla="*/ 217170 w 1748790"/>
              <a:gd name="connsiteY174" fmla="*/ 525780 h 1796723"/>
              <a:gd name="connsiteX175" fmla="*/ 262890 w 1748790"/>
              <a:gd name="connsiteY175" fmla="*/ 502920 h 1796723"/>
              <a:gd name="connsiteX176" fmla="*/ 297180 w 1748790"/>
              <a:gd name="connsiteY176" fmla="*/ 457200 h 1796723"/>
              <a:gd name="connsiteX177" fmla="*/ 320040 w 1748790"/>
              <a:gd name="connsiteY177" fmla="*/ 422910 h 1796723"/>
              <a:gd name="connsiteX178" fmla="*/ 228600 w 1748790"/>
              <a:gd name="connsiteY178" fmla="*/ 560070 h 1796723"/>
              <a:gd name="connsiteX179" fmla="*/ 182880 w 1748790"/>
              <a:gd name="connsiteY179" fmla="*/ 617220 h 1796723"/>
              <a:gd name="connsiteX180" fmla="*/ 102870 w 1748790"/>
              <a:gd name="connsiteY180" fmla="*/ 731520 h 1796723"/>
              <a:gd name="connsiteX181" fmla="*/ 262890 w 1748790"/>
              <a:gd name="connsiteY181" fmla="*/ 708660 h 1796723"/>
              <a:gd name="connsiteX182" fmla="*/ 354330 w 1748790"/>
              <a:gd name="connsiteY182" fmla="*/ 640080 h 1796723"/>
              <a:gd name="connsiteX183" fmla="*/ 400050 w 1748790"/>
              <a:gd name="connsiteY183" fmla="*/ 605790 h 1796723"/>
              <a:gd name="connsiteX184" fmla="*/ 434340 w 1748790"/>
              <a:gd name="connsiteY184" fmla="*/ 594360 h 1796723"/>
              <a:gd name="connsiteX185" fmla="*/ 468630 w 1748790"/>
              <a:gd name="connsiteY185" fmla="*/ 571500 h 1796723"/>
              <a:gd name="connsiteX186" fmla="*/ 400050 w 1748790"/>
              <a:gd name="connsiteY186" fmla="*/ 674370 h 1796723"/>
              <a:gd name="connsiteX187" fmla="*/ 297180 w 1748790"/>
              <a:gd name="connsiteY187" fmla="*/ 811530 h 1796723"/>
              <a:gd name="connsiteX188" fmla="*/ 354330 w 1748790"/>
              <a:gd name="connsiteY188" fmla="*/ 822960 h 1796723"/>
              <a:gd name="connsiteX189" fmla="*/ 434340 w 1748790"/>
              <a:gd name="connsiteY189" fmla="*/ 777240 h 1796723"/>
              <a:gd name="connsiteX190" fmla="*/ 274320 w 1748790"/>
              <a:gd name="connsiteY190" fmla="*/ 1005840 h 1796723"/>
              <a:gd name="connsiteX191" fmla="*/ 228600 w 1748790"/>
              <a:gd name="connsiteY191" fmla="*/ 1085850 h 1796723"/>
              <a:gd name="connsiteX192" fmla="*/ 182880 w 1748790"/>
              <a:gd name="connsiteY192" fmla="*/ 1120140 h 1796723"/>
              <a:gd name="connsiteX193" fmla="*/ 194310 w 1748790"/>
              <a:gd name="connsiteY193" fmla="*/ 1200150 h 1796723"/>
              <a:gd name="connsiteX194" fmla="*/ 297180 w 1748790"/>
              <a:gd name="connsiteY194" fmla="*/ 1177290 h 1796723"/>
              <a:gd name="connsiteX195" fmla="*/ 411480 w 1748790"/>
              <a:gd name="connsiteY195" fmla="*/ 1131570 h 1796723"/>
              <a:gd name="connsiteX196" fmla="*/ 480060 w 1748790"/>
              <a:gd name="connsiteY196" fmla="*/ 1085850 h 1796723"/>
              <a:gd name="connsiteX197" fmla="*/ 502920 w 1748790"/>
              <a:gd name="connsiteY197" fmla="*/ 1303020 h 1796723"/>
              <a:gd name="connsiteX198" fmla="*/ 480060 w 1748790"/>
              <a:gd name="connsiteY198" fmla="*/ 1417320 h 1796723"/>
              <a:gd name="connsiteX199" fmla="*/ 331470 w 1748790"/>
              <a:gd name="connsiteY199" fmla="*/ 1074420 h 1796723"/>
              <a:gd name="connsiteX200" fmla="*/ 297180 w 1748790"/>
              <a:gd name="connsiteY200" fmla="*/ 994410 h 1796723"/>
              <a:gd name="connsiteX201" fmla="*/ 285750 w 1748790"/>
              <a:gd name="connsiteY201" fmla="*/ 960120 h 1796723"/>
              <a:gd name="connsiteX202" fmla="*/ 262890 w 1748790"/>
              <a:gd name="connsiteY202" fmla="*/ 925830 h 1796723"/>
              <a:gd name="connsiteX203" fmla="*/ 251460 w 1748790"/>
              <a:gd name="connsiteY203" fmla="*/ 891540 h 1796723"/>
              <a:gd name="connsiteX204" fmla="*/ 388620 w 1748790"/>
              <a:gd name="connsiteY204" fmla="*/ 1154430 h 1796723"/>
              <a:gd name="connsiteX205" fmla="*/ 468630 w 1748790"/>
              <a:gd name="connsiteY205" fmla="*/ 1268730 h 1796723"/>
              <a:gd name="connsiteX206" fmla="*/ 491490 w 1748790"/>
              <a:gd name="connsiteY206" fmla="*/ 1325880 h 1796723"/>
              <a:gd name="connsiteX207" fmla="*/ 537210 w 1748790"/>
              <a:gd name="connsiteY207" fmla="*/ 1405890 h 1796723"/>
              <a:gd name="connsiteX208" fmla="*/ 502920 w 1748790"/>
              <a:gd name="connsiteY208" fmla="*/ 1428750 h 1796723"/>
              <a:gd name="connsiteX209" fmla="*/ 468630 w 1748790"/>
              <a:gd name="connsiteY209" fmla="*/ 1405890 h 1796723"/>
              <a:gd name="connsiteX210" fmla="*/ 525780 w 1748790"/>
              <a:gd name="connsiteY210" fmla="*/ 1474470 h 1796723"/>
              <a:gd name="connsiteX211" fmla="*/ 594360 w 1748790"/>
              <a:gd name="connsiteY211" fmla="*/ 1543050 h 1796723"/>
              <a:gd name="connsiteX212" fmla="*/ 548640 w 1748790"/>
              <a:gd name="connsiteY212" fmla="*/ 1554480 h 1796723"/>
              <a:gd name="connsiteX213" fmla="*/ 514350 w 1748790"/>
              <a:gd name="connsiteY213" fmla="*/ 1531620 h 1796723"/>
              <a:gd name="connsiteX214" fmla="*/ 445770 w 1748790"/>
              <a:gd name="connsiteY214" fmla="*/ 1497330 h 1796723"/>
              <a:gd name="connsiteX215" fmla="*/ 400050 w 1748790"/>
              <a:gd name="connsiteY215" fmla="*/ 1463040 h 1796723"/>
              <a:gd name="connsiteX216" fmla="*/ 377190 w 1748790"/>
              <a:gd name="connsiteY216" fmla="*/ 1428750 h 1796723"/>
              <a:gd name="connsiteX217" fmla="*/ 434340 w 1748790"/>
              <a:gd name="connsiteY217" fmla="*/ 1497330 h 1796723"/>
              <a:gd name="connsiteX218" fmla="*/ 468630 w 1748790"/>
              <a:gd name="connsiteY218" fmla="*/ 1543050 h 1796723"/>
              <a:gd name="connsiteX219" fmla="*/ 445770 w 1748790"/>
              <a:gd name="connsiteY219" fmla="*/ 1543050 h 1796723"/>
              <a:gd name="connsiteX220" fmla="*/ 411480 w 1748790"/>
              <a:gd name="connsiteY220" fmla="*/ 1508760 h 1796723"/>
              <a:gd name="connsiteX221" fmla="*/ 388620 w 1748790"/>
              <a:gd name="connsiteY221" fmla="*/ 1474470 h 1796723"/>
              <a:gd name="connsiteX222" fmla="*/ 445770 w 1748790"/>
              <a:gd name="connsiteY222" fmla="*/ 1577340 h 1796723"/>
              <a:gd name="connsiteX223" fmla="*/ 411480 w 1748790"/>
              <a:gd name="connsiteY223" fmla="*/ 1588770 h 1796723"/>
              <a:gd name="connsiteX224" fmla="*/ 377190 w 1748790"/>
              <a:gd name="connsiteY224" fmla="*/ 1554480 h 1796723"/>
              <a:gd name="connsiteX225" fmla="*/ 411480 w 1748790"/>
              <a:gd name="connsiteY225" fmla="*/ 1600200 h 1796723"/>
              <a:gd name="connsiteX226" fmla="*/ 434340 w 1748790"/>
              <a:gd name="connsiteY226" fmla="*/ 1634490 h 1796723"/>
              <a:gd name="connsiteX227" fmla="*/ 548640 w 1748790"/>
              <a:gd name="connsiteY227" fmla="*/ 1680210 h 1796723"/>
              <a:gd name="connsiteX228" fmla="*/ 674370 w 1748790"/>
              <a:gd name="connsiteY228" fmla="*/ 1725930 h 1796723"/>
              <a:gd name="connsiteX229" fmla="*/ 708660 w 1748790"/>
              <a:gd name="connsiteY229" fmla="*/ 1748790 h 1796723"/>
              <a:gd name="connsiteX230" fmla="*/ 697230 w 1748790"/>
              <a:gd name="connsiteY230" fmla="*/ 1760220 h 1796723"/>
              <a:gd name="connsiteX231" fmla="*/ 662940 w 1748790"/>
              <a:gd name="connsiteY231" fmla="*/ 1748790 h 1796723"/>
              <a:gd name="connsiteX232" fmla="*/ 720090 w 1748790"/>
              <a:gd name="connsiteY232" fmla="*/ 1737360 h 1796723"/>
              <a:gd name="connsiteX233" fmla="*/ 788670 w 1748790"/>
              <a:gd name="connsiteY233" fmla="*/ 1760220 h 1796723"/>
              <a:gd name="connsiteX234" fmla="*/ 834390 w 1748790"/>
              <a:gd name="connsiteY234" fmla="*/ 1771650 h 1796723"/>
              <a:gd name="connsiteX235" fmla="*/ 868680 w 1748790"/>
              <a:gd name="connsiteY235" fmla="*/ 1794510 h 1796723"/>
              <a:gd name="connsiteX236" fmla="*/ 845820 w 1748790"/>
              <a:gd name="connsiteY236" fmla="*/ 1760220 h 1796723"/>
              <a:gd name="connsiteX237" fmla="*/ 788670 w 1748790"/>
              <a:gd name="connsiteY237" fmla="*/ 1725930 h 1796723"/>
              <a:gd name="connsiteX238" fmla="*/ 754380 w 1748790"/>
              <a:gd name="connsiteY238" fmla="*/ 1703070 h 1796723"/>
              <a:gd name="connsiteX239" fmla="*/ 720090 w 1748790"/>
              <a:gd name="connsiteY239" fmla="*/ 1668780 h 1796723"/>
              <a:gd name="connsiteX240" fmla="*/ 925830 w 1748790"/>
              <a:gd name="connsiteY240" fmla="*/ 1680210 h 1796723"/>
              <a:gd name="connsiteX241" fmla="*/ 857250 w 1748790"/>
              <a:gd name="connsiteY241" fmla="*/ 1668780 h 1796723"/>
              <a:gd name="connsiteX242" fmla="*/ 868680 w 1748790"/>
              <a:gd name="connsiteY242" fmla="*/ 1600200 h 1796723"/>
              <a:gd name="connsiteX243" fmla="*/ 834390 w 1748790"/>
              <a:gd name="connsiteY243" fmla="*/ 1623060 h 1796723"/>
              <a:gd name="connsiteX244" fmla="*/ 788670 w 1748790"/>
              <a:gd name="connsiteY244" fmla="*/ 1657350 h 1796723"/>
              <a:gd name="connsiteX245" fmla="*/ 754380 w 1748790"/>
              <a:gd name="connsiteY245" fmla="*/ 1668780 h 1796723"/>
              <a:gd name="connsiteX246" fmla="*/ 800100 w 1748790"/>
              <a:gd name="connsiteY246" fmla="*/ 1623060 h 1796723"/>
              <a:gd name="connsiteX247" fmla="*/ 845820 w 1748790"/>
              <a:gd name="connsiteY247" fmla="*/ 1600200 h 1796723"/>
              <a:gd name="connsiteX248" fmla="*/ 902970 w 1748790"/>
              <a:gd name="connsiteY248" fmla="*/ 1565910 h 1796723"/>
              <a:gd name="connsiteX249" fmla="*/ 971550 w 1748790"/>
              <a:gd name="connsiteY249" fmla="*/ 1520190 h 1796723"/>
              <a:gd name="connsiteX250" fmla="*/ 1005840 w 1748790"/>
              <a:gd name="connsiteY250" fmla="*/ 1531620 h 1796723"/>
              <a:gd name="connsiteX251" fmla="*/ 1017270 w 1748790"/>
              <a:gd name="connsiteY251" fmla="*/ 1600200 h 1796723"/>
              <a:gd name="connsiteX252" fmla="*/ 1120140 w 1748790"/>
              <a:gd name="connsiteY252" fmla="*/ 1577340 h 1796723"/>
              <a:gd name="connsiteX253" fmla="*/ 1108710 w 1748790"/>
              <a:gd name="connsiteY253" fmla="*/ 1611630 h 1796723"/>
              <a:gd name="connsiteX254" fmla="*/ 982980 w 1748790"/>
              <a:gd name="connsiteY254" fmla="*/ 1645920 h 1796723"/>
              <a:gd name="connsiteX255" fmla="*/ 937260 w 1748790"/>
              <a:gd name="connsiteY255" fmla="*/ 1657350 h 1796723"/>
              <a:gd name="connsiteX256" fmla="*/ 914400 w 1748790"/>
              <a:gd name="connsiteY256" fmla="*/ 1623060 h 1796723"/>
              <a:gd name="connsiteX257" fmla="*/ 971550 w 1748790"/>
              <a:gd name="connsiteY257" fmla="*/ 1577340 h 1796723"/>
              <a:gd name="connsiteX258" fmla="*/ 971550 w 1748790"/>
              <a:gd name="connsiteY258" fmla="*/ 1737360 h 1796723"/>
              <a:gd name="connsiteX259" fmla="*/ 937260 w 1748790"/>
              <a:gd name="connsiteY259" fmla="*/ 1771650 h 1796723"/>
              <a:gd name="connsiteX260" fmla="*/ 902970 w 1748790"/>
              <a:gd name="connsiteY260" fmla="*/ 1783080 h 1796723"/>
              <a:gd name="connsiteX261" fmla="*/ 937260 w 1748790"/>
              <a:gd name="connsiteY261" fmla="*/ 1760220 h 1796723"/>
              <a:gd name="connsiteX262" fmla="*/ 1040130 w 1748790"/>
              <a:gd name="connsiteY262" fmla="*/ 1783080 h 1796723"/>
              <a:gd name="connsiteX263" fmla="*/ 1085850 w 1748790"/>
              <a:gd name="connsiteY263" fmla="*/ 1771650 h 1796723"/>
              <a:gd name="connsiteX264" fmla="*/ 1120140 w 1748790"/>
              <a:gd name="connsiteY264" fmla="*/ 1748790 h 1796723"/>
              <a:gd name="connsiteX265" fmla="*/ 1177290 w 1748790"/>
              <a:gd name="connsiteY265" fmla="*/ 1760220 h 1796723"/>
              <a:gd name="connsiteX266" fmla="*/ 1211580 w 1748790"/>
              <a:gd name="connsiteY266" fmla="*/ 1748790 h 1796723"/>
              <a:gd name="connsiteX267" fmla="*/ 1211580 w 1748790"/>
              <a:gd name="connsiteY267" fmla="*/ 1634490 h 1796723"/>
              <a:gd name="connsiteX268" fmla="*/ 1143000 w 1748790"/>
              <a:gd name="connsiteY268" fmla="*/ 1623060 h 1796723"/>
              <a:gd name="connsiteX269" fmla="*/ 1188720 w 1748790"/>
              <a:gd name="connsiteY269" fmla="*/ 1611630 h 1796723"/>
              <a:gd name="connsiteX270" fmla="*/ 1223010 w 1748790"/>
              <a:gd name="connsiteY270" fmla="*/ 1600200 h 1796723"/>
              <a:gd name="connsiteX271" fmla="*/ 1325880 w 1748790"/>
              <a:gd name="connsiteY271" fmla="*/ 1588770 h 1796723"/>
              <a:gd name="connsiteX272" fmla="*/ 1303020 w 1748790"/>
              <a:gd name="connsiteY272" fmla="*/ 1543050 h 1796723"/>
              <a:gd name="connsiteX273" fmla="*/ 1177290 w 1748790"/>
              <a:gd name="connsiteY273" fmla="*/ 1348740 h 1796723"/>
              <a:gd name="connsiteX274" fmla="*/ 1074420 w 1748790"/>
              <a:gd name="connsiteY274" fmla="*/ 1234440 h 1796723"/>
              <a:gd name="connsiteX275" fmla="*/ 971550 w 1748790"/>
              <a:gd name="connsiteY275" fmla="*/ 1108710 h 1796723"/>
              <a:gd name="connsiteX276" fmla="*/ 937260 w 1748790"/>
              <a:gd name="connsiteY276" fmla="*/ 1074420 h 1796723"/>
              <a:gd name="connsiteX277" fmla="*/ 880110 w 1748790"/>
              <a:gd name="connsiteY277" fmla="*/ 994410 h 1796723"/>
              <a:gd name="connsiteX278" fmla="*/ 868680 w 1748790"/>
              <a:gd name="connsiteY278" fmla="*/ 960120 h 1796723"/>
              <a:gd name="connsiteX279" fmla="*/ 902970 w 1748790"/>
              <a:gd name="connsiteY279" fmla="*/ 971550 h 1796723"/>
              <a:gd name="connsiteX280" fmla="*/ 948690 w 1748790"/>
              <a:gd name="connsiteY280" fmla="*/ 1028700 h 1796723"/>
              <a:gd name="connsiteX281" fmla="*/ 971550 w 1748790"/>
              <a:gd name="connsiteY281" fmla="*/ 1131570 h 1796723"/>
              <a:gd name="connsiteX282" fmla="*/ 960120 w 1748790"/>
              <a:gd name="connsiteY282" fmla="*/ 1280160 h 1796723"/>
              <a:gd name="connsiteX283" fmla="*/ 891540 w 1748790"/>
              <a:gd name="connsiteY283" fmla="*/ 1337310 h 1796723"/>
              <a:gd name="connsiteX284" fmla="*/ 834390 w 1748790"/>
              <a:gd name="connsiteY284" fmla="*/ 1383030 h 1796723"/>
              <a:gd name="connsiteX285" fmla="*/ 788670 w 1748790"/>
              <a:gd name="connsiteY285" fmla="*/ 1360170 h 1796723"/>
              <a:gd name="connsiteX286" fmla="*/ 800100 w 1748790"/>
              <a:gd name="connsiteY286" fmla="*/ 1200150 h 1796723"/>
              <a:gd name="connsiteX287" fmla="*/ 834390 w 1748790"/>
              <a:gd name="connsiteY287" fmla="*/ 1188720 h 1796723"/>
              <a:gd name="connsiteX288" fmla="*/ 845820 w 1748790"/>
              <a:gd name="connsiteY288" fmla="*/ 1245870 h 1796723"/>
              <a:gd name="connsiteX289" fmla="*/ 834390 w 1748790"/>
              <a:gd name="connsiteY289" fmla="*/ 1337310 h 1796723"/>
              <a:gd name="connsiteX290" fmla="*/ 800100 w 1748790"/>
              <a:gd name="connsiteY290" fmla="*/ 1383030 h 1796723"/>
              <a:gd name="connsiteX291" fmla="*/ 708660 w 1748790"/>
              <a:gd name="connsiteY291" fmla="*/ 1428750 h 1796723"/>
              <a:gd name="connsiteX292" fmla="*/ 685800 w 1748790"/>
              <a:gd name="connsiteY292" fmla="*/ 1394460 h 1796723"/>
              <a:gd name="connsiteX293" fmla="*/ 731520 w 1748790"/>
              <a:gd name="connsiteY293" fmla="*/ 1211580 h 1796723"/>
              <a:gd name="connsiteX294" fmla="*/ 765810 w 1748790"/>
              <a:gd name="connsiteY294" fmla="*/ 1188720 h 1796723"/>
              <a:gd name="connsiteX295" fmla="*/ 822960 w 1748790"/>
              <a:gd name="connsiteY295" fmla="*/ 1200150 h 1796723"/>
              <a:gd name="connsiteX296" fmla="*/ 811530 w 1748790"/>
              <a:gd name="connsiteY296" fmla="*/ 1314450 h 1796723"/>
              <a:gd name="connsiteX297" fmla="*/ 765810 w 1748790"/>
              <a:gd name="connsiteY297" fmla="*/ 1325880 h 1796723"/>
              <a:gd name="connsiteX298" fmla="*/ 685800 w 1748790"/>
              <a:gd name="connsiteY298" fmla="*/ 1303020 h 1796723"/>
              <a:gd name="connsiteX299" fmla="*/ 617220 w 1748790"/>
              <a:gd name="connsiteY299" fmla="*/ 1108710 h 1796723"/>
              <a:gd name="connsiteX300" fmla="*/ 582930 w 1748790"/>
              <a:gd name="connsiteY300" fmla="*/ 937260 h 1796723"/>
              <a:gd name="connsiteX301" fmla="*/ 571500 w 1748790"/>
              <a:gd name="connsiteY301" fmla="*/ 902970 h 1796723"/>
              <a:gd name="connsiteX302" fmla="*/ 685800 w 1748790"/>
              <a:gd name="connsiteY302" fmla="*/ 1120140 h 1796723"/>
              <a:gd name="connsiteX303" fmla="*/ 708660 w 1748790"/>
              <a:gd name="connsiteY303" fmla="*/ 1211580 h 1796723"/>
              <a:gd name="connsiteX304" fmla="*/ 720090 w 1748790"/>
              <a:gd name="connsiteY304" fmla="*/ 1165860 h 1796723"/>
              <a:gd name="connsiteX305" fmla="*/ 742950 w 1748790"/>
              <a:gd name="connsiteY305" fmla="*/ 1120140 h 1796723"/>
              <a:gd name="connsiteX306" fmla="*/ 674370 w 1748790"/>
              <a:gd name="connsiteY306" fmla="*/ 1177290 h 1796723"/>
              <a:gd name="connsiteX307" fmla="*/ 594360 w 1748790"/>
              <a:gd name="connsiteY307" fmla="*/ 1257300 h 1796723"/>
              <a:gd name="connsiteX308" fmla="*/ 525780 w 1748790"/>
              <a:gd name="connsiteY308" fmla="*/ 1314450 h 1796723"/>
              <a:gd name="connsiteX309" fmla="*/ 502920 w 1748790"/>
              <a:gd name="connsiteY309" fmla="*/ 1257300 h 1796723"/>
              <a:gd name="connsiteX310" fmla="*/ 514350 w 1748790"/>
              <a:gd name="connsiteY310" fmla="*/ 1223010 h 1796723"/>
              <a:gd name="connsiteX311" fmla="*/ 582930 w 1748790"/>
              <a:gd name="connsiteY311" fmla="*/ 1108710 h 1796723"/>
              <a:gd name="connsiteX312" fmla="*/ 617220 w 1748790"/>
              <a:gd name="connsiteY312" fmla="*/ 1085850 h 1796723"/>
              <a:gd name="connsiteX313" fmla="*/ 640080 w 1748790"/>
              <a:gd name="connsiteY313" fmla="*/ 1143000 h 1796723"/>
              <a:gd name="connsiteX314" fmla="*/ 605790 w 1748790"/>
              <a:gd name="connsiteY314" fmla="*/ 1405890 h 1796723"/>
              <a:gd name="connsiteX315" fmla="*/ 777240 w 1748790"/>
              <a:gd name="connsiteY315" fmla="*/ 1543050 h 1796723"/>
              <a:gd name="connsiteX316" fmla="*/ 811530 w 1748790"/>
              <a:gd name="connsiteY316" fmla="*/ 1531620 h 1796723"/>
              <a:gd name="connsiteX317" fmla="*/ 845820 w 1748790"/>
              <a:gd name="connsiteY317" fmla="*/ 1531620 h 1796723"/>
              <a:gd name="connsiteX318" fmla="*/ 902970 w 1748790"/>
              <a:gd name="connsiteY318" fmla="*/ 1520190 h 1796723"/>
              <a:gd name="connsiteX319" fmla="*/ 1017270 w 1748790"/>
              <a:gd name="connsiteY319" fmla="*/ 1428750 h 1796723"/>
              <a:gd name="connsiteX320" fmla="*/ 982980 w 1748790"/>
              <a:gd name="connsiteY320" fmla="*/ 1405890 h 1796723"/>
              <a:gd name="connsiteX321" fmla="*/ 868680 w 1748790"/>
              <a:gd name="connsiteY321" fmla="*/ 1360170 h 1796723"/>
              <a:gd name="connsiteX322" fmla="*/ 857250 w 1748790"/>
              <a:gd name="connsiteY322" fmla="*/ 1325880 h 1796723"/>
              <a:gd name="connsiteX323" fmla="*/ 925830 w 1748790"/>
              <a:gd name="connsiteY323" fmla="*/ 1245870 h 1796723"/>
              <a:gd name="connsiteX324" fmla="*/ 1005840 w 1748790"/>
              <a:gd name="connsiteY324" fmla="*/ 1234440 h 1796723"/>
              <a:gd name="connsiteX325" fmla="*/ 1120140 w 1748790"/>
              <a:gd name="connsiteY325" fmla="*/ 1245870 h 1796723"/>
              <a:gd name="connsiteX326" fmla="*/ 1051560 w 1748790"/>
              <a:gd name="connsiteY326" fmla="*/ 1463040 h 1796723"/>
              <a:gd name="connsiteX327" fmla="*/ 1074420 w 1748790"/>
              <a:gd name="connsiteY327" fmla="*/ 1371600 h 1796723"/>
              <a:gd name="connsiteX328" fmla="*/ 1108710 w 1748790"/>
              <a:gd name="connsiteY328" fmla="*/ 1314450 h 1796723"/>
              <a:gd name="connsiteX329" fmla="*/ 1097280 w 1748790"/>
              <a:gd name="connsiteY329" fmla="*/ 1383030 h 1796723"/>
              <a:gd name="connsiteX330" fmla="*/ 1131570 w 1748790"/>
              <a:gd name="connsiteY330" fmla="*/ 1348740 h 1796723"/>
              <a:gd name="connsiteX331" fmla="*/ 1188720 w 1748790"/>
              <a:gd name="connsiteY331" fmla="*/ 1303020 h 1796723"/>
              <a:gd name="connsiteX332" fmla="*/ 1211580 w 1748790"/>
              <a:gd name="connsiteY332" fmla="*/ 1234440 h 1796723"/>
              <a:gd name="connsiteX333" fmla="*/ 1177290 w 1748790"/>
              <a:gd name="connsiteY333" fmla="*/ 1154430 h 1796723"/>
              <a:gd name="connsiteX334" fmla="*/ 1131570 w 1748790"/>
              <a:gd name="connsiteY334" fmla="*/ 1120140 h 1796723"/>
              <a:gd name="connsiteX335" fmla="*/ 1051560 w 1748790"/>
              <a:gd name="connsiteY335" fmla="*/ 1074420 h 1796723"/>
              <a:gd name="connsiteX336" fmla="*/ 1040130 w 1748790"/>
              <a:gd name="connsiteY336" fmla="*/ 1040130 h 1796723"/>
              <a:gd name="connsiteX337" fmla="*/ 1143000 w 1748790"/>
              <a:gd name="connsiteY337" fmla="*/ 1005840 h 1796723"/>
              <a:gd name="connsiteX338" fmla="*/ 1234440 w 1748790"/>
              <a:gd name="connsiteY338" fmla="*/ 1017270 h 1796723"/>
              <a:gd name="connsiteX339" fmla="*/ 1200150 w 1748790"/>
              <a:gd name="connsiteY339" fmla="*/ 1085850 h 1796723"/>
              <a:gd name="connsiteX340" fmla="*/ 1120140 w 1748790"/>
              <a:gd name="connsiteY340" fmla="*/ 1177290 h 1796723"/>
              <a:gd name="connsiteX341" fmla="*/ 1200150 w 1748790"/>
              <a:gd name="connsiteY341" fmla="*/ 1062990 h 1796723"/>
              <a:gd name="connsiteX342" fmla="*/ 1188720 w 1748790"/>
              <a:gd name="connsiteY342" fmla="*/ 1097280 h 1796723"/>
              <a:gd name="connsiteX343" fmla="*/ 1234440 w 1748790"/>
              <a:gd name="connsiteY343" fmla="*/ 1085850 h 1796723"/>
              <a:gd name="connsiteX344" fmla="*/ 1280160 w 1748790"/>
              <a:gd name="connsiteY344" fmla="*/ 1051560 h 1796723"/>
              <a:gd name="connsiteX345" fmla="*/ 1314450 w 1748790"/>
              <a:gd name="connsiteY345" fmla="*/ 1028700 h 1796723"/>
              <a:gd name="connsiteX346" fmla="*/ 1303020 w 1748790"/>
              <a:gd name="connsiteY346" fmla="*/ 1131570 h 1796723"/>
              <a:gd name="connsiteX347" fmla="*/ 1280160 w 1748790"/>
              <a:gd name="connsiteY347" fmla="*/ 1165860 h 1796723"/>
              <a:gd name="connsiteX348" fmla="*/ 1314450 w 1748790"/>
              <a:gd name="connsiteY348" fmla="*/ 1143000 h 1796723"/>
              <a:gd name="connsiteX349" fmla="*/ 1348740 w 1748790"/>
              <a:gd name="connsiteY349" fmla="*/ 1108710 h 1796723"/>
              <a:gd name="connsiteX350" fmla="*/ 1383030 w 1748790"/>
              <a:gd name="connsiteY350" fmla="*/ 1200150 h 1796723"/>
              <a:gd name="connsiteX351" fmla="*/ 1394460 w 1748790"/>
              <a:gd name="connsiteY351" fmla="*/ 1245870 h 1796723"/>
              <a:gd name="connsiteX352" fmla="*/ 1463040 w 1748790"/>
              <a:gd name="connsiteY352" fmla="*/ 1223010 h 1796723"/>
              <a:gd name="connsiteX353" fmla="*/ 1394460 w 1748790"/>
              <a:gd name="connsiteY353" fmla="*/ 1291590 h 1796723"/>
              <a:gd name="connsiteX354" fmla="*/ 1383030 w 1748790"/>
              <a:gd name="connsiteY354" fmla="*/ 1200150 h 1796723"/>
              <a:gd name="connsiteX355" fmla="*/ 1394460 w 1748790"/>
              <a:gd name="connsiteY355" fmla="*/ 1154430 h 1796723"/>
              <a:gd name="connsiteX356" fmla="*/ 1371600 w 1748790"/>
              <a:gd name="connsiteY356" fmla="*/ 1223010 h 1796723"/>
              <a:gd name="connsiteX357" fmla="*/ 1291590 w 1748790"/>
              <a:gd name="connsiteY357" fmla="*/ 1303020 h 1796723"/>
              <a:gd name="connsiteX358" fmla="*/ 1268730 w 1748790"/>
              <a:gd name="connsiteY358" fmla="*/ 1223010 h 1796723"/>
              <a:gd name="connsiteX359" fmla="*/ 1303020 w 1748790"/>
              <a:gd name="connsiteY359" fmla="*/ 1234440 h 1796723"/>
              <a:gd name="connsiteX360" fmla="*/ 1245870 w 1748790"/>
              <a:gd name="connsiteY360" fmla="*/ 1394460 h 1796723"/>
              <a:gd name="connsiteX361" fmla="*/ 1211580 w 1748790"/>
              <a:gd name="connsiteY361" fmla="*/ 1405890 h 1796723"/>
              <a:gd name="connsiteX362" fmla="*/ 1268730 w 1748790"/>
              <a:gd name="connsiteY362" fmla="*/ 1337310 h 1796723"/>
              <a:gd name="connsiteX363" fmla="*/ 1303020 w 1748790"/>
              <a:gd name="connsiteY363" fmla="*/ 1314450 h 1796723"/>
              <a:gd name="connsiteX364" fmla="*/ 1257300 w 1748790"/>
              <a:gd name="connsiteY364" fmla="*/ 1360170 h 1796723"/>
              <a:gd name="connsiteX365" fmla="*/ 1348740 w 1748790"/>
              <a:gd name="connsiteY365" fmla="*/ 1451610 h 1796723"/>
              <a:gd name="connsiteX366" fmla="*/ 1405890 w 1748790"/>
              <a:gd name="connsiteY366" fmla="*/ 1554480 h 1796723"/>
              <a:gd name="connsiteX367" fmla="*/ 1440180 w 1748790"/>
              <a:gd name="connsiteY367" fmla="*/ 1577340 h 1796723"/>
              <a:gd name="connsiteX368" fmla="*/ 1463040 w 1748790"/>
              <a:gd name="connsiteY368" fmla="*/ 1531620 h 1796723"/>
              <a:gd name="connsiteX369" fmla="*/ 1485900 w 1748790"/>
              <a:gd name="connsiteY369" fmla="*/ 1497330 h 1796723"/>
              <a:gd name="connsiteX370" fmla="*/ 1508760 w 1748790"/>
              <a:gd name="connsiteY370" fmla="*/ 1543050 h 1796723"/>
              <a:gd name="connsiteX371" fmla="*/ 1520190 w 1748790"/>
              <a:gd name="connsiteY371" fmla="*/ 1508760 h 1796723"/>
              <a:gd name="connsiteX372" fmla="*/ 1543050 w 1748790"/>
              <a:gd name="connsiteY372" fmla="*/ 1394460 h 1796723"/>
              <a:gd name="connsiteX373" fmla="*/ 1565910 w 1748790"/>
              <a:gd name="connsiteY373" fmla="*/ 1360170 h 1796723"/>
              <a:gd name="connsiteX374" fmla="*/ 1554480 w 1748790"/>
              <a:gd name="connsiteY374" fmla="*/ 1325880 h 1796723"/>
              <a:gd name="connsiteX375" fmla="*/ 1588770 w 1748790"/>
              <a:gd name="connsiteY375" fmla="*/ 1314450 h 1796723"/>
              <a:gd name="connsiteX376" fmla="*/ 1623060 w 1748790"/>
              <a:gd name="connsiteY376" fmla="*/ 1291590 h 1796723"/>
              <a:gd name="connsiteX377" fmla="*/ 1543050 w 1748790"/>
              <a:gd name="connsiteY377" fmla="*/ 1268730 h 1796723"/>
              <a:gd name="connsiteX378" fmla="*/ 1508760 w 1748790"/>
              <a:gd name="connsiteY378" fmla="*/ 1280160 h 1796723"/>
              <a:gd name="connsiteX379" fmla="*/ 1463040 w 1748790"/>
              <a:gd name="connsiteY379" fmla="*/ 1314450 h 1796723"/>
              <a:gd name="connsiteX380" fmla="*/ 1497330 w 1748790"/>
              <a:gd name="connsiteY380" fmla="*/ 1303020 h 1796723"/>
              <a:gd name="connsiteX381" fmla="*/ 1531620 w 1748790"/>
              <a:gd name="connsiteY381" fmla="*/ 1280160 h 1796723"/>
              <a:gd name="connsiteX382" fmla="*/ 1520190 w 1748790"/>
              <a:gd name="connsiteY382" fmla="*/ 1337310 h 1796723"/>
              <a:gd name="connsiteX383" fmla="*/ 1531620 w 1748790"/>
              <a:gd name="connsiteY383" fmla="*/ 1280160 h 1796723"/>
              <a:gd name="connsiteX384" fmla="*/ 1600200 w 1748790"/>
              <a:gd name="connsiteY384" fmla="*/ 1200150 h 1796723"/>
              <a:gd name="connsiteX385" fmla="*/ 1565910 w 1748790"/>
              <a:gd name="connsiteY385" fmla="*/ 1188720 h 1796723"/>
              <a:gd name="connsiteX386" fmla="*/ 1600200 w 1748790"/>
              <a:gd name="connsiteY386" fmla="*/ 1211580 h 1796723"/>
              <a:gd name="connsiteX387" fmla="*/ 1588770 w 1748790"/>
              <a:gd name="connsiteY387" fmla="*/ 1291590 h 1796723"/>
              <a:gd name="connsiteX388" fmla="*/ 1577340 w 1748790"/>
              <a:gd name="connsiteY388" fmla="*/ 1325880 h 1796723"/>
              <a:gd name="connsiteX389" fmla="*/ 1543050 w 1748790"/>
              <a:gd name="connsiteY389" fmla="*/ 1348740 h 1796723"/>
              <a:gd name="connsiteX390" fmla="*/ 1508760 w 1748790"/>
              <a:gd name="connsiteY390" fmla="*/ 1325880 h 1796723"/>
              <a:gd name="connsiteX391" fmla="*/ 1531620 w 1748790"/>
              <a:gd name="connsiteY391" fmla="*/ 1234440 h 1796723"/>
              <a:gd name="connsiteX392" fmla="*/ 1668780 w 1748790"/>
              <a:gd name="connsiteY392" fmla="*/ 1245870 h 1796723"/>
              <a:gd name="connsiteX393" fmla="*/ 1680210 w 1748790"/>
              <a:gd name="connsiteY393" fmla="*/ 1188720 h 1796723"/>
              <a:gd name="connsiteX394" fmla="*/ 1691640 w 1748790"/>
              <a:gd name="connsiteY394" fmla="*/ 982980 h 1796723"/>
              <a:gd name="connsiteX395" fmla="*/ 1725930 w 1748790"/>
              <a:gd name="connsiteY395" fmla="*/ 994410 h 1796723"/>
              <a:gd name="connsiteX396" fmla="*/ 1737360 w 1748790"/>
              <a:gd name="connsiteY396" fmla="*/ 960120 h 1796723"/>
              <a:gd name="connsiteX397" fmla="*/ 1703070 w 1748790"/>
              <a:gd name="connsiteY397" fmla="*/ 994410 h 1796723"/>
              <a:gd name="connsiteX398" fmla="*/ 1497330 w 1748790"/>
              <a:gd name="connsiteY398" fmla="*/ 1154430 h 1796723"/>
              <a:gd name="connsiteX399" fmla="*/ 1428750 w 1748790"/>
              <a:gd name="connsiteY399" fmla="*/ 1223010 h 1796723"/>
              <a:gd name="connsiteX400" fmla="*/ 1417320 w 1748790"/>
              <a:gd name="connsiteY400" fmla="*/ 1177290 h 1796723"/>
              <a:gd name="connsiteX401" fmla="*/ 1463040 w 1748790"/>
              <a:gd name="connsiteY401" fmla="*/ 1097280 h 1796723"/>
              <a:gd name="connsiteX402" fmla="*/ 1497330 w 1748790"/>
              <a:gd name="connsiteY402" fmla="*/ 1017270 h 1796723"/>
              <a:gd name="connsiteX403" fmla="*/ 1520190 w 1748790"/>
              <a:gd name="connsiteY403" fmla="*/ 1051560 h 1796723"/>
              <a:gd name="connsiteX404" fmla="*/ 1531620 w 1748790"/>
              <a:gd name="connsiteY404" fmla="*/ 1097280 h 1796723"/>
              <a:gd name="connsiteX405" fmla="*/ 1565910 w 1748790"/>
              <a:gd name="connsiteY405" fmla="*/ 1108710 h 1796723"/>
              <a:gd name="connsiteX406" fmla="*/ 1543050 w 1748790"/>
              <a:gd name="connsiteY406" fmla="*/ 834390 h 1796723"/>
              <a:gd name="connsiteX407" fmla="*/ 1508760 w 1748790"/>
              <a:gd name="connsiteY407" fmla="*/ 720090 h 1796723"/>
              <a:gd name="connsiteX408" fmla="*/ 1554480 w 1748790"/>
              <a:gd name="connsiteY408" fmla="*/ 731520 h 1796723"/>
              <a:gd name="connsiteX409" fmla="*/ 1588770 w 1748790"/>
              <a:gd name="connsiteY409" fmla="*/ 788670 h 1796723"/>
              <a:gd name="connsiteX410" fmla="*/ 1611630 w 1748790"/>
              <a:gd name="connsiteY410" fmla="*/ 822960 h 1796723"/>
              <a:gd name="connsiteX411" fmla="*/ 1623060 w 1748790"/>
              <a:gd name="connsiteY411" fmla="*/ 857250 h 1796723"/>
              <a:gd name="connsiteX412" fmla="*/ 1634490 w 1748790"/>
              <a:gd name="connsiteY412" fmla="*/ 765810 h 1796723"/>
              <a:gd name="connsiteX413" fmla="*/ 1645920 w 1748790"/>
              <a:gd name="connsiteY413" fmla="*/ 708660 h 1796723"/>
              <a:gd name="connsiteX414" fmla="*/ 1634490 w 1748790"/>
              <a:gd name="connsiteY414" fmla="*/ 754380 h 1796723"/>
              <a:gd name="connsiteX415" fmla="*/ 1714500 w 1748790"/>
              <a:gd name="connsiteY415" fmla="*/ 777240 h 1796723"/>
              <a:gd name="connsiteX416" fmla="*/ 1725930 w 1748790"/>
              <a:gd name="connsiteY416" fmla="*/ 731520 h 1796723"/>
              <a:gd name="connsiteX417" fmla="*/ 1748790 w 1748790"/>
              <a:gd name="connsiteY417" fmla="*/ 651510 h 1796723"/>
              <a:gd name="connsiteX418" fmla="*/ 1737360 w 1748790"/>
              <a:gd name="connsiteY418" fmla="*/ 605790 h 1796723"/>
              <a:gd name="connsiteX419" fmla="*/ 1691640 w 1748790"/>
              <a:gd name="connsiteY419" fmla="*/ 537210 h 1796723"/>
              <a:gd name="connsiteX420" fmla="*/ 1565910 w 1748790"/>
              <a:gd name="connsiteY420" fmla="*/ 468630 h 1796723"/>
              <a:gd name="connsiteX421" fmla="*/ 1554480 w 1748790"/>
              <a:gd name="connsiteY421" fmla="*/ 514350 h 1796723"/>
              <a:gd name="connsiteX422" fmla="*/ 1508760 w 1748790"/>
              <a:gd name="connsiteY422" fmla="*/ 502920 h 1796723"/>
              <a:gd name="connsiteX423" fmla="*/ 1474470 w 1748790"/>
              <a:gd name="connsiteY423" fmla="*/ 468630 h 1796723"/>
              <a:gd name="connsiteX424" fmla="*/ 1440180 w 1748790"/>
              <a:gd name="connsiteY424" fmla="*/ 445770 h 1796723"/>
              <a:gd name="connsiteX425" fmla="*/ 1405890 w 1748790"/>
              <a:gd name="connsiteY425" fmla="*/ 457200 h 1796723"/>
              <a:gd name="connsiteX426" fmla="*/ 1383030 w 1748790"/>
              <a:gd name="connsiteY426" fmla="*/ 422910 h 1796723"/>
              <a:gd name="connsiteX427" fmla="*/ 1337310 w 1748790"/>
              <a:gd name="connsiteY427" fmla="*/ 388620 h 1796723"/>
              <a:gd name="connsiteX428" fmla="*/ 1177290 w 1748790"/>
              <a:gd name="connsiteY428" fmla="*/ 365760 h 1796723"/>
              <a:gd name="connsiteX429" fmla="*/ 1245870 w 1748790"/>
              <a:gd name="connsiteY429" fmla="*/ 251460 h 1796723"/>
              <a:gd name="connsiteX430" fmla="*/ 1268730 w 1748790"/>
              <a:gd name="connsiteY430" fmla="*/ 217170 h 1796723"/>
              <a:gd name="connsiteX431" fmla="*/ 1291590 w 1748790"/>
              <a:gd name="connsiteY431" fmla="*/ 148590 h 1796723"/>
              <a:gd name="connsiteX432" fmla="*/ 1268730 w 1748790"/>
              <a:gd name="connsiteY432" fmla="*/ 114300 h 1796723"/>
              <a:gd name="connsiteX433" fmla="*/ 1200150 w 1748790"/>
              <a:gd name="connsiteY433" fmla="*/ 102870 h 1796723"/>
              <a:gd name="connsiteX434" fmla="*/ 1062990 w 1748790"/>
              <a:gd name="connsiteY434" fmla="*/ 91440 h 1796723"/>
              <a:gd name="connsiteX435" fmla="*/ 685800 w 1748790"/>
              <a:gd name="connsiteY435" fmla="*/ 102870 h 1796723"/>
              <a:gd name="connsiteX436" fmla="*/ 594360 w 1748790"/>
              <a:gd name="connsiteY436" fmla="*/ 171450 h 1796723"/>
              <a:gd name="connsiteX437" fmla="*/ 537210 w 1748790"/>
              <a:gd name="connsiteY437" fmla="*/ 205740 h 1796723"/>
              <a:gd name="connsiteX438" fmla="*/ 502920 w 1748790"/>
              <a:gd name="connsiteY438" fmla="*/ 228600 h 1796723"/>
              <a:gd name="connsiteX439" fmla="*/ 422910 w 1748790"/>
              <a:gd name="connsiteY439" fmla="*/ 251460 h 1796723"/>
              <a:gd name="connsiteX440" fmla="*/ 320040 w 1748790"/>
              <a:gd name="connsiteY440" fmla="*/ 285750 h 1796723"/>
              <a:gd name="connsiteX441" fmla="*/ 240030 w 1748790"/>
              <a:gd name="connsiteY441" fmla="*/ 320040 h 1796723"/>
              <a:gd name="connsiteX442" fmla="*/ 171450 w 1748790"/>
              <a:gd name="connsiteY442" fmla="*/ 342900 h 1796723"/>
              <a:gd name="connsiteX443" fmla="*/ 217170 w 1748790"/>
              <a:gd name="connsiteY443" fmla="*/ 365760 h 1796723"/>
              <a:gd name="connsiteX444" fmla="*/ 285750 w 1748790"/>
              <a:gd name="connsiteY444" fmla="*/ 377190 h 1796723"/>
              <a:gd name="connsiteX445" fmla="*/ 262890 w 1748790"/>
              <a:gd name="connsiteY445" fmla="*/ 480060 h 1796723"/>
              <a:gd name="connsiteX446" fmla="*/ 240030 w 1748790"/>
              <a:gd name="connsiteY446" fmla="*/ 525780 h 1796723"/>
              <a:gd name="connsiteX447" fmla="*/ 331470 w 1748790"/>
              <a:gd name="connsiteY447" fmla="*/ 445770 h 1796723"/>
              <a:gd name="connsiteX448" fmla="*/ 354330 w 1748790"/>
              <a:gd name="connsiteY448" fmla="*/ 400050 h 1796723"/>
              <a:gd name="connsiteX449" fmla="*/ 240030 w 1748790"/>
              <a:gd name="connsiteY449" fmla="*/ 502920 h 1796723"/>
              <a:gd name="connsiteX450" fmla="*/ 217170 w 1748790"/>
              <a:gd name="connsiteY450" fmla="*/ 537210 h 1796723"/>
              <a:gd name="connsiteX451" fmla="*/ 365760 w 1748790"/>
              <a:gd name="connsiteY451" fmla="*/ 400050 h 1796723"/>
              <a:gd name="connsiteX452" fmla="*/ 400050 w 1748790"/>
              <a:gd name="connsiteY452" fmla="*/ 377190 h 1796723"/>
              <a:gd name="connsiteX453" fmla="*/ 491490 w 1748790"/>
              <a:gd name="connsiteY453" fmla="*/ 377190 h 1796723"/>
              <a:gd name="connsiteX454" fmla="*/ 400050 w 1748790"/>
              <a:gd name="connsiteY454" fmla="*/ 468630 h 1796723"/>
              <a:gd name="connsiteX455" fmla="*/ 525780 w 1748790"/>
              <a:gd name="connsiteY455" fmla="*/ 320040 h 1796723"/>
              <a:gd name="connsiteX456" fmla="*/ 560070 w 1748790"/>
              <a:gd name="connsiteY456" fmla="*/ 285750 h 1796723"/>
              <a:gd name="connsiteX457" fmla="*/ 480060 w 1748790"/>
              <a:gd name="connsiteY457" fmla="*/ 422910 h 1796723"/>
              <a:gd name="connsiteX458" fmla="*/ 457200 w 1748790"/>
              <a:gd name="connsiteY458" fmla="*/ 468630 h 1796723"/>
              <a:gd name="connsiteX459" fmla="*/ 560070 w 1748790"/>
              <a:gd name="connsiteY459" fmla="*/ 457200 h 1796723"/>
              <a:gd name="connsiteX460" fmla="*/ 537210 w 1748790"/>
              <a:gd name="connsiteY460" fmla="*/ 594360 h 1796723"/>
              <a:gd name="connsiteX461" fmla="*/ 617220 w 1748790"/>
              <a:gd name="connsiteY461" fmla="*/ 480060 h 1796723"/>
              <a:gd name="connsiteX462" fmla="*/ 720090 w 1748790"/>
              <a:gd name="connsiteY462" fmla="*/ 377190 h 1796723"/>
              <a:gd name="connsiteX463" fmla="*/ 765810 w 1748790"/>
              <a:gd name="connsiteY463" fmla="*/ 342900 h 1796723"/>
              <a:gd name="connsiteX464" fmla="*/ 742950 w 1748790"/>
              <a:gd name="connsiteY464" fmla="*/ 377190 h 1796723"/>
              <a:gd name="connsiteX465" fmla="*/ 754380 w 1748790"/>
              <a:gd name="connsiteY465" fmla="*/ 400050 h 1796723"/>
              <a:gd name="connsiteX466" fmla="*/ 834390 w 1748790"/>
              <a:gd name="connsiteY466" fmla="*/ 480060 h 1796723"/>
              <a:gd name="connsiteX467" fmla="*/ 822960 w 1748790"/>
              <a:gd name="connsiteY467" fmla="*/ 537210 h 1796723"/>
              <a:gd name="connsiteX468" fmla="*/ 811530 w 1748790"/>
              <a:gd name="connsiteY468" fmla="*/ 571500 h 1796723"/>
              <a:gd name="connsiteX469" fmla="*/ 845820 w 1748790"/>
              <a:gd name="connsiteY469" fmla="*/ 582930 h 1796723"/>
              <a:gd name="connsiteX470" fmla="*/ 845820 w 1748790"/>
              <a:gd name="connsiteY470" fmla="*/ 548640 h 1796723"/>
              <a:gd name="connsiteX471" fmla="*/ 834390 w 1748790"/>
              <a:gd name="connsiteY471" fmla="*/ 582930 h 1796723"/>
              <a:gd name="connsiteX472" fmla="*/ 822960 w 1748790"/>
              <a:gd name="connsiteY472" fmla="*/ 822960 h 1796723"/>
              <a:gd name="connsiteX473" fmla="*/ 834390 w 1748790"/>
              <a:gd name="connsiteY473" fmla="*/ 857250 h 1796723"/>
              <a:gd name="connsiteX474" fmla="*/ 994410 w 1748790"/>
              <a:gd name="connsiteY474" fmla="*/ 880110 h 1796723"/>
              <a:gd name="connsiteX475" fmla="*/ 1005840 w 1748790"/>
              <a:gd name="connsiteY475" fmla="*/ 948690 h 1796723"/>
              <a:gd name="connsiteX476" fmla="*/ 994410 w 1748790"/>
              <a:gd name="connsiteY476" fmla="*/ 1005840 h 1796723"/>
              <a:gd name="connsiteX477" fmla="*/ 1040130 w 1748790"/>
              <a:gd name="connsiteY477" fmla="*/ 868680 h 1796723"/>
              <a:gd name="connsiteX478" fmla="*/ 1097280 w 1748790"/>
              <a:gd name="connsiteY478" fmla="*/ 777240 h 1796723"/>
              <a:gd name="connsiteX479" fmla="*/ 1131570 w 1748790"/>
              <a:gd name="connsiteY479" fmla="*/ 754380 h 1796723"/>
              <a:gd name="connsiteX480" fmla="*/ 1085850 w 1748790"/>
              <a:gd name="connsiteY480" fmla="*/ 742950 h 1796723"/>
              <a:gd name="connsiteX481" fmla="*/ 1028700 w 1748790"/>
              <a:gd name="connsiteY481" fmla="*/ 765810 h 1796723"/>
              <a:gd name="connsiteX482" fmla="*/ 857250 w 1748790"/>
              <a:gd name="connsiteY482" fmla="*/ 811530 h 1796723"/>
              <a:gd name="connsiteX483" fmla="*/ 811530 w 1748790"/>
              <a:gd name="connsiteY483" fmla="*/ 822960 h 1796723"/>
              <a:gd name="connsiteX484" fmla="*/ 800100 w 1748790"/>
              <a:gd name="connsiteY484" fmla="*/ 754380 h 1796723"/>
              <a:gd name="connsiteX485" fmla="*/ 902970 w 1748790"/>
              <a:gd name="connsiteY485" fmla="*/ 560070 h 1796723"/>
              <a:gd name="connsiteX486" fmla="*/ 960120 w 1748790"/>
              <a:gd name="connsiteY486" fmla="*/ 491490 h 1796723"/>
              <a:gd name="connsiteX487" fmla="*/ 994410 w 1748790"/>
              <a:gd name="connsiteY487" fmla="*/ 480060 h 1796723"/>
              <a:gd name="connsiteX488" fmla="*/ 834390 w 1748790"/>
              <a:gd name="connsiteY488" fmla="*/ 674370 h 1796723"/>
              <a:gd name="connsiteX489" fmla="*/ 800100 w 1748790"/>
              <a:gd name="connsiteY489" fmla="*/ 685800 h 1796723"/>
              <a:gd name="connsiteX490" fmla="*/ 960120 w 1748790"/>
              <a:gd name="connsiteY490" fmla="*/ 628650 h 1796723"/>
              <a:gd name="connsiteX491" fmla="*/ 1017270 w 1748790"/>
              <a:gd name="connsiteY491" fmla="*/ 617220 h 1796723"/>
              <a:gd name="connsiteX492" fmla="*/ 594360 w 1748790"/>
              <a:gd name="connsiteY492" fmla="*/ 468630 h 1796723"/>
              <a:gd name="connsiteX493" fmla="*/ 514350 w 1748790"/>
              <a:gd name="connsiteY493" fmla="*/ 445770 h 1796723"/>
              <a:gd name="connsiteX494" fmla="*/ 491490 w 1748790"/>
              <a:gd name="connsiteY494" fmla="*/ 411480 h 1796723"/>
              <a:gd name="connsiteX495" fmla="*/ 514350 w 1748790"/>
              <a:gd name="connsiteY495" fmla="*/ 365760 h 1796723"/>
              <a:gd name="connsiteX496" fmla="*/ 605790 w 1748790"/>
              <a:gd name="connsiteY496" fmla="*/ 331470 h 1796723"/>
              <a:gd name="connsiteX497" fmla="*/ 731520 w 1748790"/>
              <a:gd name="connsiteY497" fmla="*/ 297180 h 1796723"/>
              <a:gd name="connsiteX498" fmla="*/ 640080 w 1748790"/>
              <a:gd name="connsiteY498" fmla="*/ 434340 h 1796723"/>
              <a:gd name="connsiteX499" fmla="*/ 571500 w 1748790"/>
              <a:gd name="connsiteY499" fmla="*/ 491490 h 1796723"/>
              <a:gd name="connsiteX500" fmla="*/ 537210 w 1748790"/>
              <a:gd name="connsiteY500" fmla="*/ 525780 h 1796723"/>
              <a:gd name="connsiteX501" fmla="*/ 525780 w 1748790"/>
              <a:gd name="connsiteY501" fmla="*/ 560070 h 1796723"/>
              <a:gd name="connsiteX502" fmla="*/ 662940 w 1748790"/>
              <a:gd name="connsiteY502" fmla="*/ 491490 h 1796723"/>
              <a:gd name="connsiteX503" fmla="*/ 697230 w 1748790"/>
              <a:gd name="connsiteY503" fmla="*/ 468630 h 1796723"/>
              <a:gd name="connsiteX504" fmla="*/ 582930 w 1748790"/>
              <a:gd name="connsiteY504" fmla="*/ 480060 h 1796723"/>
              <a:gd name="connsiteX505" fmla="*/ 582930 w 1748790"/>
              <a:gd name="connsiteY505" fmla="*/ 365760 h 1796723"/>
              <a:gd name="connsiteX506" fmla="*/ 605790 w 1748790"/>
              <a:gd name="connsiteY506" fmla="*/ 297180 h 1796723"/>
              <a:gd name="connsiteX507" fmla="*/ 548640 w 1748790"/>
              <a:gd name="connsiteY507" fmla="*/ 468630 h 1796723"/>
              <a:gd name="connsiteX508" fmla="*/ 514350 w 1748790"/>
              <a:gd name="connsiteY508" fmla="*/ 560070 h 1796723"/>
              <a:gd name="connsiteX509" fmla="*/ 480060 w 1748790"/>
              <a:gd name="connsiteY509" fmla="*/ 617220 h 1796723"/>
              <a:gd name="connsiteX510" fmla="*/ 434340 w 1748790"/>
              <a:gd name="connsiteY510" fmla="*/ 708660 h 1796723"/>
              <a:gd name="connsiteX511" fmla="*/ 491490 w 1748790"/>
              <a:gd name="connsiteY511" fmla="*/ 582930 h 1796723"/>
              <a:gd name="connsiteX512" fmla="*/ 582930 w 1748790"/>
              <a:gd name="connsiteY512" fmla="*/ 434340 h 1796723"/>
              <a:gd name="connsiteX513" fmla="*/ 491490 w 1748790"/>
              <a:gd name="connsiteY513" fmla="*/ 594360 h 1796723"/>
              <a:gd name="connsiteX514" fmla="*/ 411480 w 1748790"/>
              <a:gd name="connsiteY514" fmla="*/ 720090 h 1796723"/>
              <a:gd name="connsiteX515" fmla="*/ 320040 w 1748790"/>
              <a:gd name="connsiteY515" fmla="*/ 902970 h 1796723"/>
              <a:gd name="connsiteX516" fmla="*/ 297180 w 1748790"/>
              <a:gd name="connsiteY516" fmla="*/ 937260 h 1796723"/>
              <a:gd name="connsiteX517" fmla="*/ 285750 w 1748790"/>
              <a:gd name="connsiteY517" fmla="*/ 971550 h 1796723"/>
              <a:gd name="connsiteX518" fmla="*/ 251460 w 1748790"/>
              <a:gd name="connsiteY518" fmla="*/ 1017270 h 1796723"/>
              <a:gd name="connsiteX519" fmla="*/ 377190 w 1748790"/>
              <a:gd name="connsiteY519" fmla="*/ 811530 h 1796723"/>
              <a:gd name="connsiteX520" fmla="*/ 422910 w 1748790"/>
              <a:gd name="connsiteY520" fmla="*/ 754380 h 1796723"/>
              <a:gd name="connsiteX521" fmla="*/ 525780 w 1748790"/>
              <a:gd name="connsiteY521" fmla="*/ 605790 h 1796723"/>
              <a:gd name="connsiteX522" fmla="*/ 468630 w 1748790"/>
              <a:gd name="connsiteY522" fmla="*/ 925830 h 1796723"/>
              <a:gd name="connsiteX523" fmla="*/ 388620 w 1748790"/>
              <a:gd name="connsiteY523" fmla="*/ 1085850 h 1796723"/>
              <a:gd name="connsiteX524" fmla="*/ 377190 w 1748790"/>
              <a:gd name="connsiteY524" fmla="*/ 1131570 h 1796723"/>
              <a:gd name="connsiteX525" fmla="*/ 457200 w 1748790"/>
              <a:gd name="connsiteY525" fmla="*/ 1074420 h 1796723"/>
              <a:gd name="connsiteX526" fmla="*/ 651510 w 1748790"/>
              <a:gd name="connsiteY526" fmla="*/ 868680 h 1796723"/>
              <a:gd name="connsiteX527" fmla="*/ 685800 w 1748790"/>
              <a:gd name="connsiteY527" fmla="*/ 822960 h 1796723"/>
              <a:gd name="connsiteX528" fmla="*/ 674370 w 1748790"/>
              <a:gd name="connsiteY528" fmla="*/ 971550 h 1796723"/>
              <a:gd name="connsiteX529" fmla="*/ 640080 w 1748790"/>
              <a:gd name="connsiteY529" fmla="*/ 1051560 h 1796723"/>
              <a:gd name="connsiteX530" fmla="*/ 582930 w 1748790"/>
              <a:gd name="connsiteY530" fmla="*/ 1177290 h 1796723"/>
              <a:gd name="connsiteX531" fmla="*/ 594360 w 1748790"/>
              <a:gd name="connsiteY531" fmla="*/ 1062990 h 1796723"/>
              <a:gd name="connsiteX532" fmla="*/ 720090 w 1748790"/>
              <a:gd name="connsiteY532" fmla="*/ 662940 h 1796723"/>
              <a:gd name="connsiteX533" fmla="*/ 765810 w 1748790"/>
              <a:gd name="connsiteY533" fmla="*/ 537210 h 1796723"/>
              <a:gd name="connsiteX534" fmla="*/ 777240 w 1748790"/>
              <a:gd name="connsiteY534" fmla="*/ 491490 h 1796723"/>
              <a:gd name="connsiteX535" fmla="*/ 765810 w 1748790"/>
              <a:gd name="connsiteY535" fmla="*/ 628650 h 1796723"/>
              <a:gd name="connsiteX536" fmla="*/ 651510 w 1748790"/>
              <a:gd name="connsiteY536" fmla="*/ 994410 h 1796723"/>
              <a:gd name="connsiteX537" fmla="*/ 640080 w 1748790"/>
              <a:gd name="connsiteY537" fmla="*/ 1040130 h 1796723"/>
              <a:gd name="connsiteX538" fmla="*/ 628650 w 1748790"/>
              <a:gd name="connsiteY538" fmla="*/ 1074420 h 1796723"/>
              <a:gd name="connsiteX539" fmla="*/ 674370 w 1748790"/>
              <a:gd name="connsiteY539" fmla="*/ 800100 h 1796723"/>
              <a:gd name="connsiteX540" fmla="*/ 742950 w 1748790"/>
              <a:gd name="connsiteY540" fmla="*/ 605790 h 1796723"/>
              <a:gd name="connsiteX541" fmla="*/ 765810 w 1748790"/>
              <a:gd name="connsiteY541" fmla="*/ 560070 h 1796723"/>
              <a:gd name="connsiteX542" fmla="*/ 800100 w 1748790"/>
              <a:gd name="connsiteY542" fmla="*/ 537210 h 1796723"/>
              <a:gd name="connsiteX543" fmla="*/ 777240 w 1748790"/>
              <a:gd name="connsiteY543" fmla="*/ 902970 h 1796723"/>
              <a:gd name="connsiteX544" fmla="*/ 685800 w 1748790"/>
              <a:gd name="connsiteY544" fmla="*/ 994410 h 1796723"/>
              <a:gd name="connsiteX545" fmla="*/ 640080 w 1748790"/>
              <a:gd name="connsiteY545" fmla="*/ 982980 h 1796723"/>
              <a:gd name="connsiteX546" fmla="*/ 594360 w 1748790"/>
              <a:gd name="connsiteY546" fmla="*/ 880110 h 1796723"/>
              <a:gd name="connsiteX547" fmla="*/ 560070 w 1748790"/>
              <a:gd name="connsiteY547" fmla="*/ 765810 h 1796723"/>
              <a:gd name="connsiteX548" fmla="*/ 594360 w 1748790"/>
              <a:gd name="connsiteY548" fmla="*/ 720090 h 1796723"/>
              <a:gd name="connsiteX549" fmla="*/ 822960 w 1748790"/>
              <a:gd name="connsiteY549" fmla="*/ 868680 h 1796723"/>
              <a:gd name="connsiteX550" fmla="*/ 868680 w 1748790"/>
              <a:gd name="connsiteY550" fmla="*/ 982980 h 1796723"/>
              <a:gd name="connsiteX551" fmla="*/ 857250 w 1748790"/>
              <a:gd name="connsiteY551" fmla="*/ 1154430 h 1796723"/>
              <a:gd name="connsiteX552" fmla="*/ 777240 w 1748790"/>
              <a:gd name="connsiteY552" fmla="*/ 1165860 h 1796723"/>
              <a:gd name="connsiteX553" fmla="*/ 628650 w 1748790"/>
              <a:gd name="connsiteY553" fmla="*/ 1085850 h 1796723"/>
              <a:gd name="connsiteX554" fmla="*/ 560070 w 1748790"/>
              <a:gd name="connsiteY554" fmla="*/ 994410 h 1796723"/>
              <a:gd name="connsiteX555" fmla="*/ 468630 w 1748790"/>
              <a:gd name="connsiteY555" fmla="*/ 902970 h 1796723"/>
              <a:gd name="connsiteX556" fmla="*/ 445770 w 1748790"/>
              <a:gd name="connsiteY556" fmla="*/ 857250 h 1796723"/>
              <a:gd name="connsiteX557" fmla="*/ 422910 w 1748790"/>
              <a:gd name="connsiteY557" fmla="*/ 822960 h 1796723"/>
              <a:gd name="connsiteX558" fmla="*/ 571500 w 1748790"/>
              <a:gd name="connsiteY558" fmla="*/ 914400 h 1796723"/>
              <a:gd name="connsiteX559" fmla="*/ 651510 w 1748790"/>
              <a:gd name="connsiteY559" fmla="*/ 1017270 h 1796723"/>
              <a:gd name="connsiteX560" fmla="*/ 800100 w 1748790"/>
              <a:gd name="connsiteY560" fmla="*/ 1143000 h 1796723"/>
              <a:gd name="connsiteX561" fmla="*/ 834390 w 1748790"/>
              <a:gd name="connsiteY561" fmla="*/ 1188720 h 1796723"/>
              <a:gd name="connsiteX562" fmla="*/ 902970 w 1748790"/>
              <a:gd name="connsiteY562" fmla="*/ 1257300 h 1796723"/>
              <a:gd name="connsiteX563" fmla="*/ 914400 w 1748790"/>
              <a:gd name="connsiteY563" fmla="*/ 1291590 h 1796723"/>
              <a:gd name="connsiteX564" fmla="*/ 720090 w 1748790"/>
              <a:gd name="connsiteY564" fmla="*/ 1200150 h 1796723"/>
              <a:gd name="connsiteX565" fmla="*/ 777240 w 1748790"/>
              <a:gd name="connsiteY565" fmla="*/ 1177290 h 1796723"/>
              <a:gd name="connsiteX566" fmla="*/ 982980 w 1748790"/>
              <a:gd name="connsiteY566" fmla="*/ 1200150 h 1796723"/>
              <a:gd name="connsiteX567" fmla="*/ 1188720 w 1748790"/>
              <a:gd name="connsiteY567" fmla="*/ 1211580 h 1796723"/>
              <a:gd name="connsiteX568" fmla="*/ 1314450 w 1748790"/>
              <a:gd name="connsiteY568" fmla="*/ 1188720 h 1796723"/>
              <a:gd name="connsiteX569" fmla="*/ 1325880 w 1748790"/>
              <a:gd name="connsiteY569" fmla="*/ 1143000 h 1796723"/>
              <a:gd name="connsiteX570" fmla="*/ 1268730 w 1748790"/>
              <a:gd name="connsiteY570" fmla="*/ 1051560 h 1796723"/>
              <a:gd name="connsiteX571" fmla="*/ 1245870 w 1748790"/>
              <a:gd name="connsiteY571" fmla="*/ 994410 h 1796723"/>
              <a:gd name="connsiteX572" fmla="*/ 1314450 w 1748790"/>
              <a:gd name="connsiteY572" fmla="*/ 640080 h 1796723"/>
              <a:gd name="connsiteX573" fmla="*/ 1348740 w 1748790"/>
              <a:gd name="connsiteY573" fmla="*/ 582930 h 1796723"/>
              <a:gd name="connsiteX574" fmla="*/ 1371600 w 1748790"/>
              <a:gd name="connsiteY574" fmla="*/ 525780 h 1796723"/>
              <a:gd name="connsiteX575" fmla="*/ 1360170 w 1748790"/>
              <a:gd name="connsiteY575" fmla="*/ 457200 h 1796723"/>
              <a:gd name="connsiteX576" fmla="*/ 1211580 w 1748790"/>
              <a:gd name="connsiteY576" fmla="*/ 388620 h 1796723"/>
              <a:gd name="connsiteX577" fmla="*/ 1177290 w 1748790"/>
              <a:gd name="connsiteY577" fmla="*/ 354330 h 1796723"/>
              <a:gd name="connsiteX578" fmla="*/ 1165860 w 1748790"/>
              <a:gd name="connsiteY578" fmla="*/ 320040 h 1796723"/>
              <a:gd name="connsiteX579" fmla="*/ 1120140 w 1748790"/>
              <a:gd name="connsiteY579" fmla="*/ 297180 h 1796723"/>
              <a:gd name="connsiteX580" fmla="*/ 1040130 w 1748790"/>
              <a:gd name="connsiteY580" fmla="*/ 308610 h 1796723"/>
              <a:gd name="connsiteX581" fmla="*/ 1177290 w 1748790"/>
              <a:gd name="connsiteY581" fmla="*/ 525780 h 1796723"/>
              <a:gd name="connsiteX582" fmla="*/ 1200150 w 1748790"/>
              <a:gd name="connsiteY582" fmla="*/ 560070 h 1796723"/>
              <a:gd name="connsiteX583" fmla="*/ 1131570 w 1748790"/>
              <a:gd name="connsiteY583" fmla="*/ 571500 h 1796723"/>
              <a:gd name="connsiteX584" fmla="*/ 800100 w 1748790"/>
              <a:gd name="connsiteY584" fmla="*/ 434340 h 1796723"/>
              <a:gd name="connsiteX585" fmla="*/ 765810 w 1748790"/>
              <a:gd name="connsiteY585" fmla="*/ 400050 h 1796723"/>
              <a:gd name="connsiteX586" fmla="*/ 754380 w 1748790"/>
              <a:gd name="connsiteY586" fmla="*/ 365760 h 1796723"/>
              <a:gd name="connsiteX587" fmla="*/ 788670 w 1748790"/>
              <a:gd name="connsiteY587" fmla="*/ 377190 h 1796723"/>
              <a:gd name="connsiteX588" fmla="*/ 891540 w 1748790"/>
              <a:gd name="connsiteY588" fmla="*/ 468630 h 1796723"/>
              <a:gd name="connsiteX589" fmla="*/ 1131570 w 1748790"/>
              <a:gd name="connsiteY589" fmla="*/ 697230 h 1796723"/>
              <a:gd name="connsiteX590" fmla="*/ 1188720 w 1748790"/>
              <a:gd name="connsiteY590" fmla="*/ 788670 h 1796723"/>
              <a:gd name="connsiteX591" fmla="*/ 1211580 w 1748790"/>
              <a:gd name="connsiteY591" fmla="*/ 822960 h 1796723"/>
              <a:gd name="connsiteX592" fmla="*/ 994410 w 1748790"/>
              <a:gd name="connsiteY592" fmla="*/ 571500 h 1796723"/>
              <a:gd name="connsiteX593" fmla="*/ 880110 w 1748790"/>
              <a:gd name="connsiteY593" fmla="*/ 388620 h 1796723"/>
              <a:gd name="connsiteX594" fmla="*/ 925830 w 1748790"/>
              <a:gd name="connsiteY594" fmla="*/ 377190 h 1796723"/>
              <a:gd name="connsiteX595" fmla="*/ 994410 w 1748790"/>
              <a:gd name="connsiteY595" fmla="*/ 422910 h 1796723"/>
              <a:gd name="connsiteX596" fmla="*/ 914400 w 1748790"/>
              <a:gd name="connsiteY596" fmla="*/ 274320 h 1796723"/>
              <a:gd name="connsiteX597" fmla="*/ 857250 w 1748790"/>
              <a:gd name="connsiteY597" fmla="*/ 160020 h 1796723"/>
              <a:gd name="connsiteX598" fmla="*/ 891540 w 1748790"/>
              <a:gd name="connsiteY598" fmla="*/ 148590 h 1796723"/>
              <a:gd name="connsiteX599" fmla="*/ 971550 w 1748790"/>
              <a:gd name="connsiteY599" fmla="*/ 217170 h 1796723"/>
              <a:gd name="connsiteX600" fmla="*/ 1040130 w 1748790"/>
              <a:gd name="connsiteY600" fmla="*/ 285750 h 1796723"/>
              <a:gd name="connsiteX601" fmla="*/ 994410 w 1748790"/>
              <a:gd name="connsiteY601" fmla="*/ 308610 h 1796723"/>
              <a:gd name="connsiteX602" fmla="*/ 800100 w 1748790"/>
              <a:gd name="connsiteY602" fmla="*/ 297180 h 1796723"/>
              <a:gd name="connsiteX603" fmla="*/ 811530 w 1748790"/>
              <a:gd name="connsiteY603" fmla="*/ 262890 h 1796723"/>
              <a:gd name="connsiteX604" fmla="*/ 845820 w 1748790"/>
              <a:gd name="connsiteY604" fmla="*/ 240030 h 1796723"/>
              <a:gd name="connsiteX605" fmla="*/ 800100 w 1748790"/>
              <a:gd name="connsiteY605" fmla="*/ 217170 h 1796723"/>
              <a:gd name="connsiteX606" fmla="*/ 731520 w 1748790"/>
              <a:gd name="connsiteY606" fmla="*/ 228600 h 1796723"/>
              <a:gd name="connsiteX607" fmla="*/ 628650 w 1748790"/>
              <a:gd name="connsiteY607" fmla="*/ 251460 h 1796723"/>
              <a:gd name="connsiteX608" fmla="*/ 594360 w 1748790"/>
              <a:gd name="connsiteY608" fmla="*/ 262890 h 1796723"/>
              <a:gd name="connsiteX609" fmla="*/ 605790 w 1748790"/>
              <a:gd name="connsiteY609" fmla="*/ 228600 h 1796723"/>
              <a:gd name="connsiteX610" fmla="*/ 674370 w 1748790"/>
              <a:gd name="connsiteY610" fmla="*/ 182880 h 1796723"/>
              <a:gd name="connsiteX611" fmla="*/ 525780 w 1748790"/>
              <a:gd name="connsiteY611" fmla="*/ 228600 h 1796723"/>
              <a:gd name="connsiteX612" fmla="*/ 411480 w 1748790"/>
              <a:gd name="connsiteY612" fmla="*/ 251460 h 1796723"/>
              <a:gd name="connsiteX613" fmla="*/ 445770 w 1748790"/>
              <a:gd name="connsiteY613" fmla="*/ 240030 h 1796723"/>
              <a:gd name="connsiteX614" fmla="*/ 320040 w 1748790"/>
              <a:gd name="connsiteY614" fmla="*/ 354330 h 1796723"/>
              <a:gd name="connsiteX615" fmla="*/ 114300 w 1748790"/>
              <a:gd name="connsiteY615" fmla="*/ 834390 h 1796723"/>
              <a:gd name="connsiteX616" fmla="*/ 125730 w 1748790"/>
              <a:gd name="connsiteY616" fmla="*/ 857250 h 1796723"/>
              <a:gd name="connsiteX617" fmla="*/ 137160 w 1748790"/>
              <a:gd name="connsiteY617" fmla="*/ 822960 h 1796723"/>
              <a:gd name="connsiteX618" fmla="*/ 148590 w 1748790"/>
              <a:gd name="connsiteY618" fmla="*/ 868680 h 1796723"/>
              <a:gd name="connsiteX619" fmla="*/ 160020 w 1748790"/>
              <a:gd name="connsiteY619" fmla="*/ 902970 h 1796723"/>
              <a:gd name="connsiteX620" fmla="*/ 205740 w 1748790"/>
              <a:gd name="connsiteY620" fmla="*/ 925830 h 1796723"/>
              <a:gd name="connsiteX621" fmla="*/ 228600 w 1748790"/>
              <a:gd name="connsiteY621" fmla="*/ 971550 h 1796723"/>
              <a:gd name="connsiteX622" fmla="*/ 217170 w 1748790"/>
              <a:gd name="connsiteY622" fmla="*/ 937260 h 1796723"/>
              <a:gd name="connsiteX623" fmla="*/ 182880 w 1748790"/>
              <a:gd name="connsiteY623" fmla="*/ 948690 h 1796723"/>
              <a:gd name="connsiteX624" fmla="*/ 160020 w 1748790"/>
              <a:gd name="connsiteY624" fmla="*/ 1005840 h 1796723"/>
              <a:gd name="connsiteX625" fmla="*/ 182880 w 1748790"/>
              <a:gd name="connsiteY625" fmla="*/ 1188720 h 1796723"/>
              <a:gd name="connsiteX626" fmla="*/ 205740 w 1748790"/>
              <a:gd name="connsiteY626" fmla="*/ 1257300 h 1796723"/>
              <a:gd name="connsiteX627" fmla="*/ 274320 w 1748790"/>
              <a:gd name="connsiteY627" fmla="*/ 1348740 h 1796723"/>
              <a:gd name="connsiteX628" fmla="*/ 285750 w 1748790"/>
              <a:gd name="connsiteY628" fmla="*/ 1383030 h 1796723"/>
              <a:gd name="connsiteX629" fmla="*/ 388620 w 1748790"/>
              <a:gd name="connsiteY629" fmla="*/ 1577340 h 1796723"/>
              <a:gd name="connsiteX630" fmla="*/ 285750 w 1748790"/>
              <a:gd name="connsiteY630" fmla="*/ 1543050 h 1796723"/>
              <a:gd name="connsiteX631" fmla="*/ 377190 w 1748790"/>
              <a:gd name="connsiteY631" fmla="*/ 1428750 h 1796723"/>
              <a:gd name="connsiteX632" fmla="*/ 491490 w 1748790"/>
              <a:gd name="connsiteY632" fmla="*/ 1371600 h 1796723"/>
              <a:gd name="connsiteX633" fmla="*/ 422910 w 1748790"/>
              <a:gd name="connsiteY633" fmla="*/ 1223010 h 1796723"/>
              <a:gd name="connsiteX634" fmla="*/ 388620 w 1748790"/>
              <a:gd name="connsiteY634" fmla="*/ 1188720 h 1796723"/>
              <a:gd name="connsiteX635" fmla="*/ 342900 w 1748790"/>
              <a:gd name="connsiteY635" fmla="*/ 1120140 h 1796723"/>
              <a:gd name="connsiteX636" fmla="*/ 354330 w 1748790"/>
              <a:gd name="connsiteY636" fmla="*/ 1028700 h 1796723"/>
              <a:gd name="connsiteX637" fmla="*/ 388620 w 1748790"/>
              <a:gd name="connsiteY637" fmla="*/ 1017270 h 1796723"/>
              <a:gd name="connsiteX638" fmla="*/ 457200 w 1748790"/>
              <a:gd name="connsiteY638" fmla="*/ 1028700 h 1796723"/>
              <a:gd name="connsiteX639" fmla="*/ 434340 w 1748790"/>
              <a:gd name="connsiteY639" fmla="*/ 1200150 h 1796723"/>
              <a:gd name="connsiteX640" fmla="*/ 354330 w 1748790"/>
              <a:gd name="connsiteY640" fmla="*/ 1234440 h 1796723"/>
              <a:gd name="connsiteX641" fmla="*/ 365760 w 1748790"/>
              <a:gd name="connsiteY641" fmla="*/ 1200150 h 1796723"/>
              <a:gd name="connsiteX642" fmla="*/ 468630 w 1748790"/>
              <a:gd name="connsiteY642" fmla="*/ 1097280 h 1796723"/>
              <a:gd name="connsiteX643" fmla="*/ 582930 w 1748790"/>
              <a:gd name="connsiteY643" fmla="*/ 994410 h 1796723"/>
              <a:gd name="connsiteX644" fmla="*/ 560070 w 1748790"/>
              <a:gd name="connsiteY644" fmla="*/ 960120 h 1796723"/>
              <a:gd name="connsiteX645" fmla="*/ 491490 w 1748790"/>
              <a:gd name="connsiteY645" fmla="*/ 868680 h 1796723"/>
              <a:gd name="connsiteX646" fmla="*/ 560070 w 1748790"/>
              <a:gd name="connsiteY646" fmla="*/ 754380 h 1796723"/>
              <a:gd name="connsiteX647" fmla="*/ 708660 w 1748790"/>
              <a:gd name="connsiteY647" fmla="*/ 605790 h 1796723"/>
              <a:gd name="connsiteX648" fmla="*/ 742950 w 1748790"/>
              <a:gd name="connsiteY648" fmla="*/ 582930 h 1796723"/>
              <a:gd name="connsiteX649" fmla="*/ 788670 w 1748790"/>
              <a:gd name="connsiteY649" fmla="*/ 537210 h 1796723"/>
              <a:gd name="connsiteX650" fmla="*/ 834390 w 1748790"/>
              <a:gd name="connsiteY650" fmla="*/ 514350 h 1796723"/>
              <a:gd name="connsiteX651" fmla="*/ 868680 w 1748790"/>
              <a:gd name="connsiteY651" fmla="*/ 491490 h 1796723"/>
              <a:gd name="connsiteX652" fmla="*/ 765810 w 1748790"/>
              <a:gd name="connsiteY652" fmla="*/ 468630 h 1796723"/>
              <a:gd name="connsiteX653" fmla="*/ 754380 w 1748790"/>
              <a:gd name="connsiteY653" fmla="*/ 434340 h 1796723"/>
              <a:gd name="connsiteX654" fmla="*/ 731520 w 1748790"/>
              <a:gd name="connsiteY654" fmla="*/ 240030 h 1796723"/>
              <a:gd name="connsiteX655" fmla="*/ 708660 w 1748790"/>
              <a:gd name="connsiteY655" fmla="*/ 194310 h 1796723"/>
              <a:gd name="connsiteX656" fmla="*/ 582930 w 1748790"/>
              <a:gd name="connsiteY656" fmla="*/ 160020 h 1796723"/>
              <a:gd name="connsiteX657" fmla="*/ 285750 w 1748790"/>
              <a:gd name="connsiteY657" fmla="*/ 388620 h 1796723"/>
              <a:gd name="connsiteX658" fmla="*/ 205740 w 1748790"/>
              <a:gd name="connsiteY658" fmla="*/ 491490 h 1796723"/>
              <a:gd name="connsiteX659" fmla="*/ 137160 w 1748790"/>
              <a:gd name="connsiteY659" fmla="*/ 560070 h 1796723"/>
              <a:gd name="connsiteX660" fmla="*/ 182880 w 1748790"/>
              <a:gd name="connsiteY660" fmla="*/ 582930 h 1796723"/>
              <a:gd name="connsiteX661" fmla="*/ 251460 w 1748790"/>
              <a:gd name="connsiteY661" fmla="*/ 617220 h 1796723"/>
              <a:gd name="connsiteX662" fmla="*/ 228600 w 1748790"/>
              <a:gd name="connsiteY662" fmla="*/ 651510 h 1796723"/>
              <a:gd name="connsiteX663" fmla="*/ 262890 w 1748790"/>
              <a:gd name="connsiteY663" fmla="*/ 662940 h 1796723"/>
              <a:gd name="connsiteX664" fmla="*/ 445770 w 1748790"/>
              <a:gd name="connsiteY664" fmla="*/ 674370 h 1796723"/>
              <a:gd name="connsiteX665" fmla="*/ 537210 w 1748790"/>
              <a:gd name="connsiteY665" fmla="*/ 731520 h 1796723"/>
              <a:gd name="connsiteX666" fmla="*/ 594360 w 1748790"/>
              <a:gd name="connsiteY666" fmla="*/ 754380 h 1796723"/>
              <a:gd name="connsiteX667" fmla="*/ 777240 w 1748790"/>
              <a:gd name="connsiteY667" fmla="*/ 822960 h 1796723"/>
              <a:gd name="connsiteX668" fmla="*/ 811530 w 1748790"/>
              <a:gd name="connsiteY668" fmla="*/ 845820 h 1796723"/>
              <a:gd name="connsiteX669" fmla="*/ 925830 w 1748790"/>
              <a:gd name="connsiteY669" fmla="*/ 948690 h 1796723"/>
              <a:gd name="connsiteX670" fmla="*/ 960120 w 1748790"/>
              <a:gd name="connsiteY670" fmla="*/ 994410 h 1796723"/>
              <a:gd name="connsiteX671" fmla="*/ 994410 w 1748790"/>
              <a:gd name="connsiteY671" fmla="*/ 1028700 h 1796723"/>
              <a:gd name="connsiteX672" fmla="*/ 1051560 w 1748790"/>
              <a:gd name="connsiteY672" fmla="*/ 1097280 h 1796723"/>
              <a:gd name="connsiteX673" fmla="*/ 1097280 w 1748790"/>
              <a:gd name="connsiteY673" fmla="*/ 1143000 h 1796723"/>
              <a:gd name="connsiteX674" fmla="*/ 1200150 w 1748790"/>
              <a:gd name="connsiteY674" fmla="*/ 1268730 h 1796723"/>
              <a:gd name="connsiteX675" fmla="*/ 1211580 w 1748790"/>
              <a:gd name="connsiteY675" fmla="*/ 1303020 h 1796723"/>
              <a:gd name="connsiteX676" fmla="*/ 1280160 w 1748790"/>
              <a:gd name="connsiteY676" fmla="*/ 1371600 h 1796723"/>
              <a:gd name="connsiteX677" fmla="*/ 1348740 w 1748790"/>
              <a:gd name="connsiteY677" fmla="*/ 1394460 h 1796723"/>
              <a:gd name="connsiteX678" fmla="*/ 1588770 w 1748790"/>
              <a:gd name="connsiteY678" fmla="*/ 1383030 h 1796723"/>
              <a:gd name="connsiteX679" fmla="*/ 1600200 w 1748790"/>
              <a:gd name="connsiteY679" fmla="*/ 1268730 h 1796723"/>
              <a:gd name="connsiteX680" fmla="*/ 1577340 w 1748790"/>
              <a:gd name="connsiteY680" fmla="*/ 1005840 h 1796723"/>
              <a:gd name="connsiteX681" fmla="*/ 1588770 w 1748790"/>
              <a:gd name="connsiteY681" fmla="*/ 754380 h 1796723"/>
              <a:gd name="connsiteX682" fmla="*/ 1611630 w 1748790"/>
              <a:gd name="connsiteY682" fmla="*/ 685800 h 1796723"/>
              <a:gd name="connsiteX683" fmla="*/ 1623060 w 1748790"/>
              <a:gd name="connsiteY683" fmla="*/ 605790 h 1796723"/>
              <a:gd name="connsiteX684" fmla="*/ 1634490 w 1748790"/>
              <a:gd name="connsiteY684" fmla="*/ 548640 h 1796723"/>
              <a:gd name="connsiteX685" fmla="*/ 1623060 w 1748790"/>
              <a:gd name="connsiteY685" fmla="*/ 411480 h 1796723"/>
              <a:gd name="connsiteX686" fmla="*/ 1611630 w 1748790"/>
              <a:gd name="connsiteY686" fmla="*/ 377190 h 1796723"/>
              <a:gd name="connsiteX687" fmla="*/ 1577340 w 1748790"/>
              <a:gd name="connsiteY687" fmla="*/ 354330 h 1796723"/>
              <a:gd name="connsiteX688" fmla="*/ 1508760 w 1748790"/>
              <a:gd name="connsiteY688" fmla="*/ 297180 h 1796723"/>
              <a:gd name="connsiteX689" fmla="*/ 1463040 w 1748790"/>
              <a:gd name="connsiteY689" fmla="*/ 228600 h 1796723"/>
              <a:gd name="connsiteX690" fmla="*/ 1360170 w 1748790"/>
              <a:gd name="connsiteY690" fmla="*/ 160020 h 1796723"/>
              <a:gd name="connsiteX691" fmla="*/ 1303020 w 1748790"/>
              <a:gd name="connsiteY691" fmla="*/ 102870 h 1796723"/>
              <a:gd name="connsiteX692" fmla="*/ 1245870 w 1748790"/>
              <a:gd name="connsiteY692" fmla="*/ 45720 h 1796723"/>
              <a:gd name="connsiteX693" fmla="*/ 1154430 w 1748790"/>
              <a:gd name="connsiteY693" fmla="*/ 22860 h 1796723"/>
              <a:gd name="connsiteX694" fmla="*/ 1108710 w 1748790"/>
              <a:gd name="connsiteY694" fmla="*/ 11430 h 1796723"/>
              <a:gd name="connsiteX695" fmla="*/ 1062990 w 1748790"/>
              <a:gd name="connsiteY695" fmla="*/ 0 h 1796723"/>
              <a:gd name="connsiteX696" fmla="*/ 891540 w 1748790"/>
              <a:gd name="connsiteY696" fmla="*/ 11430 h 1796723"/>
              <a:gd name="connsiteX697" fmla="*/ 857250 w 1748790"/>
              <a:gd name="connsiteY697" fmla="*/ 22860 h 1796723"/>
              <a:gd name="connsiteX698" fmla="*/ 697230 w 1748790"/>
              <a:gd name="connsiteY698" fmla="*/ 34290 h 1796723"/>
              <a:gd name="connsiteX699" fmla="*/ 594360 w 1748790"/>
              <a:gd name="connsiteY699" fmla="*/ 45720 h 1796723"/>
              <a:gd name="connsiteX700" fmla="*/ 560070 w 1748790"/>
              <a:gd name="connsiteY700" fmla="*/ 57150 h 1796723"/>
              <a:gd name="connsiteX701" fmla="*/ 480060 w 1748790"/>
              <a:gd name="connsiteY701" fmla="*/ 102870 h 1796723"/>
              <a:gd name="connsiteX702" fmla="*/ 457200 w 1748790"/>
              <a:gd name="connsiteY702" fmla="*/ 137160 h 1796723"/>
              <a:gd name="connsiteX703" fmla="*/ 388620 w 1748790"/>
              <a:gd name="connsiteY703" fmla="*/ 182880 h 1796723"/>
              <a:gd name="connsiteX704" fmla="*/ 342900 w 1748790"/>
              <a:gd name="connsiteY704" fmla="*/ 251460 h 1796723"/>
              <a:gd name="connsiteX705" fmla="*/ 308610 w 1748790"/>
              <a:gd name="connsiteY705" fmla="*/ 285750 h 1796723"/>
              <a:gd name="connsiteX706" fmla="*/ 285750 w 1748790"/>
              <a:gd name="connsiteY706" fmla="*/ 331470 h 1796723"/>
              <a:gd name="connsiteX707" fmla="*/ 251460 w 1748790"/>
              <a:gd name="connsiteY707" fmla="*/ 365760 h 1796723"/>
              <a:gd name="connsiteX708" fmla="*/ 205740 w 1748790"/>
              <a:gd name="connsiteY708" fmla="*/ 434340 h 1796723"/>
              <a:gd name="connsiteX709" fmla="*/ 182880 w 1748790"/>
              <a:gd name="connsiteY709" fmla="*/ 468630 h 1796723"/>
              <a:gd name="connsiteX710" fmla="*/ 171450 w 1748790"/>
              <a:gd name="connsiteY710" fmla="*/ 502920 h 1796723"/>
              <a:gd name="connsiteX711" fmla="*/ 137160 w 1748790"/>
              <a:gd name="connsiteY711" fmla="*/ 571500 h 1796723"/>
              <a:gd name="connsiteX712" fmla="*/ 114300 w 1748790"/>
              <a:gd name="connsiteY712" fmla="*/ 788670 h 1796723"/>
              <a:gd name="connsiteX713" fmla="*/ 80010 w 1748790"/>
              <a:gd name="connsiteY713" fmla="*/ 868680 h 1796723"/>
              <a:gd name="connsiteX714" fmla="*/ 45720 w 1748790"/>
              <a:gd name="connsiteY714" fmla="*/ 891540 h 1796723"/>
              <a:gd name="connsiteX715" fmla="*/ 34290 w 1748790"/>
              <a:gd name="connsiteY715" fmla="*/ 1120140 h 1796723"/>
              <a:gd name="connsiteX716" fmla="*/ 57150 w 1748790"/>
              <a:gd name="connsiteY716" fmla="*/ 1165860 h 1796723"/>
              <a:gd name="connsiteX717" fmla="*/ 80010 w 1748790"/>
              <a:gd name="connsiteY717" fmla="*/ 1223010 h 1796723"/>
              <a:gd name="connsiteX718" fmla="*/ 102870 w 1748790"/>
              <a:gd name="connsiteY718" fmla="*/ 1303020 h 1796723"/>
              <a:gd name="connsiteX719" fmla="*/ 148590 w 1748790"/>
              <a:gd name="connsiteY719" fmla="*/ 1383030 h 1796723"/>
              <a:gd name="connsiteX720" fmla="*/ 160020 w 1748790"/>
              <a:gd name="connsiteY720" fmla="*/ 1428750 h 1796723"/>
              <a:gd name="connsiteX721" fmla="*/ 228600 w 1748790"/>
              <a:gd name="connsiteY721" fmla="*/ 1485900 h 1796723"/>
              <a:gd name="connsiteX722" fmla="*/ 274320 w 1748790"/>
              <a:gd name="connsiteY722" fmla="*/ 1531620 h 1796723"/>
              <a:gd name="connsiteX723" fmla="*/ 297180 w 1748790"/>
              <a:gd name="connsiteY723" fmla="*/ 1565910 h 1796723"/>
              <a:gd name="connsiteX724" fmla="*/ 365760 w 1748790"/>
              <a:gd name="connsiteY724" fmla="*/ 1611630 h 1796723"/>
              <a:gd name="connsiteX725" fmla="*/ 422910 w 1748790"/>
              <a:gd name="connsiteY725" fmla="*/ 1668780 h 1796723"/>
              <a:gd name="connsiteX726" fmla="*/ 491490 w 1748790"/>
              <a:gd name="connsiteY726" fmla="*/ 1691640 h 1796723"/>
              <a:gd name="connsiteX727" fmla="*/ 525780 w 1748790"/>
              <a:gd name="connsiteY727" fmla="*/ 1703070 h 1796723"/>
              <a:gd name="connsiteX728" fmla="*/ 594360 w 1748790"/>
              <a:gd name="connsiteY728" fmla="*/ 1737360 h 1796723"/>
              <a:gd name="connsiteX729" fmla="*/ 685800 w 1748790"/>
              <a:gd name="connsiteY729" fmla="*/ 1725930 h 1796723"/>
              <a:gd name="connsiteX730" fmla="*/ 708660 w 1748790"/>
              <a:gd name="connsiteY730" fmla="*/ 1691640 h 1796723"/>
              <a:gd name="connsiteX731" fmla="*/ 742950 w 1748790"/>
              <a:gd name="connsiteY731" fmla="*/ 1657350 h 1796723"/>
              <a:gd name="connsiteX732" fmla="*/ 765810 w 1748790"/>
              <a:gd name="connsiteY732" fmla="*/ 1588770 h 1796723"/>
              <a:gd name="connsiteX733" fmla="*/ 788670 w 1748790"/>
              <a:gd name="connsiteY733" fmla="*/ 1554480 h 1796723"/>
              <a:gd name="connsiteX734" fmla="*/ 811530 w 1748790"/>
              <a:gd name="connsiteY734" fmla="*/ 1485900 h 1796723"/>
              <a:gd name="connsiteX735" fmla="*/ 834390 w 1748790"/>
              <a:gd name="connsiteY735" fmla="*/ 1440180 h 1796723"/>
              <a:gd name="connsiteX736" fmla="*/ 845820 w 1748790"/>
              <a:gd name="connsiteY736" fmla="*/ 1394460 h 1796723"/>
              <a:gd name="connsiteX737" fmla="*/ 902970 w 1748790"/>
              <a:gd name="connsiteY737" fmla="*/ 1280160 h 1796723"/>
              <a:gd name="connsiteX738" fmla="*/ 914400 w 1748790"/>
              <a:gd name="connsiteY738" fmla="*/ 1245870 h 1796723"/>
              <a:gd name="connsiteX739" fmla="*/ 937260 w 1748790"/>
              <a:gd name="connsiteY739" fmla="*/ 1211580 h 1796723"/>
              <a:gd name="connsiteX740" fmla="*/ 948690 w 1748790"/>
              <a:gd name="connsiteY740" fmla="*/ 1177290 h 1796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Lst>
            <a:rect l="l" t="t" r="r" b="b"/>
            <a:pathLst>
              <a:path w="1748790" h="1796723">
                <a:moveTo>
                  <a:pt x="742950" y="91440"/>
                </a:moveTo>
                <a:cubicBezTo>
                  <a:pt x="779658" y="86546"/>
                  <a:pt x="1015434" y="51866"/>
                  <a:pt x="1062990" y="57150"/>
                </a:cubicBezTo>
                <a:cubicBezTo>
                  <a:pt x="1079925" y="59032"/>
                  <a:pt x="1033434" y="74622"/>
                  <a:pt x="1017270" y="80010"/>
                </a:cubicBezTo>
                <a:cubicBezTo>
                  <a:pt x="987464" y="89945"/>
                  <a:pt x="956310" y="95250"/>
                  <a:pt x="925830" y="102870"/>
                </a:cubicBezTo>
                <a:cubicBezTo>
                  <a:pt x="1006246" y="129675"/>
                  <a:pt x="906971" y="94788"/>
                  <a:pt x="1005840" y="137160"/>
                </a:cubicBezTo>
                <a:cubicBezTo>
                  <a:pt x="1028797" y="146999"/>
                  <a:pt x="1062649" y="154220"/>
                  <a:pt x="1085850" y="160020"/>
                </a:cubicBezTo>
                <a:cubicBezTo>
                  <a:pt x="1074420" y="167640"/>
                  <a:pt x="1064113" y="177301"/>
                  <a:pt x="1051560" y="182880"/>
                </a:cubicBezTo>
                <a:cubicBezTo>
                  <a:pt x="1029540" y="192667"/>
                  <a:pt x="978669" y="182032"/>
                  <a:pt x="982980" y="205740"/>
                </a:cubicBezTo>
                <a:cubicBezTo>
                  <a:pt x="991187" y="250878"/>
                  <a:pt x="1040880" y="277306"/>
                  <a:pt x="1074420" y="308610"/>
                </a:cubicBezTo>
                <a:cubicBezTo>
                  <a:pt x="1098380" y="330973"/>
                  <a:pt x="1129764" y="344178"/>
                  <a:pt x="1154430" y="365760"/>
                </a:cubicBezTo>
                <a:cubicBezTo>
                  <a:pt x="1190925" y="397693"/>
                  <a:pt x="1223010" y="434340"/>
                  <a:pt x="1257300" y="468630"/>
                </a:cubicBezTo>
                <a:lnTo>
                  <a:pt x="1303020" y="514350"/>
                </a:lnTo>
                <a:cubicBezTo>
                  <a:pt x="1314450" y="525780"/>
                  <a:pt x="1328344" y="535190"/>
                  <a:pt x="1337310" y="548640"/>
                </a:cubicBezTo>
                <a:cubicBezTo>
                  <a:pt x="1344930" y="560070"/>
                  <a:pt x="1372457" y="576787"/>
                  <a:pt x="1360170" y="582930"/>
                </a:cubicBezTo>
                <a:cubicBezTo>
                  <a:pt x="1339441" y="593294"/>
                  <a:pt x="1314450" y="575310"/>
                  <a:pt x="1291590" y="571500"/>
                </a:cubicBezTo>
                <a:cubicBezTo>
                  <a:pt x="1261110" y="548640"/>
                  <a:pt x="1231276" y="524892"/>
                  <a:pt x="1200150" y="502920"/>
                </a:cubicBezTo>
                <a:cubicBezTo>
                  <a:pt x="1166482" y="479154"/>
                  <a:pt x="1128681" y="461031"/>
                  <a:pt x="1097280" y="434340"/>
                </a:cubicBezTo>
                <a:cubicBezTo>
                  <a:pt x="1052120" y="395954"/>
                  <a:pt x="1013460" y="350520"/>
                  <a:pt x="971550" y="308610"/>
                </a:cubicBezTo>
                <a:cubicBezTo>
                  <a:pt x="960120" y="297180"/>
                  <a:pt x="946959" y="287252"/>
                  <a:pt x="937260" y="274320"/>
                </a:cubicBezTo>
                <a:cubicBezTo>
                  <a:pt x="893271" y="215668"/>
                  <a:pt x="916440" y="242070"/>
                  <a:pt x="868680" y="194310"/>
                </a:cubicBezTo>
                <a:cubicBezTo>
                  <a:pt x="960474" y="171362"/>
                  <a:pt x="880645" y="180257"/>
                  <a:pt x="1017270" y="240030"/>
                </a:cubicBezTo>
                <a:cubicBezTo>
                  <a:pt x="1042682" y="251148"/>
                  <a:pt x="1071785" y="251964"/>
                  <a:pt x="1097280" y="262890"/>
                </a:cubicBezTo>
                <a:cubicBezTo>
                  <a:pt x="1195455" y="304965"/>
                  <a:pt x="1153396" y="293028"/>
                  <a:pt x="1211580" y="342900"/>
                </a:cubicBezTo>
                <a:cubicBezTo>
                  <a:pt x="1236391" y="364166"/>
                  <a:pt x="1264452" y="381958"/>
                  <a:pt x="1291590" y="400050"/>
                </a:cubicBezTo>
                <a:cubicBezTo>
                  <a:pt x="1303020" y="392430"/>
                  <a:pt x="1312330" y="379448"/>
                  <a:pt x="1325880" y="377190"/>
                </a:cubicBezTo>
                <a:cubicBezTo>
                  <a:pt x="1358116" y="371817"/>
                  <a:pt x="1391902" y="422350"/>
                  <a:pt x="1405890" y="434340"/>
                </a:cubicBezTo>
                <a:cubicBezTo>
                  <a:pt x="1416320" y="443280"/>
                  <a:pt x="1428750" y="449580"/>
                  <a:pt x="1440180" y="457200"/>
                </a:cubicBezTo>
                <a:cubicBezTo>
                  <a:pt x="1417320" y="422910"/>
                  <a:pt x="1393607" y="389174"/>
                  <a:pt x="1371600" y="354330"/>
                </a:cubicBezTo>
                <a:cubicBezTo>
                  <a:pt x="1267092" y="188859"/>
                  <a:pt x="1340881" y="290511"/>
                  <a:pt x="1268730" y="194310"/>
                </a:cubicBezTo>
                <a:cubicBezTo>
                  <a:pt x="1268730" y="194310"/>
                  <a:pt x="1292500" y="216327"/>
                  <a:pt x="1303020" y="228600"/>
                </a:cubicBezTo>
                <a:cubicBezTo>
                  <a:pt x="1331150" y="261419"/>
                  <a:pt x="1343444" y="281012"/>
                  <a:pt x="1360170" y="320040"/>
                </a:cubicBezTo>
                <a:cubicBezTo>
                  <a:pt x="1364916" y="331114"/>
                  <a:pt x="1367790" y="342900"/>
                  <a:pt x="1371600" y="354330"/>
                </a:cubicBezTo>
                <a:cubicBezTo>
                  <a:pt x="1398270" y="274320"/>
                  <a:pt x="1371600" y="293370"/>
                  <a:pt x="1428750" y="274320"/>
                </a:cubicBezTo>
                <a:cubicBezTo>
                  <a:pt x="1390650" y="270510"/>
                  <a:pt x="1351267" y="273409"/>
                  <a:pt x="1314450" y="262890"/>
                </a:cubicBezTo>
                <a:cubicBezTo>
                  <a:pt x="1296133" y="257657"/>
                  <a:pt x="1282200" y="242070"/>
                  <a:pt x="1268730" y="228600"/>
                </a:cubicBezTo>
                <a:cubicBezTo>
                  <a:pt x="1259016" y="218886"/>
                  <a:pt x="1232838" y="198654"/>
                  <a:pt x="1245870" y="194310"/>
                </a:cubicBezTo>
                <a:cubicBezTo>
                  <a:pt x="1265335" y="187822"/>
                  <a:pt x="1283970" y="209550"/>
                  <a:pt x="1303020" y="217170"/>
                </a:cubicBezTo>
                <a:cubicBezTo>
                  <a:pt x="1304224" y="218374"/>
                  <a:pt x="1364717" y="274383"/>
                  <a:pt x="1360170" y="285750"/>
                </a:cubicBezTo>
                <a:cubicBezTo>
                  <a:pt x="1353842" y="301570"/>
                  <a:pt x="1329690" y="300990"/>
                  <a:pt x="1314450" y="308610"/>
                </a:cubicBezTo>
                <a:cubicBezTo>
                  <a:pt x="1308123" y="307555"/>
                  <a:pt x="1213793" y="308974"/>
                  <a:pt x="1223010" y="262890"/>
                </a:cubicBezTo>
                <a:cubicBezTo>
                  <a:pt x="1225704" y="249420"/>
                  <a:pt x="1245870" y="247650"/>
                  <a:pt x="1257300" y="240030"/>
                </a:cubicBezTo>
                <a:cubicBezTo>
                  <a:pt x="1253490" y="251460"/>
                  <a:pt x="1257684" y="271957"/>
                  <a:pt x="1245870" y="274320"/>
                </a:cubicBezTo>
                <a:cubicBezTo>
                  <a:pt x="1212039" y="281086"/>
                  <a:pt x="1177032" y="268562"/>
                  <a:pt x="1143000" y="262890"/>
                </a:cubicBezTo>
                <a:cubicBezTo>
                  <a:pt x="1131116" y="260909"/>
                  <a:pt x="1096662" y="251460"/>
                  <a:pt x="1108710" y="251460"/>
                </a:cubicBezTo>
                <a:cubicBezTo>
                  <a:pt x="1139427" y="251460"/>
                  <a:pt x="1169670" y="259080"/>
                  <a:pt x="1200150" y="262890"/>
                </a:cubicBezTo>
                <a:cubicBezTo>
                  <a:pt x="1215390" y="270510"/>
                  <a:pt x="1231693" y="276299"/>
                  <a:pt x="1245870" y="285750"/>
                </a:cubicBezTo>
                <a:cubicBezTo>
                  <a:pt x="1266169" y="299282"/>
                  <a:pt x="1284660" y="315405"/>
                  <a:pt x="1303020" y="331470"/>
                </a:cubicBezTo>
                <a:cubicBezTo>
                  <a:pt x="1342854" y="366325"/>
                  <a:pt x="1388504" y="425166"/>
                  <a:pt x="1405890" y="468630"/>
                </a:cubicBezTo>
                <a:cubicBezTo>
                  <a:pt x="1433225" y="536967"/>
                  <a:pt x="1422262" y="506315"/>
                  <a:pt x="1440180" y="560070"/>
                </a:cubicBezTo>
                <a:cubicBezTo>
                  <a:pt x="1418755" y="645769"/>
                  <a:pt x="1421058" y="587381"/>
                  <a:pt x="1474470" y="582930"/>
                </a:cubicBezTo>
                <a:cubicBezTo>
                  <a:pt x="1505081" y="580379"/>
                  <a:pt x="1535430" y="590550"/>
                  <a:pt x="1565910" y="594360"/>
                </a:cubicBezTo>
                <a:cubicBezTo>
                  <a:pt x="1562100" y="605790"/>
                  <a:pt x="1566435" y="630144"/>
                  <a:pt x="1554480" y="628650"/>
                </a:cubicBezTo>
                <a:cubicBezTo>
                  <a:pt x="1483936" y="619832"/>
                  <a:pt x="1469477" y="574609"/>
                  <a:pt x="1440180" y="525780"/>
                </a:cubicBezTo>
                <a:cubicBezTo>
                  <a:pt x="1421550" y="451259"/>
                  <a:pt x="1423419" y="480521"/>
                  <a:pt x="1451610" y="514350"/>
                </a:cubicBezTo>
                <a:cubicBezTo>
                  <a:pt x="1461958" y="526768"/>
                  <a:pt x="1475380" y="536367"/>
                  <a:pt x="1485900" y="548640"/>
                </a:cubicBezTo>
                <a:cubicBezTo>
                  <a:pt x="1498298" y="563104"/>
                  <a:pt x="1508760" y="579120"/>
                  <a:pt x="1520190" y="594360"/>
                </a:cubicBezTo>
                <a:cubicBezTo>
                  <a:pt x="1527810" y="617220"/>
                  <a:pt x="1556416" y="682990"/>
                  <a:pt x="1543050" y="662940"/>
                </a:cubicBezTo>
                <a:cubicBezTo>
                  <a:pt x="1513507" y="618625"/>
                  <a:pt x="1524534" y="641682"/>
                  <a:pt x="1508760" y="594360"/>
                </a:cubicBezTo>
                <a:cubicBezTo>
                  <a:pt x="1501140" y="617220"/>
                  <a:pt x="1492824" y="639860"/>
                  <a:pt x="1485900" y="662940"/>
                </a:cubicBezTo>
                <a:cubicBezTo>
                  <a:pt x="1481386" y="677987"/>
                  <a:pt x="1480658" y="694221"/>
                  <a:pt x="1474470" y="708660"/>
                </a:cubicBezTo>
                <a:cubicBezTo>
                  <a:pt x="1469059" y="721286"/>
                  <a:pt x="1459230" y="731520"/>
                  <a:pt x="1451610" y="742950"/>
                </a:cubicBezTo>
                <a:cubicBezTo>
                  <a:pt x="1454084" y="733052"/>
                  <a:pt x="1457247" y="665758"/>
                  <a:pt x="1497330" y="685800"/>
                </a:cubicBezTo>
                <a:cubicBezTo>
                  <a:pt x="1508106" y="691188"/>
                  <a:pt x="1504950" y="708660"/>
                  <a:pt x="1508760" y="720090"/>
                </a:cubicBezTo>
                <a:cubicBezTo>
                  <a:pt x="1504950" y="742950"/>
                  <a:pt x="1509613" y="769017"/>
                  <a:pt x="1497330" y="788670"/>
                </a:cubicBezTo>
                <a:cubicBezTo>
                  <a:pt x="1488299" y="803119"/>
                  <a:pt x="1466505" y="803255"/>
                  <a:pt x="1451610" y="811530"/>
                </a:cubicBezTo>
                <a:cubicBezTo>
                  <a:pt x="1370718" y="856470"/>
                  <a:pt x="1423276" y="838616"/>
                  <a:pt x="1348740" y="857250"/>
                </a:cubicBezTo>
                <a:cubicBezTo>
                  <a:pt x="1325880" y="853440"/>
                  <a:pt x="1296547" y="862207"/>
                  <a:pt x="1280160" y="845820"/>
                </a:cubicBezTo>
                <a:cubicBezTo>
                  <a:pt x="1270446" y="836106"/>
                  <a:pt x="1300781" y="824327"/>
                  <a:pt x="1314450" y="822960"/>
                </a:cubicBezTo>
                <a:cubicBezTo>
                  <a:pt x="1341257" y="820279"/>
                  <a:pt x="1367790" y="830580"/>
                  <a:pt x="1394460" y="834390"/>
                </a:cubicBezTo>
                <a:cubicBezTo>
                  <a:pt x="1405895" y="849636"/>
                  <a:pt x="1449817" y="902520"/>
                  <a:pt x="1451610" y="925830"/>
                </a:cubicBezTo>
                <a:cubicBezTo>
                  <a:pt x="1454256" y="960229"/>
                  <a:pt x="1443990" y="994410"/>
                  <a:pt x="1440180" y="1028700"/>
                </a:cubicBezTo>
                <a:cubicBezTo>
                  <a:pt x="1424940" y="1024890"/>
                  <a:pt x="1405568" y="1028378"/>
                  <a:pt x="1394460" y="1017270"/>
                </a:cubicBezTo>
                <a:cubicBezTo>
                  <a:pt x="1383352" y="1006162"/>
                  <a:pt x="1383030" y="987259"/>
                  <a:pt x="1383030" y="971550"/>
                </a:cubicBezTo>
                <a:cubicBezTo>
                  <a:pt x="1383030" y="892417"/>
                  <a:pt x="1392295" y="856643"/>
                  <a:pt x="1405890" y="788670"/>
                </a:cubicBezTo>
                <a:cubicBezTo>
                  <a:pt x="1394460" y="777240"/>
                  <a:pt x="1387282" y="750460"/>
                  <a:pt x="1371600" y="754380"/>
                </a:cubicBezTo>
                <a:cubicBezTo>
                  <a:pt x="1345464" y="760914"/>
                  <a:pt x="1336650" y="796267"/>
                  <a:pt x="1314450" y="811530"/>
                </a:cubicBezTo>
                <a:cubicBezTo>
                  <a:pt x="1220762" y="875940"/>
                  <a:pt x="1181265" y="878122"/>
                  <a:pt x="1085850" y="925830"/>
                </a:cubicBezTo>
                <a:cubicBezTo>
                  <a:pt x="1058376" y="939567"/>
                  <a:pt x="1033314" y="957813"/>
                  <a:pt x="1005840" y="971550"/>
                </a:cubicBezTo>
                <a:cubicBezTo>
                  <a:pt x="979887" y="984526"/>
                  <a:pt x="951783" y="992864"/>
                  <a:pt x="925830" y="1005840"/>
                </a:cubicBezTo>
                <a:cubicBezTo>
                  <a:pt x="901650" y="1017930"/>
                  <a:pt x="866530" y="1050047"/>
                  <a:pt x="845820" y="1062990"/>
                </a:cubicBezTo>
                <a:cubicBezTo>
                  <a:pt x="831371" y="1072021"/>
                  <a:pt x="812148" y="1097898"/>
                  <a:pt x="800100" y="1085850"/>
                </a:cubicBezTo>
                <a:cubicBezTo>
                  <a:pt x="788670" y="1074420"/>
                  <a:pt x="821631" y="1061484"/>
                  <a:pt x="834390" y="1051560"/>
                </a:cubicBezTo>
                <a:cubicBezTo>
                  <a:pt x="856077" y="1034692"/>
                  <a:pt x="902970" y="1005840"/>
                  <a:pt x="902970" y="1005840"/>
                </a:cubicBezTo>
                <a:cubicBezTo>
                  <a:pt x="891540" y="1002030"/>
                  <a:pt x="878088" y="1001936"/>
                  <a:pt x="868680" y="994410"/>
                </a:cubicBezTo>
                <a:cubicBezTo>
                  <a:pt x="857953" y="985828"/>
                  <a:pt x="843562" y="973670"/>
                  <a:pt x="845820" y="960120"/>
                </a:cubicBezTo>
                <a:cubicBezTo>
                  <a:pt x="850856" y="929902"/>
                  <a:pt x="892929" y="921557"/>
                  <a:pt x="914400" y="914400"/>
                </a:cubicBezTo>
                <a:cubicBezTo>
                  <a:pt x="933450" y="918210"/>
                  <a:pt x="959894" y="910288"/>
                  <a:pt x="971550" y="925830"/>
                </a:cubicBezTo>
                <a:cubicBezTo>
                  <a:pt x="979792" y="936820"/>
                  <a:pt x="957484" y="949567"/>
                  <a:pt x="948690" y="960120"/>
                </a:cubicBezTo>
                <a:cubicBezTo>
                  <a:pt x="915760" y="999636"/>
                  <a:pt x="922372" y="991753"/>
                  <a:pt x="880110" y="1005840"/>
                </a:cubicBezTo>
                <a:cubicBezTo>
                  <a:pt x="883920" y="986790"/>
                  <a:pt x="883650" y="966443"/>
                  <a:pt x="891540" y="948690"/>
                </a:cubicBezTo>
                <a:cubicBezTo>
                  <a:pt x="915924" y="893826"/>
                  <a:pt x="931926" y="908304"/>
                  <a:pt x="971550" y="868680"/>
                </a:cubicBezTo>
                <a:cubicBezTo>
                  <a:pt x="985020" y="855210"/>
                  <a:pt x="991503" y="835505"/>
                  <a:pt x="1005840" y="822960"/>
                </a:cubicBezTo>
                <a:cubicBezTo>
                  <a:pt x="1022559" y="808331"/>
                  <a:pt x="1072925" y="768799"/>
                  <a:pt x="1062990" y="788670"/>
                </a:cubicBezTo>
                <a:cubicBezTo>
                  <a:pt x="1049682" y="815286"/>
                  <a:pt x="1016346" y="825712"/>
                  <a:pt x="994410" y="845820"/>
                </a:cubicBezTo>
                <a:cubicBezTo>
                  <a:pt x="920283" y="913770"/>
                  <a:pt x="955392" y="907587"/>
                  <a:pt x="891540" y="925830"/>
                </a:cubicBezTo>
                <a:cubicBezTo>
                  <a:pt x="876435" y="930146"/>
                  <a:pt x="861060" y="933450"/>
                  <a:pt x="845820" y="937260"/>
                </a:cubicBezTo>
                <a:cubicBezTo>
                  <a:pt x="842010" y="922020"/>
                  <a:pt x="834390" y="907249"/>
                  <a:pt x="834390" y="891540"/>
                </a:cubicBezTo>
                <a:cubicBezTo>
                  <a:pt x="834390" y="859074"/>
                  <a:pt x="869939" y="825931"/>
                  <a:pt x="891540" y="811530"/>
                </a:cubicBezTo>
                <a:cubicBezTo>
                  <a:pt x="942657" y="777452"/>
                  <a:pt x="998393" y="750871"/>
                  <a:pt x="1051560" y="720090"/>
                </a:cubicBezTo>
                <a:cubicBezTo>
                  <a:pt x="1070786" y="708959"/>
                  <a:pt x="1087157" y="691188"/>
                  <a:pt x="1108710" y="685800"/>
                </a:cubicBezTo>
                <a:cubicBezTo>
                  <a:pt x="1166119" y="671448"/>
                  <a:pt x="1139527" y="679338"/>
                  <a:pt x="1188720" y="662940"/>
                </a:cubicBezTo>
                <a:cubicBezTo>
                  <a:pt x="1215390" y="670560"/>
                  <a:pt x="1246540" y="669158"/>
                  <a:pt x="1268730" y="685800"/>
                </a:cubicBezTo>
                <a:cubicBezTo>
                  <a:pt x="1281297" y="695225"/>
                  <a:pt x="1280160" y="715811"/>
                  <a:pt x="1280160" y="731520"/>
                </a:cubicBezTo>
                <a:cubicBezTo>
                  <a:pt x="1280160" y="754695"/>
                  <a:pt x="1280654" y="780227"/>
                  <a:pt x="1268730" y="800100"/>
                </a:cubicBezTo>
                <a:cubicBezTo>
                  <a:pt x="1239144" y="849409"/>
                  <a:pt x="1201471" y="847842"/>
                  <a:pt x="1154430" y="857250"/>
                </a:cubicBezTo>
                <a:cubicBezTo>
                  <a:pt x="1127760" y="853440"/>
                  <a:pt x="1097970" y="858904"/>
                  <a:pt x="1074420" y="845820"/>
                </a:cubicBezTo>
                <a:cubicBezTo>
                  <a:pt x="1028965" y="820567"/>
                  <a:pt x="1062160" y="694098"/>
                  <a:pt x="1062990" y="685800"/>
                </a:cubicBezTo>
                <a:cubicBezTo>
                  <a:pt x="1164155" y="697041"/>
                  <a:pt x="1163704" y="675305"/>
                  <a:pt x="1223010" y="754380"/>
                </a:cubicBezTo>
                <a:cubicBezTo>
                  <a:pt x="1230239" y="764019"/>
                  <a:pt x="1230630" y="777240"/>
                  <a:pt x="1234440" y="788670"/>
                </a:cubicBezTo>
                <a:cubicBezTo>
                  <a:pt x="1223010" y="815340"/>
                  <a:pt x="1218524" y="846223"/>
                  <a:pt x="1200150" y="868680"/>
                </a:cubicBezTo>
                <a:cubicBezTo>
                  <a:pt x="1165157" y="911449"/>
                  <a:pt x="1131547" y="914406"/>
                  <a:pt x="1085850" y="925830"/>
                </a:cubicBezTo>
                <a:cubicBezTo>
                  <a:pt x="1059180" y="918210"/>
                  <a:pt x="1026714" y="921235"/>
                  <a:pt x="1005840" y="902970"/>
                </a:cubicBezTo>
                <a:cubicBezTo>
                  <a:pt x="991219" y="890177"/>
                  <a:pt x="998624" y="864785"/>
                  <a:pt x="994410" y="845820"/>
                </a:cubicBezTo>
                <a:cubicBezTo>
                  <a:pt x="991002" y="830485"/>
                  <a:pt x="986790" y="815340"/>
                  <a:pt x="982980" y="800100"/>
                </a:cubicBezTo>
                <a:cubicBezTo>
                  <a:pt x="986790" y="746760"/>
                  <a:pt x="985117" y="692742"/>
                  <a:pt x="994410" y="640080"/>
                </a:cubicBezTo>
                <a:cubicBezTo>
                  <a:pt x="996797" y="626552"/>
                  <a:pt x="1026984" y="615504"/>
                  <a:pt x="1017270" y="605790"/>
                </a:cubicBezTo>
                <a:cubicBezTo>
                  <a:pt x="1007556" y="596076"/>
                  <a:pt x="995267" y="622507"/>
                  <a:pt x="982980" y="628650"/>
                </a:cubicBezTo>
                <a:cubicBezTo>
                  <a:pt x="966876" y="636702"/>
                  <a:pt x="914622" y="656345"/>
                  <a:pt x="891540" y="662940"/>
                </a:cubicBezTo>
                <a:cubicBezTo>
                  <a:pt x="876435" y="667256"/>
                  <a:pt x="861060" y="670560"/>
                  <a:pt x="845820" y="674370"/>
                </a:cubicBezTo>
                <a:cubicBezTo>
                  <a:pt x="868895" y="643603"/>
                  <a:pt x="893958" y="605696"/>
                  <a:pt x="925830" y="582930"/>
                </a:cubicBezTo>
                <a:cubicBezTo>
                  <a:pt x="935634" y="575927"/>
                  <a:pt x="949344" y="576888"/>
                  <a:pt x="960120" y="571500"/>
                </a:cubicBezTo>
                <a:cubicBezTo>
                  <a:pt x="1039055" y="532033"/>
                  <a:pt x="944977" y="560998"/>
                  <a:pt x="1040130" y="537210"/>
                </a:cubicBezTo>
                <a:cubicBezTo>
                  <a:pt x="1018893" y="600920"/>
                  <a:pt x="1034054" y="575041"/>
                  <a:pt x="948690" y="640080"/>
                </a:cubicBezTo>
                <a:cubicBezTo>
                  <a:pt x="896550" y="679806"/>
                  <a:pt x="847299" y="725065"/>
                  <a:pt x="788670" y="754380"/>
                </a:cubicBezTo>
                <a:cubicBezTo>
                  <a:pt x="765810" y="765810"/>
                  <a:pt x="741028" y="774013"/>
                  <a:pt x="720090" y="788670"/>
                </a:cubicBezTo>
                <a:cubicBezTo>
                  <a:pt x="621473" y="857702"/>
                  <a:pt x="719624" y="819305"/>
                  <a:pt x="640080" y="845820"/>
                </a:cubicBezTo>
                <a:cubicBezTo>
                  <a:pt x="647700" y="807720"/>
                  <a:pt x="648992" y="767785"/>
                  <a:pt x="662940" y="731520"/>
                </a:cubicBezTo>
                <a:cubicBezTo>
                  <a:pt x="668743" y="716433"/>
                  <a:pt x="686710" y="709503"/>
                  <a:pt x="697230" y="697230"/>
                </a:cubicBezTo>
                <a:cubicBezTo>
                  <a:pt x="709628" y="682766"/>
                  <a:pt x="720447" y="667012"/>
                  <a:pt x="731520" y="651510"/>
                </a:cubicBezTo>
                <a:cubicBezTo>
                  <a:pt x="816656" y="532320"/>
                  <a:pt x="681938" y="711009"/>
                  <a:pt x="788670" y="582930"/>
                </a:cubicBezTo>
                <a:cubicBezTo>
                  <a:pt x="797464" y="572377"/>
                  <a:pt x="824562" y="544296"/>
                  <a:pt x="811530" y="548640"/>
                </a:cubicBezTo>
                <a:cubicBezTo>
                  <a:pt x="777431" y="560006"/>
                  <a:pt x="751196" y="587781"/>
                  <a:pt x="720090" y="605790"/>
                </a:cubicBezTo>
                <a:cubicBezTo>
                  <a:pt x="678775" y="629709"/>
                  <a:pt x="634843" y="649068"/>
                  <a:pt x="594360" y="674370"/>
                </a:cubicBezTo>
                <a:cubicBezTo>
                  <a:pt x="573672" y="687300"/>
                  <a:pt x="556940" y="705741"/>
                  <a:pt x="537210" y="720090"/>
                </a:cubicBezTo>
                <a:cubicBezTo>
                  <a:pt x="514991" y="736250"/>
                  <a:pt x="490317" y="748942"/>
                  <a:pt x="468630" y="765810"/>
                </a:cubicBezTo>
                <a:cubicBezTo>
                  <a:pt x="445753" y="783603"/>
                  <a:pt x="424068" y="822960"/>
                  <a:pt x="388620" y="822960"/>
                </a:cubicBezTo>
                <a:cubicBezTo>
                  <a:pt x="374883" y="822960"/>
                  <a:pt x="410284" y="805511"/>
                  <a:pt x="422910" y="800100"/>
                </a:cubicBezTo>
                <a:cubicBezTo>
                  <a:pt x="437349" y="793912"/>
                  <a:pt x="453525" y="792986"/>
                  <a:pt x="468630" y="788670"/>
                </a:cubicBezTo>
                <a:cubicBezTo>
                  <a:pt x="480215" y="785360"/>
                  <a:pt x="491490" y="781050"/>
                  <a:pt x="502920" y="777240"/>
                </a:cubicBezTo>
                <a:cubicBezTo>
                  <a:pt x="499110" y="811530"/>
                  <a:pt x="500968" y="846936"/>
                  <a:pt x="491490" y="880110"/>
                </a:cubicBezTo>
                <a:cubicBezTo>
                  <a:pt x="485387" y="901471"/>
                  <a:pt x="469127" y="918517"/>
                  <a:pt x="457200" y="937260"/>
                </a:cubicBezTo>
                <a:cubicBezTo>
                  <a:pt x="415671" y="1002520"/>
                  <a:pt x="417196" y="1009649"/>
                  <a:pt x="354330" y="1051560"/>
                </a:cubicBezTo>
                <a:cubicBezTo>
                  <a:pt x="340153" y="1061011"/>
                  <a:pt x="323850" y="1066800"/>
                  <a:pt x="308610" y="1074420"/>
                </a:cubicBezTo>
                <a:cubicBezTo>
                  <a:pt x="293370" y="1070610"/>
                  <a:pt x="276360" y="1054908"/>
                  <a:pt x="262890" y="1062990"/>
                </a:cubicBezTo>
                <a:cubicBezTo>
                  <a:pt x="229301" y="1083143"/>
                  <a:pt x="271518" y="1168883"/>
                  <a:pt x="274320" y="1177290"/>
                </a:cubicBezTo>
                <a:cubicBezTo>
                  <a:pt x="270510" y="1226820"/>
                  <a:pt x="286678" y="1282269"/>
                  <a:pt x="262890" y="1325880"/>
                </a:cubicBezTo>
                <a:cubicBezTo>
                  <a:pt x="253065" y="1343892"/>
                  <a:pt x="218050" y="1319434"/>
                  <a:pt x="205740" y="1303020"/>
                </a:cubicBezTo>
                <a:cubicBezTo>
                  <a:pt x="191835" y="1284480"/>
                  <a:pt x="198120" y="1257300"/>
                  <a:pt x="194310" y="1234440"/>
                </a:cubicBezTo>
                <a:cubicBezTo>
                  <a:pt x="198120" y="1173480"/>
                  <a:pt x="190926" y="1110815"/>
                  <a:pt x="205740" y="1051560"/>
                </a:cubicBezTo>
                <a:cubicBezTo>
                  <a:pt x="209873" y="1035030"/>
                  <a:pt x="221888" y="1081619"/>
                  <a:pt x="228600" y="1097280"/>
                </a:cubicBezTo>
                <a:cubicBezTo>
                  <a:pt x="233346" y="1108354"/>
                  <a:pt x="236220" y="1120140"/>
                  <a:pt x="240030" y="1131570"/>
                </a:cubicBezTo>
                <a:cubicBezTo>
                  <a:pt x="239776" y="1134612"/>
                  <a:pt x="268926" y="1292596"/>
                  <a:pt x="194310" y="1280160"/>
                </a:cubicBezTo>
                <a:cubicBezTo>
                  <a:pt x="180760" y="1277902"/>
                  <a:pt x="171450" y="1264920"/>
                  <a:pt x="160020" y="1257300"/>
                </a:cubicBezTo>
                <a:cubicBezTo>
                  <a:pt x="156210" y="1245870"/>
                  <a:pt x="157109" y="1231529"/>
                  <a:pt x="148590" y="1223010"/>
                </a:cubicBezTo>
                <a:cubicBezTo>
                  <a:pt x="140071" y="1214491"/>
                  <a:pt x="125076" y="1216968"/>
                  <a:pt x="114300" y="1211580"/>
                </a:cubicBezTo>
                <a:cubicBezTo>
                  <a:pt x="102013" y="1205437"/>
                  <a:pt x="91440" y="1196340"/>
                  <a:pt x="80010" y="1188720"/>
                </a:cubicBezTo>
                <a:cubicBezTo>
                  <a:pt x="72390" y="1165860"/>
                  <a:pt x="61111" y="1143909"/>
                  <a:pt x="57150" y="1120140"/>
                </a:cubicBezTo>
                <a:cubicBezTo>
                  <a:pt x="53340" y="1097280"/>
                  <a:pt x="57218" y="1071682"/>
                  <a:pt x="45720" y="1051560"/>
                </a:cubicBezTo>
                <a:cubicBezTo>
                  <a:pt x="39742" y="1041099"/>
                  <a:pt x="22860" y="1043940"/>
                  <a:pt x="11430" y="1040130"/>
                </a:cubicBezTo>
                <a:cubicBezTo>
                  <a:pt x="7620" y="1028700"/>
                  <a:pt x="0" y="1017888"/>
                  <a:pt x="0" y="1005840"/>
                </a:cubicBezTo>
                <a:cubicBezTo>
                  <a:pt x="0" y="966439"/>
                  <a:pt x="10641" y="942779"/>
                  <a:pt x="34290" y="914400"/>
                </a:cubicBezTo>
                <a:cubicBezTo>
                  <a:pt x="44638" y="901982"/>
                  <a:pt x="58656" y="892869"/>
                  <a:pt x="68580" y="880110"/>
                </a:cubicBezTo>
                <a:cubicBezTo>
                  <a:pt x="85448" y="858423"/>
                  <a:pt x="100957" y="835547"/>
                  <a:pt x="114300" y="811530"/>
                </a:cubicBezTo>
                <a:cubicBezTo>
                  <a:pt x="120151" y="800998"/>
                  <a:pt x="120342" y="788016"/>
                  <a:pt x="125730" y="777240"/>
                </a:cubicBezTo>
                <a:cubicBezTo>
                  <a:pt x="131873" y="764953"/>
                  <a:pt x="158304" y="752664"/>
                  <a:pt x="148590" y="742950"/>
                </a:cubicBezTo>
                <a:cubicBezTo>
                  <a:pt x="145002" y="739362"/>
                  <a:pt x="76494" y="763172"/>
                  <a:pt x="68580" y="765810"/>
                </a:cubicBezTo>
                <a:cubicBezTo>
                  <a:pt x="93099" y="692254"/>
                  <a:pt x="60788" y="772146"/>
                  <a:pt x="114300" y="697230"/>
                </a:cubicBezTo>
                <a:cubicBezTo>
                  <a:pt x="124204" y="683365"/>
                  <a:pt x="128706" y="666304"/>
                  <a:pt x="137160" y="651510"/>
                </a:cubicBezTo>
                <a:cubicBezTo>
                  <a:pt x="143976" y="639583"/>
                  <a:pt x="152035" y="628398"/>
                  <a:pt x="160020" y="617220"/>
                </a:cubicBezTo>
                <a:cubicBezTo>
                  <a:pt x="171093" y="601718"/>
                  <a:pt x="183237" y="587002"/>
                  <a:pt x="194310" y="571500"/>
                </a:cubicBezTo>
                <a:cubicBezTo>
                  <a:pt x="202295" y="560322"/>
                  <a:pt x="226884" y="527496"/>
                  <a:pt x="217170" y="537210"/>
                </a:cubicBezTo>
                <a:cubicBezTo>
                  <a:pt x="203700" y="550680"/>
                  <a:pt x="193953" y="567428"/>
                  <a:pt x="182880" y="582930"/>
                </a:cubicBezTo>
                <a:cubicBezTo>
                  <a:pt x="174895" y="594108"/>
                  <a:pt x="150306" y="626934"/>
                  <a:pt x="160020" y="617220"/>
                </a:cubicBezTo>
                <a:cubicBezTo>
                  <a:pt x="173490" y="603750"/>
                  <a:pt x="184214" y="587654"/>
                  <a:pt x="194310" y="571500"/>
                </a:cubicBezTo>
                <a:cubicBezTo>
                  <a:pt x="203341" y="557051"/>
                  <a:pt x="205122" y="537828"/>
                  <a:pt x="217170" y="525780"/>
                </a:cubicBezTo>
                <a:cubicBezTo>
                  <a:pt x="229218" y="513732"/>
                  <a:pt x="247650" y="510540"/>
                  <a:pt x="262890" y="502920"/>
                </a:cubicBezTo>
                <a:cubicBezTo>
                  <a:pt x="274320" y="487680"/>
                  <a:pt x="286107" y="472702"/>
                  <a:pt x="297180" y="457200"/>
                </a:cubicBezTo>
                <a:cubicBezTo>
                  <a:pt x="305165" y="446022"/>
                  <a:pt x="329754" y="413196"/>
                  <a:pt x="320040" y="422910"/>
                </a:cubicBezTo>
                <a:cubicBezTo>
                  <a:pt x="264623" y="478327"/>
                  <a:pt x="274472" y="491262"/>
                  <a:pt x="228600" y="560070"/>
                </a:cubicBezTo>
                <a:cubicBezTo>
                  <a:pt x="215068" y="580369"/>
                  <a:pt x="197307" y="597547"/>
                  <a:pt x="182880" y="617220"/>
                </a:cubicBezTo>
                <a:cubicBezTo>
                  <a:pt x="155377" y="654723"/>
                  <a:pt x="56830" y="738097"/>
                  <a:pt x="102870" y="731520"/>
                </a:cubicBezTo>
                <a:lnTo>
                  <a:pt x="262890" y="708660"/>
                </a:lnTo>
                <a:cubicBezTo>
                  <a:pt x="384625" y="611272"/>
                  <a:pt x="269414" y="700734"/>
                  <a:pt x="354330" y="640080"/>
                </a:cubicBezTo>
                <a:cubicBezTo>
                  <a:pt x="369832" y="629007"/>
                  <a:pt x="383510" y="615241"/>
                  <a:pt x="400050" y="605790"/>
                </a:cubicBezTo>
                <a:cubicBezTo>
                  <a:pt x="410511" y="599812"/>
                  <a:pt x="423564" y="599748"/>
                  <a:pt x="434340" y="594360"/>
                </a:cubicBezTo>
                <a:cubicBezTo>
                  <a:pt x="446627" y="588217"/>
                  <a:pt x="457200" y="579120"/>
                  <a:pt x="468630" y="571500"/>
                </a:cubicBezTo>
                <a:cubicBezTo>
                  <a:pt x="425018" y="658724"/>
                  <a:pt x="470505" y="575733"/>
                  <a:pt x="400050" y="674370"/>
                </a:cubicBezTo>
                <a:cubicBezTo>
                  <a:pt x="303117" y="810076"/>
                  <a:pt x="368215" y="740495"/>
                  <a:pt x="297180" y="811530"/>
                </a:cubicBezTo>
                <a:cubicBezTo>
                  <a:pt x="316230" y="815340"/>
                  <a:pt x="335022" y="825105"/>
                  <a:pt x="354330" y="822960"/>
                </a:cubicBezTo>
                <a:cubicBezTo>
                  <a:pt x="371732" y="821026"/>
                  <a:pt x="418609" y="787727"/>
                  <a:pt x="434340" y="777240"/>
                </a:cubicBezTo>
                <a:cubicBezTo>
                  <a:pt x="381000" y="853440"/>
                  <a:pt x="320468" y="925081"/>
                  <a:pt x="274320" y="1005840"/>
                </a:cubicBezTo>
                <a:cubicBezTo>
                  <a:pt x="259080" y="1032510"/>
                  <a:pt x="247789" y="1061864"/>
                  <a:pt x="228600" y="1085850"/>
                </a:cubicBezTo>
                <a:cubicBezTo>
                  <a:pt x="216700" y="1100726"/>
                  <a:pt x="198120" y="1108710"/>
                  <a:pt x="182880" y="1120140"/>
                </a:cubicBezTo>
                <a:cubicBezTo>
                  <a:pt x="156210" y="1200150"/>
                  <a:pt x="137160" y="1181100"/>
                  <a:pt x="194310" y="1200150"/>
                </a:cubicBezTo>
                <a:cubicBezTo>
                  <a:pt x="228600" y="1192530"/>
                  <a:pt x="263240" y="1186341"/>
                  <a:pt x="297180" y="1177290"/>
                </a:cubicBezTo>
                <a:cubicBezTo>
                  <a:pt x="336434" y="1166822"/>
                  <a:pt x="376374" y="1152634"/>
                  <a:pt x="411480" y="1131570"/>
                </a:cubicBezTo>
                <a:cubicBezTo>
                  <a:pt x="435039" y="1117435"/>
                  <a:pt x="480060" y="1085850"/>
                  <a:pt x="480060" y="1085850"/>
                </a:cubicBezTo>
                <a:cubicBezTo>
                  <a:pt x="487680" y="1158240"/>
                  <a:pt x="502920" y="1230230"/>
                  <a:pt x="502920" y="1303020"/>
                </a:cubicBezTo>
                <a:cubicBezTo>
                  <a:pt x="502920" y="1341875"/>
                  <a:pt x="510132" y="1441924"/>
                  <a:pt x="480060" y="1417320"/>
                </a:cubicBezTo>
                <a:cubicBezTo>
                  <a:pt x="434667" y="1380180"/>
                  <a:pt x="361936" y="1152761"/>
                  <a:pt x="331470" y="1074420"/>
                </a:cubicBezTo>
                <a:cubicBezTo>
                  <a:pt x="320953" y="1047377"/>
                  <a:pt x="307956" y="1021351"/>
                  <a:pt x="297180" y="994410"/>
                </a:cubicBezTo>
                <a:cubicBezTo>
                  <a:pt x="292705" y="983223"/>
                  <a:pt x="291138" y="970896"/>
                  <a:pt x="285750" y="960120"/>
                </a:cubicBezTo>
                <a:cubicBezTo>
                  <a:pt x="279607" y="947833"/>
                  <a:pt x="269033" y="938117"/>
                  <a:pt x="262890" y="925830"/>
                </a:cubicBezTo>
                <a:cubicBezTo>
                  <a:pt x="257502" y="915054"/>
                  <a:pt x="246072" y="880764"/>
                  <a:pt x="251460" y="891540"/>
                </a:cubicBezTo>
                <a:cubicBezTo>
                  <a:pt x="392802" y="1174223"/>
                  <a:pt x="162861" y="759351"/>
                  <a:pt x="388620" y="1154430"/>
                </a:cubicBezTo>
                <a:cubicBezTo>
                  <a:pt x="442360" y="1248475"/>
                  <a:pt x="412620" y="1212720"/>
                  <a:pt x="468630" y="1268730"/>
                </a:cubicBezTo>
                <a:cubicBezTo>
                  <a:pt x="476250" y="1287780"/>
                  <a:pt x="481526" y="1307944"/>
                  <a:pt x="491490" y="1325880"/>
                </a:cubicBezTo>
                <a:cubicBezTo>
                  <a:pt x="549155" y="1429677"/>
                  <a:pt x="509544" y="1322892"/>
                  <a:pt x="537210" y="1405890"/>
                </a:cubicBezTo>
                <a:cubicBezTo>
                  <a:pt x="525780" y="1413510"/>
                  <a:pt x="516657" y="1428750"/>
                  <a:pt x="502920" y="1428750"/>
                </a:cubicBezTo>
                <a:cubicBezTo>
                  <a:pt x="489183" y="1428750"/>
                  <a:pt x="474773" y="1393603"/>
                  <a:pt x="468630" y="1405890"/>
                </a:cubicBezTo>
                <a:cubicBezTo>
                  <a:pt x="452851" y="1437449"/>
                  <a:pt x="513418" y="1463482"/>
                  <a:pt x="525780" y="1474470"/>
                </a:cubicBezTo>
                <a:cubicBezTo>
                  <a:pt x="549943" y="1495948"/>
                  <a:pt x="594360" y="1543050"/>
                  <a:pt x="594360" y="1543050"/>
                </a:cubicBezTo>
                <a:cubicBezTo>
                  <a:pt x="579120" y="1546860"/>
                  <a:pt x="564191" y="1556702"/>
                  <a:pt x="548640" y="1554480"/>
                </a:cubicBezTo>
                <a:cubicBezTo>
                  <a:pt x="535041" y="1552537"/>
                  <a:pt x="526637" y="1537763"/>
                  <a:pt x="514350" y="1531620"/>
                </a:cubicBezTo>
                <a:cubicBezTo>
                  <a:pt x="438859" y="1493874"/>
                  <a:pt x="522203" y="1551925"/>
                  <a:pt x="445770" y="1497330"/>
                </a:cubicBezTo>
                <a:cubicBezTo>
                  <a:pt x="430268" y="1486257"/>
                  <a:pt x="413520" y="1476510"/>
                  <a:pt x="400050" y="1463040"/>
                </a:cubicBezTo>
                <a:cubicBezTo>
                  <a:pt x="390336" y="1453326"/>
                  <a:pt x="367476" y="1419036"/>
                  <a:pt x="377190" y="1428750"/>
                </a:cubicBezTo>
                <a:cubicBezTo>
                  <a:pt x="398231" y="1449791"/>
                  <a:pt x="415751" y="1474094"/>
                  <a:pt x="434340" y="1497330"/>
                </a:cubicBezTo>
                <a:cubicBezTo>
                  <a:pt x="446240" y="1512206"/>
                  <a:pt x="455160" y="1529580"/>
                  <a:pt x="468630" y="1543050"/>
                </a:cubicBezTo>
                <a:cubicBezTo>
                  <a:pt x="491457" y="1565877"/>
                  <a:pt x="558293" y="1588059"/>
                  <a:pt x="445770" y="1543050"/>
                </a:cubicBezTo>
                <a:cubicBezTo>
                  <a:pt x="434340" y="1531620"/>
                  <a:pt x="421828" y="1521178"/>
                  <a:pt x="411480" y="1508760"/>
                </a:cubicBezTo>
                <a:cubicBezTo>
                  <a:pt x="402686" y="1498207"/>
                  <a:pt x="382477" y="1462183"/>
                  <a:pt x="388620" y="1474470"/>
                </a:cubicBezTo>
                <a:cubicBezTo>
                  <a:pt x="406163" y="1509555"/>
                  <a:pt x="426005" y="1543457"/>
                  <a:pt x="445770" y="1577340"/>
                </a:cubicBezTo>
                <a:cubicBezTo>
                  <a:pt x="474428" y="1626468"/>
                  <a:pt x="489723" y="1620067"/>
                  <a:pt x="411480" y="1588770"/>
                </a:cubicBezTo>
                <a:cubicBezTo>
                  <a:pt x="400050" y="1577340"/>
                  <a:pt x="377190" y="1538316"/>
                  <a:pt x="377190" y="1554480"/>
                </a:cubicBezTo>
                <a:cubicBezTo>
                  <a:pt x="377190" y="1573530"/>
                  <a:pt x="400407" y="1584698"/>
                  <a:pt x="411480" y="1600200"/>
                </a:cubicBezTo>
                <a:cubicBezTo>
                  <a:pt x="419465" y="1611378"/>
                  <a:pt x="424626" y="1624776"/>
                  <a:pt x="434340" y="1634490"/>
                </a:cubicBezTo>
                <a:cubicBezTo>
                  <a:pt x="467092" y="1667242"/>
                  <a:pt x="505127" y="1664670"/>
                  <a:pt x="548640" y="1680210"/>
                </a:cubicBezTo>
                <a:cubicBezTo>
                  <a:pt x="706055" y="1736430"/>
                  <a:pt x="566411" y="1698940"/>
                  <a:pt x="674370" y="1725930"/>
                </a:cubicBezTo>
                <a:cubicBezTo>
                  <a:pt x="685800" y="1733550"/>
                  <a:pt x="696107" y="1743211"/>
                  <a:pt x="708660" y="1748790"/>
                </a:cubicBezTo>
                <a:cubicBezTo>
                  <a:pt x="768116" y="1775215"/>
                  <a:pt x="839871" y="1780597"/>
                  <a:pt x="697230" y="1760220"/>
                </a:cubicBezTo>
                <a:cubicBezTo>
                  <a:pt x="685800" y="1756410"/>
                  <a:pt x="654421" y="1757309"/>
                  <a:pt x="662940" y="1748790"/>
                </a:cubicBezTo>
                <a:cubicBezTo>
                  <a:pt x="676677" y="1735053"/>
                  <a:pt x="700743" y="1735601"/>
                  <a:pt x="720090" y="1737360"/>
                </a:cubicBezTo>
                <a:cubicBezTo>
                  <a:pt x="744088" y="1739542"/>
                  <a:pt x="765590" y="1753296"/>
                  <a:pt x="788670" y="1760220"/>
                </a:cubicBezTo>
                <a:cubicBezTo>
                  <a:pt x="803717" y="1764734"/>
                  <a:pt x="819150" y="1767840"/>
                  <a:pt x="834390" y="1771650"/>
                </a:cubicBezTo>
                <a:cubicBezTo>
                  <a:pt x="845820" y="1779270"/>
                  <a:pt x="858966" y="1804224"/>
                  <a:pt x="868680" y="1794510"/>
                </a:cubicBezTo>
                <a:cubicBezTo>
                  <a:pt x="878394" y="1784796"/>
                  <a:pt x="856250" y="1769160"/>
                  <a:pt x="845820" y="1760220"/>
                </a:cubicBezTo>
                <a:cubicBezTo>
                  <a:pt x="828952" y="1745762"/>
                  <a:pt x="807509" y="1737704"/>
                  <a:pt x="788670" y="1725930"/>
                </a:cubicBezTo>
                <a:cubicBezTo>
                  <a:pt x="777021" y="1718649"/>
                  <a:pt x="764933" y="1711864"/>
                  <a:pt x="754380" y="1703070"/>
                </a:cubicBezTo>
                <a:cubicBezTo>
                  <a:pt x="741962" y="1692722"/>
                  <a:pt x="704067" y="1670916"/>
                  <a:pt x="720090" y="1668780"/>
                </a:cubicBezTo>
                <a:cubicBezTo>
                  <a:pt x="788173" y="1659702"/>
                  <a:pt x="857250" y="1676400"/>
                  <a:pt x="925830" y="1680210"/>
                </a:cubicBezTo>
                <a:cubicBezTo>
                  <a:pt x="902970" y="1676400"/>
                  <a:pt x="870720" y="1687639"/>
                  <a:pt x="857250" y="1668780"/>
                </a:cubicBezTo>
                <a:cubicBezTo>
                  <a:pt x="843780" y="1649921"/>
                  <a:pt x="887963" y="1587345"/>
                  <a:pt x="868680" y="1600200"/>
                </a:cubicBezTo>
                <a:cubicBezTo>
                  <a:pt x="857250" y="1607820"/>
                  <a:pt x="845380" y="1614818"/>
                  <a:pt x="834390" y="1623060"/>
                </a:cubicBezTo>
                <a:cubicBezTo>
                  <a:pt x="819150" y="1634490"/>
                  <a:pt x="805210" y="1647899"/>
                  <a:pt x="788670" y="1657350"/>
                </a:cubicBezTo>
                <a:cubicBezTo>
                  <a:pt x="778209" y="1663328"/>
                  <a:pt x="765810" y="1664970"/>
                  <a:pt x="754380" y="1668780"/>
                </a:cubicBezTo>
                <a:cubicBezTo>
                  <a:pt x="769620" y="1653540"/>
                  <a:pt x="782858" y="1635992"/>
                  <a:pt x="800100" y="1623060"/>
                </a:cubicBezTo>
                <a:cubicBezTo>
                  <a:pt x="813731" y="1612837"/>
                  <a:pt x="830925" y="1608475"/>
                  <a:pt x="845820" y="1600200"/>
                </a:cubicBezTo>
                <a:cubicBezTo>
                  <a:pt x="865240" y="1589411"/>
                  <a:pt x="884227" y="1577837"/>
                  <a:pt x="902970" y="1565910"/>
                </a:cubicBezTo>
                <a:cubicBezTo>
                  <a:pt x="926149" y="1551160"/>
                  <a:pt x="971550" y="1520190"/>
                  <a:pt x="971550" y="1520190"/>
                </a:cubicBezTo>
                <a:cubicBezTo>
                  <a:pt x="982980" y="1524000"/>
                  <a:pt x="999862" y="1521159"/>
                  <a:pt x="1005840" y="1531620"/>
                </a:cubicBezTo>
                <a:cubicBezTo>
                  <a:pt x="1017338" y="1551742"/>
                  <a:pt x="998411" y="1586730"/>
                  <a:pt x="1017270" y="1600200"/>
                </a:cubicBezTo>
                <a:cubicBezTo>
                  <a:pt x="1030071" y="1609344"/>
                  <a:pt x="1099040" y="1584373"/>
                  <a:pt x="1120140" y="1577340"/>
                </a:cubicBezTo>
                <a:cubicBezTo>
                  <a:pt x="1116330" y="1588770"/>
                  <a:pt x="1116236" y="1602222"/>
                  <a:pt x="1108710" y="1611630"/>
                </a:cubicBezTo>
                <a:cubicBezTo>
                  <a:pt x="1079280" y="1648417"/>
                  <a:pt x="1020033" y="1639745"/>
                  <a:pt x="982980" y="1645920"/>
                </a:cubicBezTo>
                <a:cubicBezTo>
                  <a:pt x="967485" y="1648503"/>
                  <a:pt x="952500" y="1653540"/>
                  <a:pt x="937260" y="1657350"/>
                </a:cubicBezTo>
                <a:cubicBezTo>
                  <a:pt x="929640" y="1645920"/>
                  <a:pt x="914400" y="1636797"/>
                  <a:pt x="914400" y="1623060"/>
                </a:cubicBezTo>
                <a:cubicBezTo>
                  <a:pt x="914400" y="1588593"/>
                  <a:pt x="950139" y="1584477"/>
                  <a:pt x="971550" y="1577340"/>
                </a:cubicBezTo>
                <a:cubicBezTo>
                  <a:pt x="1005791" y="1645823"/>
                  <a:pt x="1011422" y="1633693"/>
                  <a:pt x="971550" y="1737360"/>
                </a:cubicBezTo>
                <a:cubicBezTo>
                  <a:pt x="965747" y="1752447"/>
                  <a:pt x="950710" y="1762684"/>
                  <a:pt x="937260" y="1771650"/>
                </a:cubicBezTo>
                <a:cubicBezTo>
                  <a:pt x="927235" y="1778333"/>
                  <a:pt x="902970" y="1795128"/>
                  <a:pt x="902970" y="1783080"/>
                </a:cubicBezTo>
                <a:cubicBezTo>
                  <a:pt x="902970" y="1769343"/>
                  <a:pt x="925830" y="1767840"/>
                  <a:pt x="937260" y="1760220"/>
                </a:cubicBezTo>
                <a:cubicBezTo>
                  <a:pt x="954893" y="1764628"/>
                  <a:pt x="1025619" y="1783080"/>
                  <a:pt x="1040130" y="1783080"/>
                </a:cubicBezTo>
                <a:cubicBezTo>
                  <a:pt x="1055839" y="1783080"/>
                  <a:pt x="1070610" y="1775460"/>
                  <a:pt x="1085850" y="1771650"/>
                </a:cubicBezTo>
                <a:cubicBezTo>
                  <a:pt x="1097280" y="1764030"/>
                  <a:pt x="1106509" y="1750494"/>
                  <a:pt x="1120140" y="1748790"/>
                </a:cubicBezTo>
                <a:cubicBezTo>
                  <a:pt x="1139417" y="1746380"/>
                  <a:pt x="1157863" y="1760220"/>
                  <a:pt x="1177290" y="1760220"/>
                </a:cubicBezTo>
                <a:cubicBezTo>
                  <a:pt x="1189338" y="1760220"/>
                  <a:pt x="1200150" y="1752600"/>
                  <a:pt x="1211580" y="1748790"/>
                </a:cubicBezTo>
                <a:cubicBezTo>
                  <a:pt x="1223225" y="1713854"/>
                  <a:pt x="1243282" y="1670721"/>
                  <a:pt x="1211580" y="1634490"/>
                </a:cubicBezTo>
                <a:cubicBezTo>
                  <a:pt x="1196319" y="1617049"/>
                  <a:pt x="1165860" y="1626870"/>
                  <a:pt x="1143000" y="1623060"/>
                </a:cubicBezTo>
                <a:cubicBezTo>
                  <a:pt x="1158240" y="1619250"/>
                  <a:pt x="1173615" y="1615946"/>
                  <a:pt x="1188720" y="1611630"/>
                </a:cubicBezTo>
                <a:cubicBezTo>
                  <a:pt x="1200305" y="1608320"/>
                  <a:pt x="1211126" y="1602181"/>
                  <a:pt x="1223010" y="1600200"/>
                </a:cubicBezTo>
                <a:cubicBezTo>
                  <a:pt x="1257042" y="1594528"/>
                  <a:pt x="1291590" y="1592580"/>
                  <a:pt x="1325880" y="1588770"/>
                </a:cubicBezTo>
                <a:lnTo>
                  <a:pt x="1303020" y="1543050"/>
                </a:lnTo>
                <a:cubicBezTo>
                  <a:pt x="1263643" y="1477422"/>
                  <a:pt x="1223710" y="1408813"/>
                  <a:pt x="1177290" y="1348740"/>
                </a:cubicBezTo>
                <a:cubicBezTo>
                  <a:pt x="1145948" y="1308180"/>
                  <a:pt x="1107778" y="1273358"/>
                  <a:pt x="1074420" y="1234440"/>
                </a:cubicBezTo>
                <a:cubicBezTo>
                  <a:pt x="1039179" y="1193326"/>
                  <a:pt x="1006791" y="1149824"/>
                  <a:pt x="971550" y="1108710"/>
                </a:cubicBezTo>
                <a:cubicBezTo>
                  <a:pt x="961030" y="1096437"/>
                  <a:pt x="946655" y="1087574"/>
                  <a:pt x="937260" y="1074420"/>
                </a:cubicBezTo>
                <a:cubicBezTo>
                  <a:pt x="862038" y="969109"/>
                  <a:pt x="969266" y="1083566"/>
                  <a:pt x="880110" y="994410"/>
                </a:cubicBezTo>
                <a:cubicBezTo>
                  <a:pt x="876300" y="982980"/>
                  <a:pt x="860161" y="968639"/>
                  <a:pt x="868680" y="960120"/>
                </a:cubicBezTo>
                <a:cubicBezTo>
                  <a:pt x="877199" y="951601"/>
                  <a:pt x="893822" y="963709"/>
                  <a:pt x="902970" y="971550"/>
                </a:cubicBezTo>
                <a:cubicBezTo>
                  <a:pt x="921493" y="987427"/>
                  <a:pt x="933450" y="1009650"/>
                  <a:pt x="948690" y="1028700"/>
                </a:cubicBezTo>
                <a:cubicBezTo>
                  <a:pt x="953098" y="1046333"/>
                  <a:pt x="971550" y="1117059"/>
                  <a:pt x="971550" y="1131570"/>
                </a:cubicBezTo>
                <a:cubicBezTo>
                  <a:pt x="971550" y="1181246"/>
                  <a:pt x="972168" y="1231967"/>
                  <a:pt x="960120" y="1280160"/>
                </a:cubicBezTo>
                <a:cubicBezTo>
                  <a:pt x="955720" y="1297761"/>
                  <a:pt x="905623" y="1327921"/>
                  <a:pt x="891540" y="1337310"/>
                </a:cubicBezTo>
                <a:cubicBezTo>
                  <a:pt x="877636" y="1358166"/>
                  <a:pt x="867996" y="1387831"/>
                  <a:pt x="834390" y="1383030"/>
                </a:cubicBezTo>
                <a:cubicBezTo>
                  <a:pt x="817522" y="1380620"/>
                  <a:pt x="803910" y="1367790"/>
                  <a:pt x="788670" y="1360170"/>
                </a:cubicBezTo>
                <a:cubicBezTo>
                  <a:pt x="792480" y="1306830"/>
                  <a:pt x="786321" y="1251820"/>
                  <a:pt x="800100" y="1200150"/>
                </a:cubicBezTo>
                <a:cubicBezTo>
                  <a:pt x="803204" y="1188509"/>
                  <a:pt x="825871" y="1180201"/>
                  <a:pt x="834390" y="1188720"/>
                </a:cubicBezTo>
                <a:cubicBezTo>
                  <a:pt x="848127" y="1202457"/>
                  <a:pt x="842010" y="1226820"/>
                  <a:pt x="845820" y="1245870"/>
                </a:cubicBezTo>
                <a:cubicBezTo>
                  <a:pt x="842010" y="1276350"/>
                  <a:pt x="844104" y="1308169"/>
                  <a:pt x="834390" y="1337310"/>
                </a:cubicBezTo>
                <a:cubicBezTo>
                  <a:pt x="828366" y="1355382"/>
                  <a:pt x="814437" y="1370485"/>
                  <a:pt x="800100" y="1383030"/>
                </a:cubicBezTo>
                <a:cubicBezTo>
                  <a:pt x="766878" y="1412099"/>
                  <a:pt x="745446" y="1416488"/>
                  <a:pt x="708660" y="1428750"/>
                </a:cubicBezTo>
                <a:cubicBezTo>
                  <a:pt x="701040" y="1417320"/>
                  <a:pt x="686657" y="1408170"/>
                  <a:pt x="685800" y="1394460"/>
                </a:cubicBezTo>
                <a:cubicBezTo>
                  <a:pt x="678755" y="1281737"/>
                  <a:pt x="668519" y="1264081"/>
                  <a:pt x="731520" y="1211580"/>
                </a:cubicBezTo>
                <a:cubicBezTo>
                  <a:pt x="742073" y="1202786"/>
                  <a:pt x="754380" y="1196340"/>
                  <a:pt x="765810" y="1188720"/>
                </a:cubicBezTo>
                <a:cubicBezTo>
                  <a:pt x="784860" y="1192530"/>
                  <a:pt x="806796" y="1189374"/>
                  <a:pt x="822960" y="1200150"/>
                </a:cubicBezTo>
                <a:cubicBezTo>
                  <a:pt x="854415" y="1221120"/>
                  <a:pt x="811793" y="1314100"/>
                  <a:pt x="811530" y="1314450"/>
                </a:cubicBezTo>
                <a:cubicBezTo>
                  <a:pt x="802105" y="1327017"/>
                  <a:pt x="781050" y="1322070"/>
                  <a:pt x="765810" y="1325880"/>
                </a:cubicBezTo>
                <a:cubicBezTo>
                  <a:pt x="739140" y="1318260"/>
                  <a:pt x="707459" y="1320347"/>
                  <a:pt x="685800" y="1303020"/>
                </a:cubicBezTo>
                <a:cubicBezTo>
                  <a:pt x="654569" y="1278035"/>
                  <a:pt x="620015" y="1118960"/>
                  <a:pt x="617220" y="1108710"/>
                </a:cubicBezTo>
                <a:cubicBezTo>
                  <a:pt x="603588" y="999650"/>
                  <a:pt x="613111" y="1037863"/>
                  <a:pt x="582930" y="937260"/>
                </a:cubicBezTo>
                <a:cubicBezTo>
                  <a:pt x="579468" y="925720"/>
                  <a:pt x="562981" y="894451"/>
                  <a:pt x="571500" y="902970"/>
                </a:cubicBezTo>
                <a:cubicBezTo>
                  <a:pt x="627567" y="959037"/>
                  <a:pt x="661187" y="1049818"/>
                  <a:pt x="685800" y="1120140"/>
                </a:cubicBezTo>
                <a:cubicBezTo>
                  <a:pt x="696179" y="1149794"/>
                  <a:pt x="708660" y="1211580"/>
                  <a:pt x="708660" y="1211580"/>
                </a:cubicBezTo>
                <a:cubicBezTo>
                  <a:pt x="712470" y="1196340"/>
                  <a:pt x="714574" y="1180569"/>
                  <a:pt x="720090" y="1165860"/>
                </a:cubicBezTo>
                <a:cubicBezTo>
                  <a:pt x="726073" y="1149906"/>
                  <a:pt x="759480" y="1116007"/>
                  <a:pt x="742950" y="1120140"/>
                </a:cubicBezTo>
                <a:cubicBezTo>
                  <a:pt x="714081" y="1127357"/>
                  <a:pt x="696236" y="1157106"/>
                  <a:pt x="674370" y="1177290"/>
                </a:cubicBezTo>
                <a:cubicBezTo>
                  <a:pt x="646655" y="1202873"/>
                  <a:pt x="625743" y="1236378"/>
                  <a:pt x="594360" y="1257300"/>
                </a:cubicBezTo>
                <a:cubicBezTo>
                  <a:pt x="546620" y="1289126"/>
                  <a:pt x="569784" y="1270446"/>
                  <a:pt x="525780" y="1314450"/>
                </a:cubicBezTo>
                <a:cubicBezTo>
                  <a:pt x="518160" y="1295400"/>
                  <a:pt x="505465" y="1277659"/>
                  <a:pt x="502920" y="1257300"/>
                </a:cubicBezTo>
                <a:cubicBezTo>
                  <a:pt x="501426" y="1245345"/>
                  <a:pt x="510120" y="1234291"/>
                  <a:pt x="514350" y="1223010"/>
                </a:cubicBezTo>
                <a:cubicBezTo>
                  <a:pt x="535694" y="1166093"/>
                  <a:pt x="536969" y="1154671"/>
                  <a:pt x="582930" y="1108710"/>
                </a:cubicBezTo>
                <a:cubicBezTo>
                  <a:pt x="592644" y="1098996"/>
                  <a:pt x="605790" y="1093470"/>
                  <a:pt x="617220" y="1085850"/>
                </a:cubicBezTo>
                <a:cubicBezTo>
                  <a:pt x="624840" y="1104900"/>
                  <a:pt x="640080" y="1122483"/>
                  <a:pt x="640080" y="1143000"/>
                </a:cubicBezTo>
                <a:cubicBezTo>
                  <a:pt x="640080" y="1206920"/>
                  <a:pt x="618856" y="1327495"/>
                  <a:pt x="605790" y="1405890"/>
                </a:cubicBezTo>
                <a:cubicBezTo>
                  <a:pt x="620536" y="1627079"/>
                  <a:pt x="561512" y="1593809"/>
                  <a:pt x="777240" y="1543050"/>
                </a:cubicBezTo>
                <a:cubicBezTo>
                  <a:pt x="788968" y="1540290"/>
                  <a:pt x="800100" y="1535430"/>
                  <a:pt x="811530" y="1531620"/>
                </a:cubicBezTo>
                <a:cubicBezTo>
                  <a:pt x="867233" y="1448065"/>
                  <a:pt x="807102" y="1518714"/>
                  <a:pt x="845820" y="1531620"/>
                </a:cubicBezTo>
                <a:cubicBezTo>
                  <a:pt x="864250" y="1537763"/>
                  <a:pt x="883920" y="1524000"/>
                  <a:pt x="902970" y="1520190"/>
                </a:cubicBezTo>
                <a:cubicBezTo>
                  <a:pt x="1006059" y="1455759"/>
                  <a:pt x="974472" y="1492947"/>
                  <a:pt x="1017270" y="1428750"/>
                </a:cubicBezTo>
                <a:cubicBezTo>
                  <a:pt x="1005840" y="1421130"/>
                  <a:pt x="995453" y="1411647"/>
                  <a:pt x="982980" y="1405890"/>
                </a:cubicBezTo>
                <a:cubicBezTo>
                  <a:pt x="945722" y="1388694"/>
                  <a:pt x="868680" y="1360170"/>
                  <a:pt x="868680" y="1360170"/>
                </a:cubicBezTo>
                <a:cubicBezTo>
                  <a:pt x="864870" y="1348740"/>
                  <a:pt x="853940" y="1337465"/>
                  <a:pt x="857250" y="1325880"/>
                </a:cubicBezTo>
                <a:cubicBezTo>
                  <a:pt x="859600" y="1317656"/>
                  <a:pt x="913401" y="1250841"/>
                  <a:pt x="925830" y="1245870"/>
                </a:cubicBezTo>
                <a:cubicBezTo>
                  <a:pt x="950844" y="1235864"/>
                  <a:pt x="979170" y="1238250"/>
                  <a:pt x="1005840" y="1234440"/>
                </a:cubicBezTo>
                <a:cubicBezTo>
                  <a:pt x="1043940" y="1238250"/>
                  <a:pt x="1105561" y="1210464"/>
                  <a:pt x="1120140" y="1245870"/>
                </a:cubicBezTo>
                <a:cubicBezTo>
                  <a:pt x="1167244" y="1360265"/>
                  <a:pt x="1107717" y="1406883"/>
                  <a:pt x="1051560" y="1463040"/>
                </a:cubicBezTo>
                <a:cubicBezTo>
                  <a:pt x="1059180" y="1432560"/>
                  <a:pt x="1063142" y="1400924"/>
                  <a:pt x="1074420" y="1371600"/>
                </a:cubicBezTo>
                <a:cubicBezTo>
                  <a:pt x="1082395" y="1350865"/>
                  <a:pt x="1088839" y="1304515"/>
                  <a:pt x="1108710" y="1314450"/>
                </a:cubicBezTo>
                <a:cubicBezTo>
                  <a:pt x="1129439" y="1324814"/>
                  <a:pt x="1084425" y="1363747"/>
                  <a:pt x="1097280" y="1383030"/>
                </a:cubicBezTo>
                <a:cubicBezTo>
                  <a:pt x="1106246" y="1396480"/>
                  <a:pt x="1119405" y="1359384"/>
                  <a:pt x="1131570" y="1348740"/>
                </a:cubicBezTo>
                <a:cubicBezTo>
                  <a:pt x="1149930" y="1332675"/>
                  <a:pt x="1169670" y="1318260"/>
                  <a:pt x="1188720" y="1303020"/>
                </a:cubicBezTo>
                <a:cubicBezTo>
                  <a:pt x="1196340" y="1280160"/>
                  <a:pt x="1221072" y="1256588"/>
                  <a:pt x="1211580" y="1234440"/>
                </a:cubicBezTo>
                <a:cubicBezTo>
                  <a:pt x="1200150" y="1207770"/>
                  <a:pt x="1193930" y="1178201"/>
                  <a:pt x="1177290" y="1154430"/>
                </a:cubicBezTo>
                <a:cubicBezTo>
                  <a:pt x="1166366" y="1138824"/>
                  <a:pt x="1147072" y="1131213"/>
                  <a:pt x="1131570" y="1120140"/>
                </a:cubicBezTo>
                <a:cubicBezTo>
                  <a:pt x="1093873" y="1093214"/>
                  <a:pt x="1096208" y="1096744"/>
                  <a:pt x="1051560" y="1074420"/>
                </a:cubicBezTo>
                <a:cubicBezTo>
                  <a:pt x="1047750" y="1062990"/>
                  <a:pt x="1033931" y="1050461"/>
                  <a:pt x="1040130" y="1040130"/>
                </a:cubicBezTo>
                <a:cubicBezTo>
                  <a:pt x="1053036" y="1018620"/>
                  <a:pt x="1126368" y="1009166"/>
                  <a:pt x="1143000" y="1005840"/>
                </a:cubicBezTo>
                <a:cubicBezTo>
                  <a:pt x="1173480" y="1009650"/>
                  <a:pt x="1216586" y="992274"/>
                  <a:pt x="1234440" y="1017270"/>
                </a:cubicBezTo>
                <a:cubicBezTo>
                  <a:pt x="1249295" y="1038068"/>
                  <a:pt x="1213028" y="1063773"/>
                  <a:pt x="1200150" y="1085850"/>
                </a:cubicBezTo>
                <a:cubicBezTo>
                  <a:pt x="1157720" y="1158586"/>
                  <a:pt x="1171835" y="1142827"/>
                  <a:pt x="1120140" y="1177290"/>
                </a:cubicBezTo>
                <a:cubicBezTo>
                  <a:pt x="1172003" y="1073563"/>
                  <a:pt x="1137506" y="1104753"/>
                  <a:pt x="1200150" y="1062990"/>
                </a:cubicBezTo>
                <a:cubicBezTo>
                  <a:pt x="1196340" y="1074420"/>
                  <a:pt x="1178695" y="1090597"/>
                  <a:pt x="1188720" y="1097280"/>
                </a:cubicBezTo>
                <a:cubicBezTo>
                  <a:pt x="1201791" y="1105994"/>
                  <a:pt x="1220389" y="1092875"/>
                  <a:pt x="1234440" y="1085850"/>
                </a:cubicBezTo>
                <a:cubicBezTo>
                  <a:pt x="1251479" y="1077331"/>
                  <a:pt x="1264658" y="1062633"/>
                  <a:pt x="1280160" y="1051560"/>
                </a:cubicBezTo>
                <a:cubicBezTo>
                  <a:pt x="1291338" y="1043575"/>
                  <a:pt x="1303020" y="1036320"/>
                  <a:pt x="1314450" y="1028700"/>
                </a:cubicBezTo>
                <a:cubicBezTo>
                  <a:pt x="1329025" y="1087002"/>
                  <a:pt x="1334105" y="1069399"/>
                  <a:pt x="1303020" y="1131570"/>
                </a:cubicBezTo>
                <a:cubicBezTo>
                  <a:pt x="1296877" y="1143857"/>
                  <a:pt x="1270446" y="1156146"/>
                  <a:pt x="1280160" y="1165860"/>
                </a:cubicBezTo>
                <a:cubicBezTo>
                  <a:pt x="1289874" y="1175574"/>
                  <a:pt x="1303897" y="1151794"/>
                  <a:pt x="1314450" y="1143000"/>
                </a:cubicBezTo>
                <a:cubicBezTo>
                  <a:pt x="1326868" y="1132652"/>
                  <a:pt x="1337310" y="1120140"/>
                  <a:pt x="1348740" y="1108710"/>
                </a:cubicBezTo>
                <a:cubicBezTo>
                  <a:pt x="1374083" y="1032682"/>
                  <a:pt x="1356451" y="1067256"/>
                  <a:pt x="1383030" y="1200150"/>
                </a:cubicBezTo>
                <a:cubicBezTo>
                  <a:pt x="1386111" y="1215554"/>
                  <a:pt x="1390650" y="1230630"/>
                  <a:pt x="1394460" y="1245870"/>
                </a:cubicBezTo>
                <a:cubicBezTo>
                  <a:pt x="1417320" y="1238250"/>
                  <a:pt x="1442990" y="1209644"/>
                  <a:pt x="1463040" y="1223010"/>
                </a:cubicBezTo>
                <a:cubicBezTo>
                  <a:pt x="1484306" y="1237187"/>
                  <a:pt x="1398595" y="1288833"/>
                  <a:pt x="1394460" y="1291590"/>
                </a:cubicBezTo>
                <a:cubicBezTo>
                  <a:pt x="1361656" y="1242384"/>
                  <a:pt x="1367729" y="1269005"/>
                  <a:pt x="1383030" y="1200150"/>
                </a:cubicBezTo>
                <a:cubicBezTo>
                  <a:pt x="1386438" y="1184815"/>
                  <a:pt x="1401485" y="1140379"/>
                  <a:pt x="1394460" y="1154430"/>
                </a:cubicBezTo>
                <a:cubicBezTo>
                  <a:pt x="1383684" y="1175983"/>
                  <a:pt x="1386653" y="1204194"/>
                  <a:pt x="1371600" y="1223010"/>
                </a:cubicBezTo>
                <a:cubicBezTo>
                  <a:pt x="1317298" y="1290887"/>
                  <a:pt x="1346179" y="1266628"/>
                  <a:pt x="1291590" y="1303020"/>
                </a:cubicBezTo>
                <a:cubicBezTo>
                  <a:pt x="1256230" y="1291233"/>
                  <a:pt x="1215087" y="1290064"/>
                  <a:pt x="1268730" y="1223010"/>
                </a:cubicBezTo>
                <a:cubicBezTo>
                  <a:pt x="1276256" y="1213602"/>
                  <a:pt x="1291590" y="1230630"/>
                  <a:pt x="1303020" y="1234440"/>
                </a:cubicBezTo>
                <a:cubicBezTo>
                  <a:pt x="1293486" y="1320247"/>
                  <a:pt x="1309897" y="1339580"/>
                  <a:pt x="1245870" y="1394460"/>
                </a:cubicBezTo>
                <a:cubicBezTo>
                  <a:pt x="1236722" y="1402301"/>
                  <a:pt x="1223010" y="1402080"/>
                  <a:pt x="1211580" y="1405890"/>
                </a:cubicBezTo>
                <a:cubicBezTo>
                  <a:pt x="1234057" y="1372174"/>
                  <a:pt x="1235727" y="1364812"/>
                  <a:pt x="1268730" y="1337310"/>
                </a:cubicBezTo>
                <a:cubicBezTo>
                  <a:pt x="1279283" y="1328516"/>
                  <a:pt x="1309163" y="1302163"/>
                  <a:pt x="1303020" y="1314450"/>
                </a:cubicBezTo>
                <a:cubicBezTo>
                  <a:pt x="1293381" y="1333727"/>
                  <a:pt x="1272540" y="1344930"/>
                  <a:pt x="1257300" y="1360170"/>
                </a:cubicBezTo>
                <a:cubicBezTo>
                  <a:pt x="1287780" y="1390650"/>
                  <a:pt x="1322109" y="1417716"/>
                  <a:pt x="1348740" y="1451610"/>
                </a:cubicBezTo>
                <a:cubicBezTo>
                  <a:pt x="1370664" y="1479513"/>
                  <a:pt x="1378801" y="1527391"/>
                  <a:pt x="1405890" y="1554480"/>
                </a:cubicBezTo>
                <a:cubicBezTo>
                  <a:pt x="1415604" y="1564194"/>
                  <a:pt x="1428750" y="1569720"/>
                  <a:pt x="1440180" y="1577340"/>
                </a:cubicBezTo>
                <a:cubicBezTo>
                  <a:pt x="1447800" y="1562100"/>
                  <a:pt x="1454586" y="1546414"/>
                  <a:pt x="1463040" y="1531620"/>
                </a:cubicBezTo>
                <a:cubicBezTo>
                  <a:pt x="1469856" y="1519693"/>
                  <a:pt x="1479757" y="1485043"/>
                  <a:pt x="1485900" y="1497330"/>
                </a:cubicBezTo>
                <a:cubicBezTo>
                  <a:pt x="1513486" y="1552501"/>
                  <a:pt x="1430378" y="1569177"/>
                  <a:pt x="1508760" y="1543050"/>
                </a:cubicBezTo>
                <a:cubicBezTo>
                  <a:pt x="1512570" y="1531620"/>
                  <a:pt x="1517481" y="1520500"/>
                  <a:pt x="1520190" y="1508760"/>
                </a:cubicBezTo>
                <a:cubicBezTo>
                  <a:pt x="1528927" y="1470900"/>
                  <a:pt x="1531623" y="1431596"/>
                  <a:pt x="1543050" y="1394460"/>
                </a:cubicBezTo>
                <a:cubicBezTo>
                  <a:pt x="1547090" y="1381330"/>
                  <a:pt x="1558290" y="1371600"/>
                  <a:pt x="1565910" y="1360170"/>
                </a:cubicBezTo>
                <a:cubicBezTo>
                  <a:pt x="1562100" y="1348740"/>
                  <a:pt x="1549092" y="1336656"/>
                  <a:pt x="1554480" y="1325880"/>
                </a:cubicBezTo>
                <a:cubicBezTo>
                  <a:pt x="1559868" y="1315104"/>
                  <a:pt x="1577994" y="1319838"/>
                  <a:pt x="1588770" y="1314450"/>
                </a:cubicBezTo>
                <a:cubicBezTo>
                  <a:pt x="1601057" y="1308307"/>
                  <a:pt x="1611630" y="1299210"/>
                  <a:pt x="1623060" y="1291590"/>
                </a:cubicBezTo>
                <a:cubicBezTo>
                  <a:pt x="1606890" y="1286200"/>
                  <a:pt x="1557402" y="1268730"/>
                  <a:pt x="1543050" y="1268730"/>
                </a:cubicBezTo>
                <a:cubicBezTo>
                  <a:pt x="1531002" y="1268730"/>
                  <a:pt x="1520190" y="1276350"/>
                  <a:pt x="1508760" y="1280160"/>
                </a:cubicBezTo>
                <a:cubicBezTo>
                  <a:pt x="1493520" y="1291590"/>
                  <a:pt x="1471559" y="1297411"/>
                  <a:pt x="1463040" y="1314450"/>
                </a:cubicBezTo>
                <a:cubicBezTo>
                  <a:pt x="1457652" y="1325226"/>
                  <a:pt x="1486554" y="1308408"/>
                  <a:pt x="1497330" y="1303020"/>
                </a:cubicBezTo>
                <a:cubicBezTo>
                  <a:pt x="1509617" y="1296877"/>
                  <a:pt x="1520190" y="1287780"/>
                  <a:pt x="1531620" y="1280160"/>
                </a:cubicBezTo>
                <a:lnTo>
                  <a:pt x="1520190" y="1337310"/>
                </a:lnTo>
                <a:cubicBezTo>
                  <a:pt x="1524000" y="1318260"/>
                  <a:pt x="1523730" y="1297913"/>
                  <a:pt x="1531620" y="1280160"/>
                </a:cubicBezTo>
                <a:cubicBezTo>
                  <a:pt x="1543350" y="1253767"/>
                  <a:pt x="1579812" y="1220538"/>
                  <a:pt x="1600200" y="1200150"/>
                </a:cubicBezTo>
                <a:cubicBezTo>
                  <a:pt x="1588770" y="1196340"/>
                  <a:pt x="1565910" y="1176672"/>
                  <a:pt x="1565910" y="1188720"/>
                </a:cubicBezTo>
                <a:cubicBezTo>
                  <a:pt x="1565910" y="1202457"/>
                  <a:pt x="1597220" y="1198170"/>
                  <a:pt x="1600200" y="1211580"/>
                </a:cubicBezTo>
                <a:cubicBezTo>
                  <a:pt x="1606044" y="1237879"/>
                  <a:pt x="1594054" y="1265172"/>
                  <a:pt x="1588770" y="1291590"/>
                </a:cubicBezTo>
                <a:cubicBezTo>
                  <a:pt x="1586407" y="1303404"/>
                  <a:pt x="1584866" y="1316472"/>
                  <a:pt x="1577340" y="1325880"/>
                </a:cubicBezTo>
                <a:cubicBezTo>
                  <a:pt x="1568758" y="1336607"/>
                  <a:pt x="1554480" y="1341120"/>
                  <a:pt x="1543050" y="1348740"/>
                </a:cubicBezTo>
                <a:cubicBezTo>
                  <a:pt x="1531620" y="1341120"/>
                  <a:pt x="1512534" y="1339089"/>
                  <a:pt x="1508760" y="1325880"/>
                </a:cubicBezTo>
                <a:cubicBezTo>
                  <a:pt x="1504516" y="1311026"/>
                  <a:pt x="1525233" y="1253602"/>
                  <a:pt x="1531620" y="1234440"/>
                </a:cubicBezTo>
                <a:cubicBezTo>
                  <a:pt x="1577340" y="1238250"/>
                  <a:pt x="1624930" y="1259362"/>
                  <a:pt x="1668780" y="1245870"/>
                </a:cubicBezTo>
                <a:cubicBezTo>
                  <a:pt x="1687348" y="1240157"/>
                  <a:pt x="1678527" y="1208074"/>
                  <a:pt x="1680210" y="1188720"/>
                </a:cubicBezTo>
                <a:cubicBezTo>
                  <a:pt x="1686160" y="1120292"/>
                  <a:pt x="1687830" y="1051560"/>
                  <a:pt x="1691640" y="982980"/>
                </a:cubicBezTo>
                <a:cubicBezTo>
                  <a:pt x="1703070" y="986790"/>
                  <a:pt x="1715154" y="999798"/>
                  <a:pt x="1725930" y="994410"/>
                </a:cubicBezTo>
                <a:cubicBezTo>
                  <a:pt x="1736706" y="989022"/>
                  <a:pt x="1749408" y="960120"/>
                  <a:pt x="1737360" y="960120"/>
                </a:cubicBezTo>
                <a:cubicBezTo>
                  <a:pt x="1721196" y="960120"/>
                  <a:pt x="1714500" y="982980"/>
                  <a:pt x="1703070" y="994410"/>
                </a:cubicBezTo>
                <a:cubicBezTo>
                  <a:pt x="1592105" y="957422"/>
                  <a:pt x="1677299" y="974461"/>
                  <a:pt x="1497330" y="1154430"/>
                </a:cubicBezTo>
                <a:lnTo>
                  <a:pt x="1428750" y="1223010"/>
                </a:lnTo>
                <a:cubicBezTo>
                  <a:pt x="1424940" y="1207770"/>
                  <a:pt x="1413187" y="1192446"/>
                  <a:pt x="1417320" y="1177290"/>
                </a:cubicBezTo>
                <a:cubicBezTo>
                  <a:pt x="1425402" y="1147655"/>
                  <a:pt x="1448331" y="1124246"/>
                  <a:pt x="1463040" y="1097280"/>
                </a:cubicBezTo>
                <a:cubicBezTo>
                  <a:pt x="1487253" y="1052890"/>
                  <a:pt x="1483365" y="1059164"/>
                  <a:pt x="1497330" y="1017270"/>
                </a:cubicBezTo>
                <a:cubicBezTo>
                  <a:pt x="1504950" y="1028700"/>
                  <a:pt x="1514779" y="1038934"/>
                  <a:pt x="1520190" y="1051560"/>
                </a:cubicBezTo>
                <a:cubicBezTo>
                  <a:pt x="1526378" y="1065999"/>
                  <a:pt x="1521807" y="1085013"/>
                  <a:pt x="1531620" y="1097280"/>
                </a:cubicBezTo>
                <a:cubicBezTo>
                  <a:pt x="1539146" y="1106688"/>
                  <a:pt x="1554480" y="1104900"/>
                  <a:pt x="1565910" y="1108710"/>
                </a:cubicBezTo>
                <a:cubicBezTo>
                  <a:pt x="1582238" y="961759"/>
                  <a:pt x="1586705" y="1016285"/>
                  <a:pt x="1543050" y="834390"/>
                </a:cubicBezTo>
                <a:cubicBezTo>
                  <a:pt x="1533767" y="795711"/>
                  <a:pt x="1504367" y="759624"/>
                  <a:pt x="1508760" y="720090"/>
                </a:cubicBezTo>
                <a:cubicBezTo>
                  <a:pt x="1510495" y="704477"/>
                  <a:pt x="1539240" y="727710"/>
                  <a:pt x="1554480" y="731520"/>
                </a:cubicBezTo>
                <a:cubicBezTo>
                  <a:pt x="1565910" y="750570"/>
                  <a:pt x="1576996" y="769831"/>
                  <a:pt x="1588770" y="788670"/>
                </a:cubicBezTo>
                <a:cubicBezTo>
                  <a:pt x="1596051" y="800319"/>
                  <a:pt x="1605487" y="810673"/>
                  <a:pt x="1611630" y="822960"/>
                </a:cubicBezTo>
                <a:cubicBezTo>
                  <a:pt x="1617018" y="833736"/>
                  <a:pt x="1619250" y="845820"/>
                  <a:pt x="1623060" y="857250"/>
                </a:cubicBezTo>
                <a:cubicBezTo>
                  <a:pt x="1626870" y="826770"/>
                  <a:pt x="1629819" y="796170"/>
                  <a:pt x="1634490" y="765810"/>
                </a:cubicBezTo>
                <a:cubicBezTo>
                  <a:pt x="1637444" y="746609"/>
                  <a:pt x="1645920" y="728087"/>
                  <a:pt x="1645920" y="708660"/>
                </a:cubicBezTo>
                <a:cubicBezTo>
                  <a:pt x="1645920" y="692951"/>
                  <a:pt x="1638300" y="739140"/>
                  <a:pt x="1634490" y="754380"/>
                </a:cubicBezTo>
                <a:cubicBezTo>
                  <a:pt x="1661160" y="762000"/>
                  <a:pt x="1687591" y="783967"/>
                  <a:pt x="1714500" y="777240"/>
                </a:cubicBezTo>
                <a:cubicBezTo>
                  <a:pt x="1729740" y="773430"/>
                  <a:pt x="1721614" y="746625"/>
                  <a:pt x="1725930" y="731520"/>
                </a:cubicBezTo>
                <a:cubicBezTo>
                  <a:pt x="1758725" y="616737"/>
                  <a:pt x="1713058" y="794438"/>
                  <a:pt x="1748790" y="651510"/>
                </a:cubicBezTo>
                <a:cubicBezTo>
                  <a:pt x="1744980" y="636270"/>
                  <a:pt x="1744385" y="619841"/>
                  <a:pt x="1737360" y="605790"/>
                </a:cubicBezTo>
                <a:cubicBezTo>
                  <a:pt x="1725073" y="581216"/>
                  <a:pt x="1714938" y="551771"/>
                  <a:pt x="1691640" y="537210"/>
                </a:cubicBezTo>
                <a:cubicBezTo>
                  <a:pt x="1589983" y="473674"/>
                  <a:pt x="1634299" y="491426"/>
                  <a:pt x="1565910" y="468630"/>
                </a:cubicBezTo>
                <a:cubicBezTo>
                  <a:pt x="1562100" y="483870"/>
                  <a:pt x="1567950" y="506268"/>
                  <a:pt x="1554480" y="514350"/>
                </a:cubicBezTo>
                <a:cubicBezTo>
                  <a:pt x="1541010" y="522432"/>
                  <a:pt x="1522399" y="510714"/>
                  <a:pt x="1508760" y="502920"/>
                </a:cubicBezTo>
                <a:cubicBezTo>
                  <a:pt x="1494725" y="494900"/>
                  <a:pt x="1486888" y="478978"/>
                  <a:pt x="1474470" y="468630"/>
                </a:cubicBezTo>
                <a:cubicBezTo>
                  <a:pt x="1463917" y="459836"/>
                  <a:pt x="1451610" y="453390"/>
                  <a:pt x="1440180" y="445770"/>
                </a:cubicBezTo>
                <a:cubicBezTo>
                  <a:pt x="1428750" y="449580"/>
                  <a:pt x="1417077" y="461675"/>
                  <a:pt x="1405890" y="457200"/>
                </a:cubicBezTo>
                <a:cubicBezTo>
                  <a:pt x="1393135" y="452098"/>
                  <a:pt x="1392744" y="432624"/>
                  <a:pt x="1383030" y="422910"/>
                </a:cubicBezTo>
                <a:cubicBezTo>
                  <a:pt x="1369560" y="409440"/>
                  <a:pt x="1353850" y="398071"/>
                  <a:pt x="1337310" y="388620"/>
                </a:cubicBezTo>
                <a:cubicBezTo>
                  <a:pt x="1299869" y="367225"/>
                  <a:pt x="1186579" y="366604"/>
                  <a:pt x="1177290" y="365760"/>
                </a:cubicBezTo>
                <a:cubicBezTo>
                  <a:pt x="1212437" y="295466"/>
                  <a:pt x="1190699" y="334217"/>
                  <a:pt x="1245870" y="251460"/>
                </a:cubicBezTo>
                <a:cubicBezTo>
                  <a:pt x="1253490" y="240030"/>
                  <a:pt x="1264386" y="230202"/>
                  <a:pt x="1268730" y="217170"/>
                </a:cubicBezTo>
                <a:lnTo>
                  <a:pt x="1291590" y="148590"/>
                </a:lnTo>
                <a:cubicBezTo>
                  <a:pt x="1283970" y="137160"/>
                  <a:pt x="1281017" y="120443"/>
                  <a:pt x="1268730" y="114300"/>
                </a:cubicBezTo>
                <a:cubicBezTo>
                  <a:pt x="1248001" y="103936"/>
                  <a:pt x="1223184" y="105429"/>
                  <a:pt x="1200150" y="102870"/>
                </a:cubicBezTo>
                <a:cubicBezTo>
                  <a:pt x="1154552" y="97804"/>
                  <a:pt x="1108710" y="95250"/>
                  <a:pt x="1062990" y="91440"/>
                </a:cubicBezTo>
                <a:lnTo>
                  <a:pt x="685800" y="102870"/>
                </a:lnTo>
                <a:cubicBezTo>
                  <a:pt x="648243" y="109282"/>
                  <a:pt x="625686" y="149763"/>
                  <a:pt x="594360" y="171450"/>
                </a:cubicBezTo>
                <a:cubicBezTo>
                  <a:pt x="576094" y="184096"/>
                  <a:pt x="556049" y="193966"/>
                  <a:pt x="537210" y="205740"/>
                </a:cubicBezTo>
                <a:cubicBezTo>
                  <a:pt x="525561" y="213021"/>
                  <a:pt x="515207" y="222457"/>
                  <a:pt x="502920" y="228600"/>
                </a:cubicBezTo>
                <a:cubicBezTo>
                  <a:pt x="486522" y="236799"/>
                  <a:pt x="437559" y="247798"/>
                  <a:pt x="422910" y="251460"/>
                </a:cubicBezTo>
                <a:cubicBezTo>
                  <a:pt x="350212" y="299926"/>
                  <a:pt x="434436" y="250551"/>
                  <a:pt x="320040" y="285750"/>
                </a:cubicBezTo>
                <a:cubicBezTo>
                  <a:pt x="292307" y="294283"/>
                  <a:pt x="267112" y="309624"/>
                  <a:pt x="240030" y="320040"/>
                </a:cubicBezTo>
                <a:cubicBezTo>
                  <a:pt x="217540" y="328690"/>
                  <a:pt x="194310" y="335280"/>
                  <a:pt x="171450" y="342900"/>
                </a:cubicBezTo>
                <a:cubicBezTo>
                  <a:pt x="186690" y="350520"/>
                  <a:pt x="200850" y="360864"/>
                  <a:pt x="217170" y="365760"/>
                </a:cubicBezTo>
                <a:cubicBezTo>
                  <a:pt x="239368" y="372419"/>
                  <a:pt x="272280" y="358331"/>
                  <a:pt x="285750" y="377190"/>
                </a:cubicBezTo>
                <a:cubicBezTo>
                  <a:pt x="292478" y="386609"/>
                  <a:pt x="271179" y="460719"/>
                  <a:pt x="262890" y="480060"/>
                </a:cubicBezTo>
                <a:cubicBezTo>
                  <a:pt x="256178" y="495721"/>
                  <a:pt x="222991" y="525780"/>
                  <a:pt x="240030" y="525780"/>
                </a:cubicBezTo>
                <a:cubicBezTo>
                  <a:pt x="247708" y="525780"/>
                  <a:pt x="321073" y="460326"/>
                  <a:pt x="331470" y="445770"/>
                </a:cubicBezTo>
                <a:cubicBezTo>
                  <a:pt x="341374" y="431905"/>
                  <a:pt x="370860" y="395917"/>
                  <a:pt x="354330" y="400050"/>
                </a:cubicBezTo>
                <a:cubicBezTo>
                  <a:pt x="340130" y="403600"/>
                  <a:pt x="255412" y="484974"/>
                  <a:pt x="240030" y="502920"/>
                </a:cubicBezTo>
                <a:cubicBezTo>
                  <a:pt x="231090" y="513350"/>
                  <a:pt x="205740" y="544830"/>
                  <a:pt x="217170" y="537210"/>
                </a:cubicBezTo>
                <a:cubicBezTo>
                  <a:pt x="294551" y="485623"/>
                  <a:pt x="302810" y="455131"/>
                  <a:pt x="365760" y="400050"/>
                </a:cubicBezTo>
                <a:cubicBezTo>
                  <a:pt x="376098" y="391004"/>
                  <a:pt x="388620" y="384810"/>
                  <a:pt x="400050" y="377190"/>
                </a:cubicBezTo>
                <a:cubicBezTo>
                  <a:pt x="383265" y="528257"/>
                  <a:pt x="364224" y="504456"/>
                  <a:pt x="491490" y="377190"/>
                </a:cubicBezTo>
                <a:lnTo>
                  <a:pt x="400050" y="468630"/>
                </a:lnTo>
                <a:cubicBezTo>
                  <a:pt x="441960" y="419100"/>
                  <a:pt x="479902" y="365918"/>
                  <a:pt x="525780" y="320040"/>
                </a:cubicBezTo>
                <a:cubicBezTo>
                  <a:pt x="537210" y="308610"/>
                  <a:pt x="566635" y="270979"/>
                  <a:pt x="560070" y="285750"/>
                </a:cubicBezTo>
                <a:cubicBezTo>
                  <a:pt x="538573" y="334118"/>
                  <a:pt x="506010" y="376777"/>
                  <a:pt x="480060" y="422910"/>
                </a:cubicBezTo>
                <a:cubicBezTo>
                  <a:pt x="471707" y="437761"/>
                  <a:pt x="441539" y="461918"/>
                  <a:pt x="457200" y="468630"/>
                </a:cubicBezTo>
                <a:cubicBezTo>
                  <a:pt x="488911" y="482221"/>
                  <a:pt x="525780" y="461010"/>
                  <a:pt x="560070" y="457200"/>
                </a:cubicBezTo>
                <a:cubicBezTo>
                  <a:pt x="552450" y="502920"/>
                  <a:pt x="494175" y="577146"/>
                  <a:pt x="537210" y="594360"/>
                </a:cubicBezTo>
                <a:cubicBezTo>
                  <a:pt x="580391" y="611632"/>
                  <a:pt x="591955" y="519106"/>
                  <a:pt x="617220" y="480060"/>
                </a:cubicBezTo>
                <a:cubicBezTo>
                  <a:pt x="704825" y="344670"/>
                  <a:pt x="613242" y="436550"/>
                  <a:pt x="720090" y="377190"/>
                </a:cubicBezTo>
                <a:cubicBezTo>
                  <a:pt x="736743" y="367939"/>
                  <a:pt x="746760" y="342900"/>
                  <a:pt x="765810" y="342900"/>
                </a:cubicBezTo>
                <a:cubicBezTo>
                  <a:pt x="779547" y="342900"/>
                  <a:pt x="751744" y="366637"/>
                  <a:pt x="742950" y="377190"/>
                </a:cubicBezTo>
                <a:cubicBezTo>
                  <a:pt x="707110" y="420199"/>
                  <a:pt x="683690" y="417723"/>
                  <a:pt x="754380" y="400050"/>
                </a:cubicBezTo>
                <a:cubicBezTo>
                  <a:pt x="841390" y="429053"/>
                  <a:pt x="818234" y="399281"/>
                  <a:pt x="834390" y="480060"/>
                </a:cubicBezTo>
                <a:cubicBezTo>
                  <a:pt x="830580" y="499110"/>
                  <a:pt x="827672" y="518363"/>
                  <a:pt x="822960" y="537210"/>
                </a:cubicBezTo>
                <a:cubicBezTo>
                  <a:pt x="820038" y="548899"/>
                  <a:pt x="806142" y="560724"/>
                  <a:pt x="811530" y="571500"/>
                </a:cubicBezTo>
                <a:cubicBezTo>
                  <a:pt x="816918" y="582276"/>
                  <a:pt x="834390" y="579120"/>
                  <a:pt x="845820" y="582930"/>
                </a:cubicBezTo>
                <a:cubicBezTo>
                  <a:pt x="902107" y="498499"/>
                  <a:pt x="913519" y="497865"/>
                  <a:pt x="845820" y="548640"/>
                </a:cubicBezTo>
                <a:cubicBezTo>
                  <a:pt x="842010" y="560070"/>
                  <a:pt x="835391" y="570923"/>
                  <a:pt x="834390" y="582930"/>
                </a:cubicBezTo>
                <a:cubicBezTo>
                  <a:pt x="827738" y="662754"/>
                  <a:pt x="822960" y="742859"/>
                  <a:pt x="822960" y="822960"/>
                </a:cubicBezTo>
                <a:cubicBezTo>
                  <a:pt x="822960" y="835008"/>
                  <a:pt x="822960" y="853440"/>
                  <a:pt x="834390" y="857250"/>
                </a:cubicBezTo>
                <a:cubicBezTo>
                  <a:pt x="885507" y="874289"/>
                  <a:pt x="941070" y="872490"/>
                  <a:pt x="994410" y="880110"/>
                </a:cubicBezTo>
                <a:cubicBezTo>
                  <a:pt x="998220" y="902970"/>
                  <a:pt x="1005840" y="925515"/>
                  <a:pt x="1005840" y="948690"/>
                </a:cubicBezTo>
                <a:cubicBezTo>
                  <a:pt x="1005840" y="968117"/>
                  <a:pt x="986757" y="1023696"/>
                  <a:pt x="994410" y="1005840"/>
                </a:cubicBezTo>
                <a:cubicBezTo>
                  <a:pt x="1013394" y="961544"/>
                  <a:pt x="1023208" y="913805"/>
                  <a:pt x="1040130" y="868680"/>
                </a:cubicBezTo>
                <a:cubicBezTo>
                  <a:pt x="1050995" y="839707"/>
                  <a:pt x="1075703" y="798817"/>
                  <a:pt x="1097280" y="777240"/>
                </a:cubicBezTo>
                <a:cubicBezTo>
                  <a:pt x="1106994" y="767526"/>
                  <a:pt x="1120140" y="762000"/>
                  <a:pt x="1131570" y="754380"/>
                </a:cubicBezTo>
                <a:cubicBezTo>
                  <a:pt x="1116330" y="750570"/>
                  <a:pt x="1101463" y="741215"/>
                  <a:pt x="1085850" y="742950"/>
                </a:cubicBezTo>
                <a:cubicBezTo>
                  <a:pt x="1065458" y="745216"/>
                  <a:pt x="1048352" y="759914"/>
                  <a:pt x="1028700" y="765810"/>
                </a:cubicBezTo>
                <a:cubicBezTo>
                  <a:pt x="972047" y="782806"/>
                  <a:pt x="914450" y="796477"/>
                  <a:pt x="857250" y="811530"/>
                </a:cubicBezTo>
                <a:cubicBezTo>
                  <a:pt x="842058" y="815528"/>
                  <a:pt x="811530" y="822960"/>
                  <a:pt x="811530" y="822960"/>
                </a:cubicBezTo>
                <a:cubicBezTo>
                  <a:pt x="807720" y="800100"/>
                  <a:pt x="797037" y="777352"/>
                  <a:pt x="800100" y="754380"/>
                </a:cubicBezTo>
                <a:cubicBezTo>
                  <a:pt x="812976" y="657807"/>
                  <a:pt x="847975" y="635688"/>
                  <a:pt x="902970" y="560070"/>
                </a:cubicBezTo>
                <a:cubicBezTo>
                  <a:pt x="922815" y="532783"/>
                  <a:pt x="930215" y="511427"/>
                  <a:pt x="960120" y="491490"/>
                </a:cubicBezTo>
                <a:cubicBezTo>
                  <a:pt x="970145" y="484807"/>
                  <a:pt x="982980" y="483870"/>
                  <a:pt x="994410" y="480060"/>
                </a:cubicBezTo>
                <a:cubicBezTo>
                  <a:pt x="962345" y="560222"/>
                  <a:pt x="939391" y="639370"/>
                  <a:pt x="834390" y="674370"/>
                </a:cubicBezTo>
                <a:cubicBezTo>
                  <a:pt x="822960" y="678180"/>
                  <a:pt x="788411" y="688722"/>
                  <a:pt x="800100" y="685800"/>
                </a:cubicBezTo>
                <a:cubicBezTo>
                  <a:pt x="977025" y="641569"/>
                  <a:pt x="782418" y="687884"/>
                  <a:pt x="960120" y="628650"/>
                </a:cubicBezTo>
                <a:cubicBezTo>
                  <a:pt x="978550" y="622507"/>
                  <a:pt x="998220" y="621030"/>
                  <a:pt x="1017270" y="617220"/>
                </a:cubicBezTo>
                <a:cubicBezTo>
                  <a:pt x="851696" y="517875"/>
                  <a:pt x="974960" y="585738"/>
                  <a:pt x="594360" y="468630"/>
                </a:cubicBezTo>
                <a:cubicBezTo>
                  <a:pt x="567849" y="460473"/>
                  <a:pt x="514350" y="445770"/>
                  <a:pt x="514350" y="445770"/>
                </a:cubicBezTo>
                <a:cubicBezTo>
                  <a:pt x="506730" y="434340"/>
                  <a:pt x="491490" y="425217"/>
                  <a:pt x="491490" y="411480"/>
                </a:cubicBezTo>
                <a:cubicBezTo>
                  <a:pt x="491490" y="394441"/>
                  <a:pt x="500391" y="375531"/>
                  <a:pt x="514350" y="365760"/>
                </a:cubicBezTo>
                <a:cubicBezTo>
                  <a:pt x="541018" y="347092"/>
                  <a:pt x="574908" y="341764"/>
                  <a:pt x="605790" y="331470"/>
                </a:cubicBezTo>
                <a:cubicBezTo>
                  <a:pt x="646553" y="317882"/>
                  <a:pt x="689673" y="307642"/>
                  <a:pt x="731520" y="297180"/>
                </a:cubicBezTo>
                <a:cubicBezTo>
                  <a:pt x="701040" y="342900"/>
                  <a:pt x="675011" y="391924"/>
                  <a:pt x="640080" y="434340"/>
                </a:cubicBezTo>
                <a:cubicBezTo>
                  <a:pt x="621163" y="457310"/>
                  <a:pt x="593741" y="471720"/>
                  <a:pt x="571500" y="491490"/>
                </a:cubicBezTo>
                <a:cubicBezTo>
                  <a:pt x="559419" y="502229"/>
                  <a:pt x="548640" y="514350"/>
                  <a:pt x="537210" y="525780"/>
                </a:cubicBezTo>
                <a:cubicBezTo>
                  <a:pt x="533400" y="537210"/>
                  <a:pt x="514156" y="563240"/>
                  <a:pt x="525780" y="560070"/>
                </a:cubicBezTo>
                <a:cubicBezTo>
                  <a:pt x="575095" y="546620"/>
                  <a:pt x="620408" y="519844"/>
                  <a:pt x="662940" y="491490"/>
                </a:cubicBezTo>
                <a:cubicBezTo>
                  <a:pt x="674370" y="483870"/>
                  <a:pt x="710829" y="470573"/>
                  <a:pt x="697230" y="468630"/>
                </a:cubicBezTo>
                <a:cubicBezTo>
                  <a:pt x="659325" y="463215"/>
                  <a:pt x="621030" y="476250"/>
                  <a:pt x="582930" y="480060"/>
                </a:cubicBezTo>
                <a:cubicBezTo>
                  <a:pt x="570035" y="415583"/>
                  <a:pt x="565345" y="430237"/>
                  <a:pt x="582930" y="365760"/>
                </a:cubicBezTo>
                <a:cubicBezTo>
                  <a:pt x="589270" y="342513"/>
                  <a:pt x="609751" y="273411"/>
                  <a:pt x="605790" y="297180"/>
                </a:cubicBezTo>
                <a:cubicBezTo>
                  <a:pt x="586489" y="412989"/>
                  <a:pt x="606529" y="328042"/>
                  <a:pt x="548640" y="468630"/>
                </a:cubicBezTo>
                <a:cubicBezTo>
                  <a:pt x="536246" y="498731"/>
                  <a:pt x="527991" y="530514"/>
                  <a:pt x="514350" y="560070"/>
                </a:cubicBezTo>
                <a:cubicBezTo>
                  <a:pt x="505040" y="580241"/>
                  <a:pt x="490593" y="597660"/>
                  <a:pt x="480060" y="617220"/>
                </a:cubicBezTo>
                <a:cubicBezTo>
                  <a:pt x="463904" y="647224"/>
                  <a:pt x="420239" y="739683"/>
                  <a:pt x="434340" y="708660"/>
                </a:cubicBezTo>
                <a:cubicBezTo>
                  <a:pt x="453390" y="666750"/>
                  <a:pt x="469564" y="623409"/>
                  <a:pt x="491490" y="582930"/>
                </a:cubicBezTo>
                <a:cubicBezTo>
                  <a:pt x="519189" y="531793"/>
                  <a:pt x="619260" y="388927"/>
                  <a:pt x="582930" y="434340"/>
                </a:cubicBezTo>
                <a:cubicBezTo>
                  <a:pt x="486283" y="555149"/>
                  <a:pt x="589395" y="416350"/>
                  <a:pt x="491490" y="594360"/>
                </a:cubicBezTo>
                <a:cubicBezTo>
                  <a:pt x="467550" y="637887"/>
                  <a:pt x="435605" y="676665"/>
                  <a:pt x="411480" y="720090"/>
                </a:cubicBezTo>
                <a:cubicBezTo>
                  <a:pt x="378381" y="779668"/>
                  <a:pt x="351783" y="842658"/>
                  <a:pt x="320040" y="902970"/>
                </a:cubicBezTo>
                <a:cubicBezTo>
                  <a:pt x="313642" y="915126"/>
                  <a:pt x="303323" y="924973"/>
                  <a:pt x="297180" y="937260"/>
                </a:cubicBezTo>
                <a:cubicBezTo>
                  <a:pt x="291792" y="948036"/>
                  <a:pt x="291728" y="961089"/>
                  <a:pt x="285750" y="971550"/>
                </a:cubicBezTo>
                <a:cubicBezTo>
                  <a:pt x="276299" y="988090"/>
                  <a:pt x="244385" y="1034957"/>
                  <a:pt x="251460" y="1017270"/>
                </a:cubicBezTo>
                <a:cubicBezTo>
                  <a:pt x="271703" y="966663"/>
                  <a:pt x="346653" y="854282"/>
                  <a:pt x="377190" y="811530"/>
                </a:cubicBezTo>
                <a:cubicBezTo>
                  <a:pt x="391370" y="791678"/>
                  <a:pt x="408730" y="774232"/>
                  <a:pt x="422910" y="754380"/>
                </a:cubicBezTo>
                <a:cubicBezTo>
                  <a:pt x="620778" y="477365"/>
                  <a:pt x="411885" y="757651"/>
                  <a:pt x="525780" y="605790"/>
                </a:cubicBezTo>
                <a:cubicBezTo>
                  <a:pt x="566479" y="727886"/>
                  <a:pt x="553903" y="670010"/>
                  <a:pt x="468630" y="925830"/>
                </a:cubicBezTo>
                <a:cubicBezTo>
                  <a:pt x="449771" y="982406"/>
                  <a:pt x="412840" y="1031354"/>
                  <a:pt x="388620" y="1085850"/>
                </a:cubicBezTo>
                <a:cubicBezTo>
                  <a:pt x="382240" y="1100205"/>
                  <a:pt x="361695" y="1134153"/>
                  <a:pt x="377190" y="1131570"/>
                </a:cubicBezTo>
                <a:cubicBezTo>
                  <a:pt x="409519" y="1126182"/>
                  <a:pt x="433537" y="1097097"/>
                  <a:pt x="457200" y="1074420"/>
                </a:cubicBezTo>
                <a:cubicBezTo>
                  <a:pt x="525306" y="1009152"/>
                  <a:pt x="594911" y="944145"/>
                  <a:pt x="651510" y="868680"/>
                </a:cubicBezTo>
                <a:lnTo>
                  <a:pt x="685800" y="822960"/>
                </a:lnTo>
                <a:cubicBezTo>
                  <a:pt x="681990" y="872490"/>
                  <a:pt x="684112" y="922838"/>
                  <a:pt x="674370" y="971550"/>
                </a:cubicBezTo>
                <a:cubicBezTo>
                  <a:pt x="668679" y="1000003"/>
                  <a:pt x="650856" y="1024619"/>
                  <a:pt x="640080" y="1051560"/>
                </a:cubicBezTo>
                <a:cubicBezTo>
                  <a:pt x="594448" y="1165641"/>
                  <a:pt x="626598" y="1111788"/>
                  <a:pt x="582930" y="1177290"/>
                </a:cubicBezTo>
                <a:cubicBezTo>
                  <a:pt x="586740" y="1139190"/>
                  <a:pt x="584494" y="1099987"/>
                  <a:pt x="594360" y="1062990"/>
                </a:cubicBezTo>
                <a:cubicBezTo>
                  <a:pt x="630376" y="927929"/>
                  <a:pt x="671010" y="793821"/>
                  <a:pt x="720090" y="662940"/>
                </a:cubicBezTo>
                <a:cubicBezTo>
                  <a:pt x="723393" y="654131"/>
                  <a:pt x="757120" y="567624"/>
                  <a:pt x="765810" y="537210"/>
                </a:cubicBezTo>
                <a:cubicBezTo>
                  <a:pt x="770126" y="522105"/>
                  <a:pt x="773430" y="506730"/>
                  <a:pt x="777240" y="491490"/>
                </a:cubicBezTo>
                <a:cubicBezTo>
                  <a:pt x="773430" y="537210"/>
                  <a:pt x="775330" y="583770"/>
                  <a:pt x="765810" y="628650"/>
                </a:cubicBezTo>
                <a:cubicBezTo>
                  <a:pt x="722055" y="834924"/>
                  <a:pt x="705797" y="831548"/>
                  <a:pt x="651510" y="994410"/>
                </a:cubicBezTo>
                <a:cubicBezTo>
                  <a:pt x="646542" y="1009313"/>
                  <a:pt x="644396" y="1025025"/>
                  <a:pt x="640080" y="1040130"/>
                </a:cubicBezTo>
                <a:cubicBezTo>
                  <a:pt x="636770" y="1051715"/>
                  <a:pt x="632460" y="1062990"/>
                  <a:pt x="628650" y="1074420"/>
                </a:cubicBezTo>
                <a:cubicBezTo>
                  <a:pt x="570986" y="959092"/>
                  <a:pt x="597280" y="1037793"/>
                  <a:pt x="674370" y="800100"/>
                </a:cubicBezTo>
                <a:cubicBezTo>
                  <a:pt x="695560" y="734765"/>
                  <a:pt x="718498" y="669976"/>
                  <a:pt x="742950" y="605790"/>
                </a:cubicBezTo>
                <a:cubicBezTo>
                  <a:pt x="749016" y="589867"/>
                  <a:pt x="754902" y="573160"/>
                  <a:pt x="765810" y="560070"/>
                </a:cubicBezTo>
                <a:cubicBezTo>
                  <a:pt x="774604" y="549517"/>
                  <a:pt x="788670" y="544830"/>
                  <a:pt x="800100" y="537210"/>
                </a:cubicBezTo>
                <a:cubicBezTo>
                  <a:pt x="818548" y="684797"/>
                  <a:pt x="828575" y="704048"/>
                  <a:pt x="777240" y="902970"/>
                </a:cubicBezTo>
                <a:cubicBezTo>
                  <a:pt x="757919" y="977840"/>
                  <a:pt x="734703" y="978109"/>
                  <a:pt x="685800" y="994410"/>
                </a:cubicBezTo>
                <a:cubicBezTo>
                  <a:pt x="670560" y="990600"/>
                  <a:pt x="649893" y="995247"/>
                  <a:pt x="640080" y="982980"/>
                </a:cubicBezTo>
                <a:cubicBezTo>
                  <a:pt x="616639" y="953679"/>
                  <a:pt x="609141" y="914600"/>
                  <a:pt x="594360" y="880110"/>
                </a:cubicBezTo>
                <a:cubicBezTo>
                  <a:pt x="566165" y="814321"/>
                  <a:pt x="573744" y="834180"/>
                  <a:pt x="560070" y="765810"/>
                </a:cubicBezTo>
                <a:cubicBezTo>
                  <a:pt x="571500" y="750570"/>
                  <a:pt x="575352" y="721357"/>
                  <a:pt x="594360" y="720090"/>
                </a:cubicBezTo>
                <a:cubicBezTo>
                  <a:pt x="717083" y="711908"/>
                  <a:pt x="766034" y="773803"/>
                  <a:pt x="822960" y="868680"/>
                </a:cubicBezTo>
                <a:cubicBezTo>
                  <a:pt x="844072" y="903867"/>
                  <a:pt x="868680" y="982980"/>
                  <a:pt x="868680" y="982980"/>
                </a:cubicBezTo>
                <a:cubicBezTo>
                  <a:pt x="877116" y="1033598"/>
                  <a:pt x="898428" y="1108677"/>
                  <a:pt x="857250" y="1154430"/>
                </a:cubicBezTo>
                <a:cubicBezTo>
                  <a:pt x="839228" y="1174455"/>
                  <a:pt x="803910" y="1162050"/>
                  <a:pt x="777240" y="1165860"/>
                </a:cubicBezTo>
                <a:cubicBezTo>
                  <a:pt x="708786" y="1148746"/>
                  <a:pt x="699346" y="1151833"/>
                  <a:pt x="628650" y="1085850"/>
                </a:cubicBezTo>
                <a:cubicBezTo>
                  <a:pt x="600797" y="1059854"/>
                  <a:pt x="585159" y="1023083"/>
                  <a:pt x="560070" y="994410"/>
                </a:cubicBezTo>
                <a:cubicBezTo>
                  <a:pt x="531685" y="961970"/>
                  <a:pt x="496225" y="936084"/>
                  <a:pt x="468630" y="902970"/>
                </a:cubicBezTo>
                <a:cubicBezTo>
                  <a:pt x="457722" y="889880"/>
                  <a:pt x="454224" y="872044"/>
                  <a:pt x="445770" y="857250"/>
                </a:cubicBezTo>
                <a:cubicBezTo>
                  <a:pt x="438954" y="845323"/>
                  <a:pt x="410404" y="817276"/>
                  <a:pt x="422910" y="822960"/>
                </a:cubicBezTo>
                <a:cubicBezTo>
                  <a:pt x="475854" y="847026"/>
                  <a:pt x="521970" y="883920"/>
                  <a:pt x="571500" y="914400"/>
                </a:cubicBezTo>
                <a:cubicBezTo>
                  <a:pt x="598170" y="948690"/>
                  <a:pt x="620793" y="986553"/>
                  <a:pt x="651510" y="1017270"/>
                </a:cubicBezTo>
                <a:cubicBezTo>
                  <a:pt x="697388" y="1063148"/>
                  <a:pt x="761171" y="1091094"/>
                  <a:pt x="800100" y="1143000"/>
                </a:cubicBezTo>
                <a:cubicBezTo>
                  <a:pt x="811530" y="1158240"/>
                  <a:pt x="821646" y="1174560"/>
                  <a:pt x="834390" y="1188720"/>
                </a:cubicBezTo>
                <a:cubicBezTo>
                  <a:pt x="856017" y="1212750"/>
                  <a:pt x="902970" y="1257300"/>
                  <a:pt x="902970" y="1257300"/>
                </a:cubicBezTo>
                <a:cubicBezTo>
                  <a:pt x="906780" y="1268730"/>
                  <a:pt x="926388" y="1292789"/>
                  <a:pt x="914400" y="1291590"/>
                </a:cubicBezTo>
                <a:cubicBezTo>
                  <a:pt x="833357" y="1283486"/>
                  <a:pt x="782337" y="1241648"/>
                  <a:pt x="720090" y="1200150"/>
                </a:cubicBezTo>
                <a:cubicBezTo>
                  <a:pt x="739140" y="1192530"/>
                  <a:pt x="756751" y="1178368"/>
                  <a:pt x="777240" y="1177290"/>
                </a:cubicBezTo>
                <a:cubicBezTo>
                  <a:pt x="1169319" y="1156654"/>
                  <a:pt x="821814" y="1185499"/>
                  <a:pt x="982980" y="1200150"/>
                </a:cubicBezTo>
                <a:cubicBezTo>
                  <a:pt x="1051384" y="1206369"/>
                  <a:pt x="1120140" y="1207770"/>
                  <a:pt x="1188720" y="1211580"/>
                </a:cubicBezTo>
                <a:cubicBezTo>
                  <a:pt x="1230630" y="1203960"/>
                  <a:pt x="1276350" y="1207770"/>
                  <a:pt x="1314450" y="1188720"/>
                </a:cubicBezTo>
                <a:cubicBezTo>
                  <a:pt x="1328501" y="1181695"/>
                  <a:pt x="1330848" y="1157903"/>
                  <a:pt x="1325880" y="1143000"/>
                </a:cubicBezTo>
                <a:cubicBezTo>
                  <a:pt x="1314514" y="1108901"/>
                  <a:pt x="1285771" y="1083207"/>
                  <a:pt x="1268730" y="1051560"/>
                </a:cubicBezTo>
                <a:cubicBezTo>
                  <a:pt x="1259003" y="1033495"/>
                  <a:pt x="1253490" y="1013460"/>
                  <a:pt x="1245870" y="994410"/>
                </a:cubicBezTo>
                <a:cubicBezTo>
                  <a:pt x="1268730" y="876300"/>
                  <a:pt x="1285272" y="756790"/>
                  <a:pt x="1314450" y="640080"/>
                </a:cubicBezTo>
                <a:cubicBezTo>
                  <a:pt x="1319838" y="618527"/>
                  <a:pt x="1338805" y="602801"/>
                  <a:pt x="1348740" y="582930"/>
                </a:cubicBezTo>
                <a:cubicBezTo>
                  <a:pt x="1357916" y="564579"/>
                  <a:pt x="1363980" y="544830"/>
                  <a:pt x="1371600" y="525780"/>
                </a:cubicBezTo>
                <a:cubicBezTo>
                  <a:pt x="1367790" y="502920"/>
                  <a:pt x="1374398" y="475493"/>
                  <a:pt x="1360170" y="457200"/>
                </a:cubicBezTo>
                <a:cubicBezTo>
                  <a:pt x="1352292" y="447071"/>
                  <a:pt x="1216703" y="390816"/>
                  <a:pt x="1211580" y="388620"/>
                </a:cubicBezTo>
                <a:cubicBezTo>
                  <a:pt x="1200150" y="377190"/>
                  <a:pt x="1186256" y="367780"/>
                  <a:pt x="1177290" y="354330"/>
                </a:cubicBezTo>
                <a:cubicBezTo>
                  <a:pt x="1170607" y="344305"/>
                  <a:pt x="1174379" y="328559"/>
                  <a:pt x="1165860" y="320040"/>
                </a:cubicBezTo>
                <a:cubicBezTo>
                  <a:pt x="1153812" y="307992"/>
                  <a:pt x="1135380" y="304800"/>
                  <a:pt x="1120140" y="297180"/>
                </a:cubicBezTo>
                <a:cubicBezTo>
                  <a:pt x="1093470" y="300990"/>
                  <a:pt x="1038548" y="281716"/>
                  <a:pt x="1040130" y="308610"/>
                </a:cubicBezTo>
                <a:cubicBezTo>
                  <a:pt x="1051981" y="510082"/>
                  <a:pt x="1101673" y="450163"/>
                  <a:pt x="1177290" y="525780"/>
                </a:cubicBezTo>
                <a:cubicBezTo>
                  <a:pt x="1187004" y="535494"/>
                  <a:pt x="1192530" y="548640"/>
                  <a:pt x="1200150" y="560070"/>
                </a:cubicBezTo>
                <a:cubicBezTo>
                  <a:pt x="1177290" y="563880"/>
                  <a:pt x="1154403" y="575471"/>
                  <a:pt x="1131570" y="571500"/>
                </a:cubicBezTo>
                <a:cubicBezTo>
                  <a:pt x="1047904" y="556949"/>
                  <a:pt x="869021" y="503261"/>
                  <a:pt x="800100" y="434340"/>
                </a:cubicBezTo>
                <a:lnTo>
                  <a:pt x="765810" y="400050"/>
                </a:lnTo>
                <a:cubicBezTo>
                  <a:pt x="762000" y="388620"/>
                  <a:pt x="745861" y="374279"/>
                  <a:pt x="754380" y="365760"/>
                </a:cubicBezTo>
                <a:cubicBezTo>
                  <a:pt x="762899" y="357241"/>
                  <a:pt x="779031" y="369961"/>
                  <a:pt x="788670" y="377190"/>
                </a:cubicBezTo>
                <a:cubicBezTo>
                  <a:pt x="825373" y="404717"/>
                  <a:pt x="858416" y="436886"/>
                  <a:pt x="891540" y="468630"/>
                </a:cubicBezTo>
                <a:cubicBezTo>
                  <a:pt x="1148195" y="714591"/>
                  <a:pt x="977277" y="568652"/>
                  <a:pt x="1131570" y="697230"/>
                </a:cubicBezTo>
                <a:cubicBezTo>
                  <a:pt x="1167373" y="768836"/>
                  <a:pt x="1139261" y="719427"/>
                  <a:pt x="1188720" y="788670"/>
                </a:cubicBezTo>
                <a:cubicBezTo>
                  <a:pt x="1196705" y="799848"/>
                  <a:pt x="1220740" y="833197"/>
                  <a:pt x="1211580" y="822960"/>
                </a:cubicBezTo>
                <a:cubicBezTo>
                  <a:pt x="1137731" y="740423"/>
                  <a:pt x="1050215" y="667166"/>
                  <a:pt x="994410" y="571500"/>
                </a:cubicBezTo>
                <a:cubicBezTo>
                  <a:pt x="904801" y="417885"/>
                  <a:pt x="946158" y="476684"/>
                  <a:pt x="880110" y="388620"/>
                </a:cubicBezTo>
                <a:cubicBezTo>
                  <a:pt x="895350" y="384810"/>
                  <a:pt x="910783" y="372676"/>
                  <a:pt x="925830" y="377190"/>
                </a:cubicBezTo>
                <a:cubicBezTo>
                  <a:pt x="952146" y="385085"/>
                  <a:pt x="994410" y="422910"/>
                  <a:pt x="994410" y="422910"/>
                </a:cubicBezTo>
                <a:cubicBezTo>
                  <a:pt x="964874" y="334302"/>
                  <a:pt x="1004135" y="443819"/>
                  <a:pt x="914400" y="274320"/>
                </a:cubicBezTo>
                <a:cubicBezTo>
                  <a:pt x="829326" y="113624"/>
                  <a:pt x="917686" y="250674"/>
                  <a:pt x="857250" y="160020"/>
                </a:cubicBezTo>
                <a:cubicBezTo>
                  <a:pt x="868680" y="156210"/>
                  <a:pt x="879656" y="146609"/>
                  <a:pt x="891540" y="148590"/>
                </a:cubicBezTo>
                <a:cubicBezTo>
                  <a:pt x="913135" y="152189"/>
                  <a:pt x="964170" y="210712"/>
                  <a:pt x="971550" y="217170"/>
                </a:cubicBezTo>
                <a:cubicBezTo>
                  <a:pt x="1039602" y="276715"/>
                  <a:pt x="998524" y="223341"/>
                  <a:pt x="1040130" y="285750"/>
                </a:cubicBezTo>
                <a:cubicBezTo>
                  <a:pt x="1024890" y="293370"/>
                  <a:pt x="1011430" y="307800"/>
                  <a:pt x="994410" y="308610"/>
                </a:cubicBezTo>
                <a:cubicBezTo>
                  <a:pt x="929601" y="311696"/>
                  <a:pt x="863045" y="312916"/>
                  <a:pt x="800100" y="297180"/>
                </a:cubicBezTo>
                <a:cubicBezTo>
                  <a:pt x="788411" y="294258"/>
                  <a:pt x="804004" y="272298"/>
                  <a:pt x="811530" y="262890"/>
                </a:cubicBezTo>
                <a:cubicBezTo>
                  <a:pt x="820112" y="252163"/>
                  <a:pt x="834390" y="247650"/>
                  <a:pt x="845820" y="240030"/>
                </a:cubicBezTo>
                <a:cubicBezTo>
                  <a:pt x="830580" y="232410"/>
                  <a:pt x="817054" y="218865"/>
                  <a:pt x="800100" y="217170"/>
                </a:cubicBezTo>
                <a:cubicBezTo>
                  <a:pt x="777040" y="214864"/>
                  <a:pt x="754322" y="224454"/>
                  <a:pt x="731520" y="228600"/>
                </a:cubicBezTo>
                <a:cubicBezTo>
                  <a:pt x="699111" y="234492"/>
                  <a:pt x="660755" y="242287"/>
                  <a:pt x="628650" y="251460"/>
                </a:cubicBezTo>
                <a:cubicBezTo>
                  <a:pt x="617065" y="254770"/>
                  <a:pt x="605790" y="259080"/>
                  <a:pt x="594360" y="262890"/>
                </a:cubicBezTo>
                <a:cubicBezTo>
                  <a:pt x="598170" y="251460"/>
                  <a:pt x="597271" y="237119"/>
                  <a:pt x="605790" y="228600"/>
                </a:cubicBezTo>
                <a:cubicBezTo>
                  <a:pt x="625217" y="209173"/>
                  <a:pt x="700629" y="174800"/>
                  <a:pt x="674370" y="182880"/>
                </a:cubicBezTo>
                <a:cubicBezTo>
                  <a:pt x="624840" y="198120"/>
                  <a:pt x="575923" y="215519"/>
                  <a:pt x="525780" y="228600"/>
                </a:cubicBezTo>
                <a:cubicBezTo>
                  <a:pt x="488184" y="238408"/>
                  <a:pt x="374619" y="263747"/>
                  <a:pt x="411480" y="251460"/>
                </a:cubicBezTo>
                <a:cubicBezTo>
                  <a:pt x="422910" y="247650"/>
                  <a:pt x="454289" y="231511"/>
                  <a:pt x="445770" y="240030"/>
                </a:cubicBezTo>
                <a:cubicBezTo>
                  <a:pt x="359939" y="325861"/>
                  <a:pt x="402435" y="288414"/>
                  <a:pt x="320040" y="354330"/>
                </a:cubicBezTo>
                <a:lnTo>
                  <a:pt x="114300" y="834390"/>
                </a:lnTo>
                <a:cubicBezTo>
                  <a:pt x="82230" y="909755"/>
                  <a:pt x="79459" y="903521"/>
                  <a:pt x="125730" y="857250"/>
                </a:cubicBezTo>
                <a:cubicBezTo>
                  <a:pt x="129540" y="845820"/>
                  <a:pt x="126384" y="817572"/>
                  <a:pt x="137160" y="822960"/>
                </a:cubicBezTo>
                <a:cubicBezTo>
                  <a:pt x="151211" y="829985"/>
                  <a:pt x="144274" y="853575"/>
                  <a:pt x="148590" y="868680"/>
                </a:cubicBezTo>
                <a:cubicBezTo>
                  <a:pt x="151900" y="880265"/>
                  <a:pt x="151501" y="894451"/>
                  <a:pt x="160020" y="902970"/>
                </a:cubicBezTo>
                <a:cubicBezTo>
                  <a:pt x="172068" y="915018"/>
                  <a:pt x="190500" y="918210"/>
                  <a:pt x="205740" y="925830"/>
                </a:cubicBezTo>
                <a:cubicBezTo>
                  <a:pt x="213360" y="941070"/>
                  <a:pt x="216552" y="959502"/>
                  <a:pt x="228600" y="971550"/>
                </a:cubicBezTo>
                <a:cubicBezTo>
                  <a:pt x="237119" y="980069"/>
                  <a:pt x="227946" y="942648"/>
                  <a:pt x="217170" y="937260"/>
                </a:cubicBezTo>
                <a:cubicBezTo>
                  <a:pt x="206394" y="931872"/>
                  <a:pt x="194310" y="944880"/>
                  <a:pt x="182880" y="948690"/>
                </a:cubicBezTo>
                <a:cubicBezTo>
                  <a:pt x="175260" y="967740"/>
                  <a:pt x="160020" y="985323"/>
                  <a:pt x="160020" y="1005840"/>
                </a:cubicBezTo>
                <a:cubicBezTo>
                  <a:pt x="160020" y="1067274"/>
                  <a:pt x="171890" y="1128277"/>
                  <a:pt x="182880" y="1188720"/>
                </a:cubicBezTo>
                <a:cubicBezTo>
                  <a:pt x="187191" y="1212428"/>
                  <a:pt x="190687" y="1238484"/>
                  <a:pt x="205740" y="1257300"/>
                </a:cubicBezTo>
                <a:cubicBezTo>
                  <a:pt x="216955" y="1271319"/>
                  <a:pt x="262189" y="1324478"/>
                  <a:pt x="274320" y="1348740"/>
                </a:cubicBezTo>
                <a:cubicBezTo>
                  <a:pt x="279708" y="1359516"/>
                  <a:pt x="280362" y="1372254"/>
                  <a:pt x="285750" y="1383030"/>
                </a:cubicBezTo>
                <a:cubicBezTo>
                  <a:pt x="318525" y="1448580"/>
                  <a:pt x="458146" y="1600515"/>
                  <a:pt x="388620" y="1577340"/>
                </a:cubicBezTo>
                <a:lnTo>
                  <a:pt x="285750" y="1543050"/>
                </a:lnTo>
                <a:cubicBezTo>
                  <a:pt x="261838" y="1471313"/>
                  <a:pt x="260285" y="1502584"/>
                  <a:pt x="377190" y="1428750"/>
                </a:cubicBezTo>
                <a:cubicBezTo>
                  <a:pt x="413205" y="1406003"/>
                  <a:pt x="491490" y="1371600"/>
                  <a:pt x="491490" y="1371600"/>
                </a:cubicBezTo>
                <a:cubicBezTo>
                  <a:pt x="468630" y="1322070"/>
                  <a:pt x="449654" y="1270555"/>
                  <a:pt x="422910" y="1223010"/>
                </a:cubicBezTo>
                <a:cubicBezTo>
                  <a:pt x="414985" y="1208921"/>
                  <a:pt x="398544" y="1201479"/>
                  <a:pt x="388620" y="1188720"/>
                </a:cubicBezTo>
                <a:cubicBezTo>
                  <a:pt x="371752" y="1167033"/>
                  <a:pt x="358140" y="1143000"/>
                  <a:pt x="342900" y="1120140"/>
                </a:cubicBezTo>
                <a:cubicBezTo>
                  <a:pt x="332848" y="1079932"/>
                  <a:pt x="318468" y="1064562"/>
                  <a:pt x="354330" y="1028700"/>
                </a:cubicBezTo>
                <a:cubicBezTo>
                  <a:pt x="362849" y="1020181"/>
                  <a:pt x="377190" y="1021080"/>
                  <a:pt x="388620" y="1017270"/>
                </a:cubicBezTo>
                <a:cubicBezTo>
                  <a:pt x="411480" y="1021080"/>
                  <a:pt x="438660" y="1014795"/>
                  <a:pt x="457200" y="1028700"/>
                </a:cubicBezTo>
                <a:cubicBezTo>
                  <a:pt x="513080" y="1070610"/>
                  <a:pt x="452120" y="1173480"/>
                  <a:pt x="434340" y="1200150"/>
                </a:cubicBezTo>
                <a:cubicBezTo>
                  <a:pt x="426269" y="1212256"/>
                  <a:pt x="370543" y="1229036"/>
                  <a:pt x="354330" y="1234440"/>
                </a:cubicBezTo>
                <a:cubicBezTo>
                  <a:pt x="358140" y="1223010"/>
                  <a:pt x="358047" y="1209406"/>
                  <a:pt x="365760" y="1200150"/>
                </a:cubicBezTo>
                <a:cubicBezTo>
                  <a:pt x="396805" y="1162896"/>
                  <a:pt x="429835" y="1126376"/>
                  <a:pt x="468630" y="1097280"/>
                </a:cubicBezTo>
                <a:cubicBezTo>
                  <a:pt x="571060" y="1020458"/>
                  <a:pt x="538936" y="1060401"/>
                  <a:pt x="582930" y="994410"/>
                </a:cubicBezTo>
                <a:cubicBezTo>
                  <a:pt x="575310" y="982980"/>
                  <a:pt x="568150" y="971230"/>
                  <a:pt x="560070" y="960120"/>
                </a:cubicBezTo>
                <a:cubicBezTo>
                  <a:pt x="537661" y="929307"/>
                  <a:pt x="491490" y="868680"/>
                  <a:pt x="491490" y="868680"/>
                </a:cubicBezTo>
                <a:cubicBezTo>
                  <a:pt x="514350" y="830580"/>
                  <a:pt x="531772" y="788635"/>
                  <a:pt x="560070" y="754380"/>
                </a:cubicBezTo>
                <a:cubicBezTo>
                  <a:pt x="604681" y="700377"/>
                  <a:pt x="657559" y="653697"/>
                  <a:pt x="708660" y="605790"/>
                </a:cubicBezTo>
                <a:cubicBezTo>
                  <a:pt x="718682" y="596395"/>
                  <a:pt x="732520" y="591870"/>
                  <a:pt x="742950" y="582930"/>
                </a:cubicBezTo>
                <a:cubicBezTo>
                  <a:pt x="759314" y="568904"/>
                  <a:pt x="771428" y="550142"/>
                  <a:pt x="788670" y="537210"/>
                </a:cubicBezTo>
                <a:cubicBezTo>
                  <a:pt x="802301" y="526987"/>
                  <a:pt x="819596" y="522804"/>
                  <a:pt x="834390" y="514350"/>
                </a:cubicBezTo>
                <a:cubicBezTo>
                  <a:pt x="846317" y="507534"/>
                  <a:pt x="857250" y="499110"/>
                  <a:pt x="868680" y="491490"/>
                </a:cubicBezTo>
                <a:cubicBezTo>
                  <a:pt x="834390" y="483870"/>
                  <a:pt x="797228" y="484339"/>
                  <a:pt x="765810" y="468630"/>
                </a:cubicBezTo>
                <a:cubicBezTo>
                  <a:pt x="755034" y="463242"/>
                  <a:pt x="756084" y="446267"/>
                  <a:pt x="754380" y="434340"/>
                </a:cubicBezTo>
                <a:cubicBezTo>
                  <a:pt x="750325" y="405954"/>
                  <a:pt x="744651" y="283802"/>
                  <a:pt x="731520" y="240030"/>
                </a:cubicBezTo>
                <a:cubicBezTo>
                  <a:pt x="726624" y="223710"/>
                  <a:pt x="721597" y="205399"/>
                  <a:pt x="708660" y="194310"/>
                </a:cubicBezTo>
                <a:cubicBezTo>
                  <a:pt x="682076" y="171523"/>
                  <a:pt x="612918" y="165018"/>
                  <a:pt x="582930" y="160020"/>
                </a:cubicBezTo>
                <a:cubicBezTo>
                  <a:pt x="471325" y="237285"/>
                  <a:pt x="383039" y="291331"/>
                  <a:pt x="285750" y="388620"/>
                </a:cubicBezTo>
                <a:cubicBezTo>
                  <a:pt x="255033" y="419337"/>
                  <a:pt x="241885" y="467393"/>
                  <a:pt x="205740" y="491490"/>
                </a:cubicBezTo>
                <a:cubicBezTo>
                  <a:pt x="155599" y="524917"/>
                  <a:pt x="179692" y="503360"/>
                  <a:pt x="137160" y="560070"/>
                </a:cubicBezTo>
                <a:cubicBezTo>
                  <a:pt x="152400" y="567690"/>
                  <a:pt x="165841" y="582930"/>
                  <a:pt x="182880" y="582930"/>
                </a:cubicBezTo>
                <a:cubicBezTo>
                  <a:pt x="264083" y="582930"/>
                  <a:pt x="230311" y="511474"/>
                  <a:pt x="251460" y="617220"/>
                </a:cubicBezTo>
                <a:cubicBezTo>
                  <a:pt x="243840" y="628650"/>
                  <a:pt x="225268" y="638183"/>
                  <a:pt x="228600" y="651510"/>
                </a:cubicBezTo>
                <a:cubicBezTo>
                  <a:pt x="231522" y="663199"/>
                  <a:pt x="250908" y="661679"/>
                  <a:pt x="262890" y="662940"/>
                </a:cubicBezTo>
                <a:cubicBezTo>
                  <a:pt x="323633" y="669334"/>
                  <a:pt x="384810" y="670560"/>
                  <a:pt x="445770" y="674370"/>
                </a:cubicBezTo>
                <a:cubicBezTo>
                  <a:pt x="466682" y="737105"/>
                  <a:pt x="443980" y="700443"/>
                  <a:pt x="537210" y="731520"/>
                </a:cubicBezTo>
                <a:cubicBezTo>
                  <a:pt x="556675" y="738008"/>
                  <a:pt x="575038" y="747479"/>
                  <a:pt x="594360" y="754380"/>
                </a:cubicBezTo>
                <a:cubicBezTo>
                  <a:pt x="675964" y="783524"/>
                  <a:pt x="703177" y="785929"/>
                  <a:pt x="777240" y="822960"/>
                </a:cubicBezTo>
                <a:cubicBezTo>
                  <a:pt x="789527" y="829103"/>
                  <a:pt x="800352" y="837835"/>
                  <a:pt x="811530" y="845820"/>
                </a:cubicBezTo>
                <a:cubicBezTo>
                  <a:pt x="863133" y="882679"/>
                  <a:pt x="877687" y="895198"/>
                  <a:pt x="925830" y="948690"/>
                </a:cubicBezTo>
                <a:cubicBezTo>
                  <a:pt x="938574" y="962850"/>
                  <a:pt x="947722" y="979946"/>
                  <a:pt x="960120" y="994410"/>
                </a:cubicBezTo>
                <a:cubicBezTo>
                  <a:pt x="970640" y="1006683"/>
                  <a:pt x="983671" y="1016619"/>
                  <a:pt x="994410" y="1028700"/>
                </a:cubicBezTo>
                <a:cubicBezTo>
                  <a:pt x="1014180" y="1050941"/>
                  <a:pt x="1031654" y="1075162"/>
                  <a:pt x="1051560" y="1097280"/>
                </a:cubicBezTo>
                <a:cubicBezTo>
                  <a:pt x="1065978" y="1113300"/>
                  <a:pt x="1083482" y="1126443"/>
                  <a:pt x="1097280" y="1143000"/>
                </a:cubicBezTo>
                <a:cubicBezTo>
                  <a:pt x="1227744" y="1299557"/>
                  <a:pt x="1116779" y="1185359"/>
                  <a:pt x="1200150" y="1268730"/>
                </a:cubicBezTo>
                <a:cubicBezTo>
                  <a:pt x="1203960" y="1280160"/>
                  <a:pt x="1205602" y="1292559"/>
                  <a:pt x="1211580" y="1303020"/>
                </a:cubicBezTo>
                <a:cubicBezTo>
                  <a:pt x="1228703" y="1332985"/>
                  <a:pt x="1248342" y="1357459"/>
                  <a:pt x="1280160" y="1371600"/>
                </a:cubicBezTo>
                <a:cubicBezTo>
                  <a:pt x="1302180" y="1381387"/>
                  <a:pt x="1348740" y="1394460"/>
                  <a:pt x="1348740" y="1394460"/>
                </a:cubicBezTo>
                <a:cubicBezTo>
                  <a:pt x="1428750" y="1390650"/>
                  <a:pt x="1517126" y="1418852"/>
                  <a:pt x="1588770" y="1383030"/>
                </a:cubicBezTo>
                <a:cubicBezTo>
                  <a:pt x="1623018" y="1365906"/>
                  <a:pt x="1601360" y="1307002"/>
                  <a:pt x="1600200" y="1268730"/>
                </a:cubicBezTo>
                <a:cubicBezTo>
                  <a:pt x="1597536" y="1180810"/>
                  <a:pt x="1584960" y="1093470"/>
                  <a:pt x="1577340" y="1005840"/>
                </a:cubicBezTo>
                <a:cubicBezTo>
                  <a:pt x="1581150" y="922020"/>
                  <a:pt x="1579831" y="837809"/>
                  <a:pt x="1588770" y="754380"/>
                </a:cubicBezTo>
                <a:cubicBezTo>
                  <a:pt x="1591337" y="730421"/>
                  <a:pt x="1611630" y="685800"/>
                  <a:pt x="1611630" y="685800"/>
                </a:cubicBezTo>
                <a:cubicBezTo>
                  <a:pt x="1615440" y="659130"/>
                  <a:pt x="1618631" y="632364"/>
                  <a:pt x="1623060" y="605790"/>
                </a:cubicBezTo>
                <a:cubicBezTo>
                  <a:pt x="1626254" y="586627"/>
                  <a:pt x="1634490" y="568067"/>
                  <a:pt x="1634490" y="548640"/>
                </a:cubicBezTo>
                <a:cubicBezTo>
                  <a:pt x="1634490" y="502762"/>
                  <a:pt x="1629123" y="456956"/>
                  <a:pt x="1623060" y="411480"/>
                </a:cubicBezTo>
                <a:cubicBezTo>
                  <a:pt x="1621468" y="399537"/>
                  <a:pt x="1619156" y="386598"/>
                  <a:pt x="1611630" y="377190"/>
                </a:cubicBezTo>
                <a:cubicBezTo>
                  <a:pt x="1603048" y="366463"/>
                  <a:pt x="1587893" y="363124"/>
                  <a:pt x="1577340" y="354330"/>
                </a:cubicBezTo>
                <a:cubicBezTo>
                  <a:pt x="1489333" y="280991"/>
                  <a:pt x="1593896" y="353937"/>
                  <a:pt x="1508760" y="297180"/>
                </a:cubicBezTo>
                <a:cubicBezTo>
                  <a:pt x="1493520" y="274320"/>
                  <a:pt x="1485019" y="245085"/>
                  <a:pt x="1463040" y="228600"/>
                </a:cubicBezTo>
                <a:cubicBezTo>
                  <a:pt x="1399547" y="180980"/>
                  <a:pt x="1433655" y="204111"/>
                  <a:pt x="1360170" y="160020"/>
                </a:cubicBezTo>
                <a:cubicBezTo>
                  <a:pt x="1299210" y="68580"/>
                  <a:pt x="1379220" y="179070"/>
                  <a:pt x="1303020" y="102870"/>
                </a:cubicBezTo>
                <a:cubicBezTo>
                  <a:pt x="1270363" y="70213"/>
                  <a:pt x="1293767" y="63137"/>
                  <a:pt x="1245870" y="45720"/>
                </a:cubicBezTo>
                <a:cubicBezTo>
                  <a:pt x="1216344" y="34983"/>
                  <a:pt x="1184910" y="30480"/>
                  <a:pt x="1154430" y="22860"/>
                </a:cubicBezTo>
                <a:lnTo>
                  <a:pt x="1108710" y="11430"/>
                </a:lnTo>
                <a:lnTo>
                  <a:pt x="1062990" y="0"/>
                </a:lnTo>
                <a:cubicBezTo>
                  <a:pt x="1005840" y="3810"/>
                  <a:pt x="948467" y="5105"/>
                  <a:pt x="891540" y="11430"/>
                </a:cubicBezTo>
                <a:cubicBezTo>
                  <a:pt x="879565" y="12761"/>
                  <a:pt x="869216" y="21452"/>
                  <a:pt x="857250" y="22860"/>
                </a:cubicBezTo>
                <a:cubicBezTo>
                  <a:pt x="804140" y="29108"/>
                  <a:pt x="750505" y="29657"/>
                  <a:pt x="697230" y="34290"/>
                </a:cubicBezTo>
                <a:cubicBezTo>
                  <a:pt x="662859" y="37279"/>
                  <a:pt x="628650" y="41910"/>
                  <a:pt x="594360" y="45720"/>
                </a:cubicBezTo>
                <a:cubicBezTo>
                  <a:pt x="582930" y="49530"/>
                  <a:pt x="570531" y="51172"/>
                  <a:pt x="560070" y="57150"/>
                </a:cubicBezTo>
                <a:cubicBezTo>
                  <a:pt x="463192" y="112509"/>
                  <a:pt x="558681" y="76663"/>
                  <a:pt x="480060" y="102870"/>
                </a:cubicBezTo>
                <a:cubicBezTo>
                  <a:pt x="472440" y="114300"/>
                  <a:pt x="467538" y="128114"/>
                  <a:pt x="457200" y="137160"/>
                </a:cubicBezTo>
                <a:cubicBezTo>
                  <a:pt x="436523" y="155252"/>
                  <a:pt x="388620" y="182880"/>
                  <a:pt x="388620" y="182880"/>
                </a:cubicBezTo>
                <a:cubicBezTo>
                  <a:pt x="373380" y="205740"/>
                  <a:pt x="362327" y="232033"/>
                  <a:pt x="342900" y="251460"/>
                </a:cubicBezTo>
                <a:cubicBezTo>
                  <a:pt x="331470" y="262890"/>
                  <a:pt x="318005" y="272596"/>
                  <a:pt x="308610" y="285750"/>
                </a:cubicBezTo>
                <a:cubicBezTo>
                  <a:pt x="298706" y="299615"/>
                  <a:pt x="295654" y="317605"/>
                  <a:pt x="285750" y="331470"/>
                </a:cubicBezTo>
                <a:cubicBezTo>
                  <a:pt x="276355" y="344624"/>
                  <a:pt x="261384" y="353001"/>
                  <a:pt x="251460" y="365760"/>
                </a:cubicBezTo>
                <a:cubicBezTo>
                  <a:pt x="234592" y="387447"/>
                  <a:pt x="220980" y="411480"/>
                  <a:pt x="205740" y="434340"/>
                </a:cubicBezTo>
                <a:cubicBezTo>
                  <a:pt x="198120" y="445770"/>
                  <a:pt x="187224" y="455598"/>
                  <a:pt x="182880" y="468630"/>
                </a:cubicBezTo>
                <a:cubicBezTo>
                  <a:pt x="179070" y="480060"/>
                  <a:pt x="176838" y="492144"/>
                  <a:pt x="171450" y="502920"/>
                </a:cubicBezTo>
                <a:cubicBezTo>
                  <a:pt x="127135" y="591550"/>
                  <a:pt x="165890" y="485311"/>
                  <a:pt x="137160" y="571500"/>
                </a:cubicBezTo>
                <a:cubicBezTo>
                  <a:pt x="132073" y="627456"/>
                  <a:pt x="124290" y="728731"/>
                  <a:pt x="114300" y="788670"/>
                </a:cubicBezTo>
                <a:cubicBezTo>
                  <a:pt x="109054" y="820149"/>
                  <a:pt x="103263" y="845427"/>
                  <a:pt x="80010" y="868680"/>
                </a:cubicBezTo>
                <a:cubicBezTo>
                  <a:pt x="70296" y="878394"/>
                  <a:pt x="57150" y="883920"/>
                  <a:pt x="45720" y="891540"/>
                </a:cubicBezTo>
                <a:cubicBezTo>
                  <a:pt x="11215" y="995054"/>
                  <a:pt x="9457" y="971143"/>
                  <a:pt x="34290" y="1120140"/>
                </a:cubicBezTo>
                <a:cubicBezTo>
                  <a:pt x="37091" y="1136947"/>
                  <a:pt x="50230" y="1150290"/>
                  <a:pt x="57150" y="1165860"/>
                </a:cubicBezTo>
                <a:cubicBezTo>
                  <a:pt x="65483" y="1184609"/>
                  <a:pt x="73522" y="1203545"/>
                  <a:pt x="80010" y="1223010"/>
                </a:cubicBezTo>
                <a:cubicBezTo>
                  <a:pt x="94510" y="1266511"/>
                  <a:pt x="86359" y="1264493"/>
                  <a:pt x="102870" y="1303020"/>
                </a:cubicBezTo>
                <a:cubicBezTo>
                  <a:pt x="120272" y="1343625"/>
                  <a:pt x="125632" y="1348593"/>
                  <a:pt x="148590" y="1383030"/>
                </a:cubicBezTo>
                <a:cubicBezTo>
                  <a:pt x="152400" y="1398270"/>
                  <a:pt x="152226" y="1415111"/>
                  <a:pt x="160020" y="1428750"/>
                </a:cubicBezTo>
                <a:cubicBezTo>
                  <a:pt x="173560" y="1452444"/>
                  <a:pt x="206750" y="1471333"/>
                  <a:pt x="228600" y="1485900"/>
                </a:cubicBezTo>
                <a:cubicBezTo>
                  <a:pt x="253538" y="1560715"/>
                  <a:pt x="218902" y="1487285"/>
                  <a:pt x="274320" y="1531620"/>
                </a:cubicBezTo>
                <a:cubicBezTo>
                  <a:pt x="285047" y="1540202"/>
                  <a:pt x="288386" y="1555357"/>
                  <a:pt x="297180" y="1565910"/>
                </a:cubicBezTo>
                <a:cubicBezTo>
                  <a:pt x="330110" y="1605426"/>
                  <a:pt x="323498" y="1597543"/>
                  <a:pt x="365760" y="1611630"/>
                </a:cubicBezTo>
                <a:cubicBezTo>
                  <a:pt x="386615" y="1642912"/>
                  <a:pt x="386815" y="1652738"/>
                  <a:pt x="422910" y="1668780"/>
                </a:cubicBezTo>
                <a:cubicBezTo>
                  <a:pt x="444930" y="1678567"/>
                  <a:pt x="468630" y="1684020"/>
                  <a:pt x="491490" y="1691640"/>
                </a:cubicBezTo>
                <a:cubicBezTo>
                  <a:pt x="502920" y="1695450"/>
                  <a:pt x="515755" y="1696387"/>
                  <a:pt x="525780" y="1703070"/>
                </a:cubicBezTo>
                <a:cubicBezTo>
                  <a:pt x="570095" y="1732613"/>
                  <a:pt x="547038" y="1721586"/>
                  <a:pt x="594360" y="1737360"/>
                </a:cubicBezTo>
                <a:cubicBezTo>
                  <a:pt x="624840" y="1733550"/>
                  <a:pt x="657280" y="1737338"/>
                  <a:pt x="685800" y="1725930"/>
                </a:cubicBezTo>
                <a:cubicBezTo>
                  <a:pt x="698555" y="1720828"/>
                  <a:pt x="699866" y="1702193"/>
                  <a:pt x="708660" y="1691640"/>
                </a:cubicBezTo>
                <a:cubicBezTo>
                  <a:pt x="719008" y="1679222"/>
                  <a:pt x="731520" y="1668780"/>
                  <a:pt x="742950" y="1657350"/>
                </a:cubicBezTo>
                <a:cubicBezTo>
                  <a:pt x="750570" y="1634490"/>
                  <a:pt x="752444" y="1608820"/>
                  <a:pt x="765810" y="1588770"/>
                </a:cubicBezTo>
                <a:cubicBezTo>
                  <a:pt x="773430" y="1577340"/>
                  <a:pt x="783091" y="1567033"/>
                  <a:pt x="788670" y="1554480"/>
                </a:cubicBezTo>
                <a:cubicBezTo>
                  <a:pt x="798457" y="1532460"/>
                  <a:pt x="800754" y="1507453"/>
                  <a:pt x="811530" y="1485900"/>
                </a:cubicBezTo>
                <a:cubicBezTo>
                  <a:pt x="819150" y="1470660"/>
                  <a:pt x="828407" y="1456134"/>
                  <a:pt x="834390" y="1440180"/>
                </a:cubicBezTo>
                <a:cubicBezTo>
                  <a:pt x="839906" y="1425471"/>
                  <a:pt x="839632" y="1408899"/>
                  <a:pt x="845820" y="1394460"/>
                </a:cubicBezTo>
                <a:cubicBezTo>
                  <a:pt x="862600" y="1355307"/>
                  <a:pt x="889500" y="1320571"/>
                  <a:pt x="902970" y="1280160"/>
                </a:cubicBezTo>
                <a:cubicBezTo>
                  <a:pt x="906780" y="1268730"/>
                  <a:pt x="909012" y="1256646"/>
                  <a:pt x="914400" y="1245870"/>
                </a:cubicBezTo>
                <a:cubicBezTo>
                  <a:pt x="920543" y="1233583"/>
                  <a:pt x="931117" y="1223867"/>
                  <a:pt x="937260" y="1211580"/>
                </a:cubicBezTo>
                <a:cubicBezTo>
                  <a:pt x="942648" y="1200804"/>
                  <a:pt x="948690" y="1177290"/>
                  <a:pt x="948690" y="117729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reeform 4"/>
          <p:cNvSpPr/>
          <p:nvPr/>
        </p:nvSpPr>
        <p:spPr>
          <a:xfrm>
            <a:off x="753186" y="3063240"/>
            <a:ext cx="1612824" cy="1634501"/>
          </a:xfrm>
          <a:custGeom>
            <a:avLst/>
            <a:gdLst>
              <a:gd name="connsiteX0" fmla="*/ 344094 w 1612824"/>
              <a:gd name="connsiteY0" fmla="*/ 1223010 h 1634501"/>
              <a:gd name="connsiteX1" fmla="*/ 435534 w 1612824"/>
              <a:gd name="connsiteY1" fmla="*/ 1234440 h 1634501"/>
              <a:gd name="connsiteX2" fmla="*/ 446964 w 1612824"/>
              <a:gd name="connsiteY2" fmla="*/ 1280160 h 1634501"/>
              <a:gd name="connsiteX3" fmla="*/ 344094 w 1612824"/>
              <a:gd name="connsiteY3" fmla="*/ 1337310 h 1634501"/>
              <a:gd name="connsiteX4" fmla="*/ 218364 w 1612824"/>
              <a:gd name="connsiteY4" fmla="*/ 1314450 h 1634501"/>
              <a:gd name="connsiteX5" fmla="*/ 195504 w 1612824"/>
              <a:gd name="connsiteY5" fmla="*/ 1268730 h 1634501"/>
              <a:gd name="connsiteX6" fmla="*/ 206934 w 1612824"/>
              <a:gd name="connsiteY6" fmla="*/ 1188720 h 1634501"/>
              <a:gd name="connsiteX7" fmla="*/ 241224 w 1612824"/>
              <a:gd name="connsiteY7" fmla="*/ 1165860 h 1634501"/>
              <a:gd name="connsiteX8" fmla="*/ 321234 w 1612824"/>
              <a:gd name="connsiteY8" fmla="*/ 1097280 h 1634501"/>
              <a:gd name="connsiteX9" fmla="*/ 332664 w 1612824"/>
              <a:gd name="connsiteY9" fmla="*/ 1143000 h 1634501"/>
              <a:gd name="connsiteX10" fmla="*/ 298374 w 1612824"/>
              <a:gd name="connsiteY10" fmla="*/ 1165860 h 1634501"/>
              <a:gd name="connsiteX11" fmla="*/ 275514 w 1612824"/>
              <a:gd name="connsiteY11" fmla="*/ 1120140 h 1634501"/>
              <a:gd name="connsiteX12" fmla="*/ 286944 w 1612824"/>
              <a:gd name="connsiteY12" fmla="*/ 1017270 h 1634501"/>
              <a:gd name="connsiteX13" fmla="*/ 321234 w 1612824"/>
              <a:gd name="connsiteY13" fmla="*/ 1005840 h 1634501"/>
              <a:gd name="connsiteX14" fmla="*/ 344094 w 1612824"/>
              <a:gd name="connsiteY14" fmla="*/ 1040130 h 1634501"/>
              <a:gd name="connsiteX15" fmla="*/ 332664 w 1612824"/>
              <a:gd name="connsiteY15" fmla="*/ 1120140 h 1634501"/>
              <a:gd name="connsiteX16" fmla="*/ 298374 w 1612824"/>
              <a:gd name="connsiteY16" fmla="*/ 1131570 h 1634501"/>
              <a:gd name="connsiteX17" fmla="*/ 275514 w 1612824"/>
              <a:gd name="connsiteY17" fmla="*/ 1177290 h 1634501"/>
              <a:gd name="connsiteX18" fmla="*/ 252654 w 1612824"/>
              <a:gd name="connsiteY18" fmla="*/ 1268730 h 1634501"/>
              <a:gd name="connsiteX19" fmla="*/ 184074 w 1612824"/>
              <a:gd name="connsiteY19" fmla="*/ 1291590 h 1634501"/>
              <a:gd name="connsiteX20" fmla="*/ 172644 w 1612824"/>
              <a:gd name="connsiteY20" fmla="*/ 1177290 h 1634501"/>
              <a:gd name="connsiteX21" fmla="*/ 206934 w 1612824"/>
              <a:gd name="connsiteY21" fmla="*/ 1165860 h 1634501"/>
              <a:gd name="connsiteX22" fmla="*/ 275514 w 1612824"/>
              <a:gd name="connsiteY22" fmla="*/ 1154430 h 1634501"/>
              <a:gd name="connsiteX23" fmla="*/ 309804 w 1612824"/>
              <a:gd name="connsiteY23" fmla="*/ 1165860 h 1634501"/>
              <a:gd name="connsiteX24" fmla="*/ 229794 w 1612824"/>
              <a:gd name="connsiteY24" fmla="*/ 1223010 h 1634501"/>
              <a:gd name="connsiteX25" fmla="*/ 195504 w 1612824"/>
              <a:gd name="connsiteY25" fmla="*/ 1200150 h 1634501"/>
              <a:gd name="connsiteX26" fmla="*/ 206934 w 1612824"/>
              <a:gd name="connsiteY26" fmla="*/ 1131570 h 1634501"/>
              <a:gd name="connsiteX27" fmla="*/ 195504 w 1612824"/>
              <a:gd name="connsiteY27" fmla="*/ 1165860 h 1634501"/>
              <a:gd name="connsiteX28" fmla="*/ 138354 w 1612824"/>
              <a:gd name="connsiteY28" fmla="*/ 1062990 h 1634501"/>
              <a:gd name="connsiteX29" fmla="*/ 138354 w 1612824"/>
              <a:gd name="connsiteY29" fmla="*/ 960120 h 1634501"/>
              <a:gd name="connsiteX30" fmla="*/ 172644 w 1612824"/>
              <a:gd name="connsiteY30" fmla="*/ 948690 h 1634501"/>
              <a:gd name="connsiteX31" fmla="*/ 161214 w 1612824"/>
              <a:gd name="connsiteY31" fmla="*/ 982980 h 1634501"/>
              <a:gd name="connsiteX32" fmla="*/ 81204 w 1612824"/>
              <a:gd name="connsiteY32" fmla="*/ 960120 h 1634501"/>
              <a:gd name="connsiteX33" fmla="*/ 69774 w 1612824"/>
              <a:gd name="connsiteY33" fmla="*/ 914400 h 1634501"/>
              <a:gd name="connsiteX34" fmla="*/ 58344 w 1612824"/>
              <a:gd name="connsiteY34" fmla="*/ 880110 h 1634501"/>
              <a:gd name="connsiteX35" fmla="*/ 35484 w 1612824"/>
              <a:gd name="connsiteY35" fmla="*/ 925830 h 1634501"/>
              <a:gd name="connsiteX36" fmla="*/ 12624 w 1612824"/>
              <a:gd name="connsiteY36" fmla="*/ 960120 h 1634501"/>
              <a:gd name="connsiteX37" fmla="*/ 92634 w 1612824"/>
              <a:gd name="connsiteY37" fmla="*/ 845820 h 1634501"/>
              <a:gd name="connsiteX38" fmla="*/ 138354 w 1612824"/>
              <a:gd name="connsiteY38" fmla="*/ 834390 h 1634501"/>
              <a:gd name="connsiteX39" fmla="*/ 241224 w 1612824"/>
              <a:gd name="connsiteY39" fmla="*/ 845820 h 1634501"/>
              <a:gd name="connsiteX40" fmla="*/ 241224 w 1612824"/>
              <a:gd name="connsiteY40" fmla="*/ 982980 h 1634501"/>
              <a:gd name="connsiteX41" fmla="*/ 264084 w 1612824"/>
              <a:gd name="connsiteY41" fmla="*/ 948690 h 1634501"/>
              <a:gd name="connsiteX42" fmla="*/ 321234 w 1612824"/>
              <a:gd name="connsiteY42" fmla="*/ 937260 h 1634501"/>
              <a:gd name="connsiteX43" fmla="*/ 401244 w 1612824"/>
              <a:gd name="connsiteY43" fmla="*/ 960120 h 1634501"/>
              <a:gd name="connsiteX44" fmla="*/ 481254 w 1612824"/>
              <a:gd name="connsiteY44" fmla="*/ 1097280 h 1634501"/>
              <a:gd name="connsiteX45" fmla="*/ 458394 w 1612824"/>
              <a:gd name="connsiteY45" fmla="*/ 1143000 h 1634501"/>
              <a:gd name="connsiteX46" fmla="*/ 401244 w 1612824"/>
              <a:gd name="connsiteY46" fmla="*/ 1005840 h 1634501"/>
              <a:gd name="connsiteX47" fmla="*/ 424104 w 1612824"/>
              <a:gd name="connsiteY47" fmla="*/ 937260 h 1634501"/>
              <a:gd name="connsiteX48" fmla="*/ 526974 w 1612824"/>
              <a:gd name="connsiteY48" fmla="*/ 994410 h 1634501"/>
              <a:gd name="connsiteX49" fmla="*/ 469824 w 1612824"/>
              <a:gd name="connsiteY49" fmla="*/ 1131570 h 1634501"/>
              <a:gd name="connsiteX50" fmla="*/ 435534 w 1612824"/>
              <a:gd name="connsiteY50" fmla="*/ 1154430 h 1634501"/>
              <a:gd name="connsiteX51" fmla="*/ 412674 w 1612824"/>
              <a:gd name="connsiteY51" fmla="*/ 1097280 h 1634501"/>
              <a:gd name="connsiteX52" fmla="*/ 446964 w 1612824"/>
              <a:gd name="connsiteY52" fmla="*/ 914400 h 1634501"/>
              <a:gd name="connsiteX53" fmla="*/ 481254 w 1612824"/>
              <a:gd name="connsiteY53" fmla="*/ 880110 h 1634501"/>
              <a:gd name="connsiteX54" fmla="*/ 515544 w 1612824"/>
              <a:gd name="connsiteY54" fmla="*/ 868680 h 1634501"/>
              <a:gd name="connsiteX55" fmla="*/ 652704 w 1612824"/>
              <a:gd name="connsiteY55" fmla="*/ 948690 h 1634501"/>
              <a:gd name="connsiteX56" fmla="*/ 664134 w 1612824"/>
              <a:gd name="connsiteY56" fmla="*/ 1040130 h 1634501"/>
              <a:gd name="connsiteX57" fmla="*/ 652704 w 1612824"/>
              <a:gd name="connsiteY57" fmla="*/ 1154430 h 1634501"/>
              <a:gd name="connsiteX58" fmla="*/ 618414 w 1612824"/>
              <a:gd name="connsiteY58" fmla="*/ 1120140 h 1634501"/>
              <a:gd name="connsiteX59" fmla="*/ 606984 w 1612824"/>
              <a:gd name="connsiteY59" fmla="*/ 1074420 h 1634501"/>
              <a:gd name="connsiteX60" fmla="*/ 675564 w 1612824"/>
              <a:gd name="connsiteY60" fmla="*/ 880110 h 1634501"/>
              <a:gd name="connsiteX61" fmla="*/ 732714 w 1612824"/>
              <a:gd name="connsiteY61" fmla="*/ 902970 h 1634501"/>
              <a:gd name="connsiteX62" fmla="*/ 721284 w 1612824"/>
              <a:gd name="connsiteY62" fmla="*/ 1017270 h 1634501"/>
              <a:gd name="connsiteX63" fmla="*/ 698424 w 1612824"/>
              <a:gd name="connsiteY63" fmla="*/ 1051560 h 1634501"/>
              <a:gd name="connsiteX64" fmla="*/ 618414 w 1612824"/>
              <a:gd name="connsiteY64" fmla="*/ 1120140 h 1634501"/>
              <a:gd name="connsiteX65" fmla="*/ 572694 w 1612824"/>
              <a:gd name="connsiteY65" fmla="*/ 1131570 h 1634501"/>
              <a:gd name="connsiteX66" fmla="*/ 526974 w 1612824"/>
              <a:gd name="connsiteY66" fmla="*/ 1108710 h 1634501"/>
              <a:gd name="connsiteX67" fmla="*/ 504114 w 1612824"/>
              <a:gd name="connsiteY67" fmla="*/ 1051560 h 1634501"/>
              <a:gd name="connsiteX68" fmla="*/ 561264 w 1612824"/>
              <a:gd name="connsiteY68" fmla="*/ 834390 h 1634501"/>
              <a:gd name="connsiteX69" fmla="*/ 767004 w 1612824"/>
              <a:gd name="connsiteY69" fmla="*/ 902970 h 1634501"/>
              <a:gd name="connsiteX70" fmla="*/ 789864 w 1612824"/>
              <a:gd name="connsiteY70" fmla="*/ 937260 h 1634501"/>
              <a:gd name="connsiteX71" fmla="*/ 767004 w 1612824"/>
              <a:gd name="connsiteY71" fmla="*/ 1097280 h 1634501"/>
              <a:gd name="connsiteX72" fmla="*/ 549834 w 1612824"/>
              <a:gd name="connsiteY72" fmla="*/ 1074420 h 1634501"/>
              <a:gd name="connsiteX73" fmla="*/ 481254 w 1612824"/>
              <a:gd name="connsiteY73" fmla="*/ 982980 h 1634501"/>
              <a:gd name="connsiteX74" fmla="*/ 458394 w 1612824"/>
              <a:gd name="connsiteY74" fmla="*/ 925830 h 1634501"/>
              <a:gd name="connsiteX75" fmla="*/ 424104 w 1612824"/>
              <a:gd name="connsiteY75" fmla="*/ 857250 h 1634501"/>
              <a:gd name="connsiteX76" fmla="*/ 481254 w 1612824"/>
              <a:gd name="connsiteY76" fmla="*/ 651510 h 1634501"/>
              <a:gd name="connsiteX77" fmla="*/ 515544 w 1612824"/>
              <a:gd name="connsiteY77" fmla="*/ 628650 h 1634501"/>
              <a:gd name="connsiteX78" fmla="*/ 572694 w 1612824"/>
              <a:gd name="connsiteY78" fmla="*/ 617220 h 1634501"/>
              <a:gd name="connsiteX79" fmla="*/ 755574 w 1612824"/>
              <a:gd name="connsiteY79" fmla="*/ 674370 h 1634501"/>
              <a:gd name="connsiteX80" fmla="*/ 767004 w 1612824"/>
              <a:gd name="connsiteY80" fmla="*/ 742950 h 1634501"/>
              <a:gd name="connsiteX81" fmla="*/ 755574 w 1612824"/>
              <a:gd name="connsiteY81" fmla="*/ 811530 h 1634501"/>
              <a:gd name="connsiteX82" fmla="*/ 721284 w 1612824"/>
              <a:gd name="connsiteY82" fmla="*/ 834390 h 1634501"/>
              <a:gd name="connsiteX83" fmla="*/ 652704 w 1612824"/>
              <a:gd name="connsiteY83" fmla="*/ 880110 h 1634501"/>
              <a:gd name="connsiteX84" fmla="*/ 538404 w 1612824"/>
              <a:gd name="connsiteY84" fmla="*/ 845820 h 1634501"/>
              <a:gd name="connsiteX85" fmla="*/ 515544 w 1612824"/>
              <a:gd name="connsiteY85" fmla="*/ 788670 h 1634501"/>
              <a:gd name="connsiteX86" fmla="*/ 481254 w 1612824"/>
              <a:gd name="connsiteY86" fmla="*/ 731520 h 1634501"/>
              <a:gd name="connsiteX87" fmla="*/ 561264 w 1612824"/>
              <a:gd name="connsiteY87" fmla="*/ 525780 h 1634501"/>
              <a:gd name="connsiteX88" fmla="*/ 709854 w 1612824"/>
              <a:gd name="connsiteY88" fmla="*/ 548640 h 1634501"/>
              <a:gd name="connsiteX89" fmla="*/ 732714 w 1612824"/>
              <a:gd name="connsiteY89" fmla="*/ 582930 h 1634501"/>
              <a:gd name="connsiteX90" fmla="*/ 767004 w 1612824"/>
              <a:gd name="connsiteY90" fmla="*/ 628650 h 1634501"/>
              <a:gd name="connsiteX91" fmla="*/ 789864 w 1612824"/>
              <a:gd name="connsiteY91" fmla="*/ 720090 h 1634501"/>
              <a:gd name="connsiteX92" fmla="*/ 744144 w 1612824"/>
              <a:gd name="connsiteY92" fmla="*/ 891540 h 1634501"/>
              <a:gd name="connsiteX93" fmla="*/ 709854 w 1612824"/>
              <a:gd name="connsiteY93" fmla="*/ 902970 h 1634501"/>
              <a:gd name="connsiteX94" fmla="*/ 641274 w 1612824"/>
              <a:gd name="connsiteY94" fmla="*/ 891540 h 1634501"/>
              <a:gd name="connsiteX95" fmla="*/ 618414 w 1612824"/>
              <a:gd name="connsiteY95" fmla="*/ 800100 h 1634501"/>
              <a:gd name="connsiteX96" fmla="*/ 664134 w 1612824"/>
              <a:gd name="connsiteY96" fmla="*/ 605790 h 1634501"/>
              <a:gd name="connsiteX97" fmla="*/ 698424 w 1612824"/>
              <a:gd name="connsiteY97" fmla="*/ 582930 h 1634501"/>
              <a:gd name="connsiteX98" fmla="*/ 812724 w 1612824"/>
              <a:gd name="connsiteY98" fmla="*/ 605790 h 1634501"/>
              <a:gd name="connsiteX99" fmla="*/ 824154 w 1612824"/>
              <a:gd name="connsiteY99" fmla="*/ 822960 h 1634501"/>
              <a:gd name="connsiteX100" fmla="*/ 801294 w 1612824"/>
              <a:gd name="connsiteY100" fmla="*/ 857250 h 1634501"/>
              <a:gd name="connsiteX101" fmla="*/ 755574 w 1612824"/>
              <a:gd name="connsiteY101" fmla="*/ 868680 h 1634501"/>
              <a:gd name="connsiteX102" fmla="*/ 686994 w 1612824"/>
              <a:gd name="connsiteY102" fmla="*/ 765810 h 1634501"/>
              <a:gd name="connsiteX103" fmla="*/ 675564 w 1612824"/>
              <a:gd name="connsiteY103" fmla="*/ 720090 h 1634501"/>
              <a:gd name="connsiteX104" fmla="*/ 698424 w 1612824"/>
              <a:gd name="connsiteY104" fmla="*/ 594360 h 1634501"/>
              <a:gd name="connsiteX105" fmla="*/ 744144 w 1612824"/>
              <a:gd name="connsiteY105" fmla="*/ 571500 h 1634501"/>
              <a:gd name="connsiteX106" fmla="*/ 812724 w 1612824"/>
              <a:gd name="connsiteY106" fmla="*/ 548640 h 1634501"/>
              <a:gd name="connsiteX107" fmla="*/ 904164 w 1612824"/>
              <a:gd name="connsiteY107" fmla="*/ 560070 h 1634501"/>
              <a:gd name="connsiteX108" fmla="*/ 984174 w 1612824"/>
              <a:gd name="connsiteY108" fmla="*/ 628650 h 1634501"/>
              <a:gd name="connsiteX109" fmla="*/ 995604 w 1612824"/>
              <a:gd name="connsiteY109" fmla="*/ 811530 h 1634501"/>
              <a:gd name="connsiteX110" fmla="*/ 904164 w 1612824"/>
              <a:gd name="connsiteY110" fmla="*/ 777240 h 1634501"/>
              <a:gd name="connsiteX111" fmla="*/ 881304 w 1612824"/>
              <a:gd name="connsiteY111" fmla="*/ 720090 h 1634501"/>
              <a:gd name="connsiteX112" fmla="*/ 869874 w 1612824"/>
              <a:gd name="connsiteY112" fmla="*/ 662940 h 1634501"/>
              <a:gd name="connsiteX113" fmla="*/ 858444 w 1612824"/>
              <a:gd name="connsiteY113" fmla="*/ 617220 h 1634501"/>
              <a:gd name="connsiteX114" fmla="*/ 904164 w 1612824"/>
              <a:gd name="connsiteY114" fmla="*/ 480060 h 1634501"/>
              <a:gd name="connsiteX115" fmla="*/ 938454 w 1612824"/>
              <a:gd name="connsiteY115" fmla="*/ 468630 h 1634501"/>
              <a:gd name="connsiteX116" fmla="*/ 995604 w 1612824"/>
              <a:gd name="connsiteY116" fmla="*/ 491490 h 1634501"/>
              <a:gd name="connsiteX117" fmla="*/ 1029894 w 1612824"/>
              <a:gd name="connsiteY117" fmla="*/ 594360 h 1634501"/>
              <a:gd name="connsiteX118" fmla="*/ 972744 w 1612824"/>
              <a:gd name="connsiteY118" fmla="*/ 708660 h 1634501"/>
              <a:gd name="connsiteX119" fmla="*/ 938454 w 1612824"/>
              <a:gd name="connsiteY119" fmla="*/ 697230 h 1634501"/>
              <a:gd name="connsiteX120" fmla="*/ 927024 w 1612824"/>
              <a:gd name="connsiteY120" fmla="*/ 662940 h 1634501"/>
              <a:gd name="connsiteX121" fmla="*/ 927024 w 1612824"/>
              <a:gd name="connsiteY121" fmla="*/ 502920 h 1634501"/>
              <a:gd name="connsiteX122" fmla="*/ 949884 w 1612824"/>
              <a:gd name="connsiteY122" fmla="*/ 468630 h 1634501"/>
              <a:gd name="connsiteX123" fmla="*/ 995604 w 1612824"/>
              <a:gd name="connsiteY123" fmla="*/ 434340 h 1634501"/>
              <a:gd name="connsiteX124" fmla="*/ 1041324 w 1612824"/>
              <a:gd name="connsiteY124" fmla="*/ 422910 h 1634501"/>
              <a:gd name="connsiteX125" fmla="*/ 1098474 w 1612824"/>
              <a:gd name="connsiteY125" fmla="*/ 445770 h 1634501"/>
              <a:gd name="connsiteX126" fmla="*/ 1109904 w 1612824"/>
              <a:gd name="connsiteY126" fmla="*/ 480060 h 1634501"/>
              <a:gd name="connsiteX127" fmla="*/ 1075614 w 1612824"/>
              <a:gd name="connsiteY127" fmla="*/ 628650 h 1634501"/>
              <a:gd name="connsiteX128" fmla="*/ 995604 w 1612824"/>
              <a:gd name="connsiteY128" fmla="*/ 594360 h 1634501"/>
              <a:gd name="connsiteX129" fmla="*/ 995604 w 1612824"/>
              <a:gd name="connsiteY129" fmla="*/ 388620 h 1634501"/>
              <a:gd name="connsiteX130" fmla="*/ 1041324 w 1612824"/>
              <a:gd name="connsiteY130" fmla="*/ 377190 h 1634501"/>
              <a:gd name="connsiteX131" fmla="*/ 1144194 w 1612824"/>
              <a:gd name="connsiteY131" fmla="*/ 422910 h 1634501"/>
              <a:gd name="connsiteX132" fmla="*/ 1155624 w 1612824"/>
              <a:gd name="connsiteY132" fmla="*/ 468630 h 1634501"/>
              <a:gd name="connsiteX133" fmla="*/ 1109904 w 1612824"/>
              <a:gd name="connsiteY133" fmla="*/ 560070 h 1634501"/>
              <a:gd name="connsiteX134" fmla="*/ 1064184 w 1612824"/>
              <a:gd name="connsiteY134" fmla="*/ 537210 h 1634501"/>
              <a:gd name="connsiteX135" fmla="*/ 1052754 w 1612824"/>
              <a:gd name="connsiteY135" fmla="*/ 331470 h 1634501"/>
              <a:gd name="connsiteX136" fmla="*/ 1098474 w 1612824"/>
              <a:gd name="connsiteY136" fmla="*/ 297180 h 1634501"/>
              <a:gd name="connsiteX137" fmla="*/ 1224204 w 1612824"/>
              <a:gd name="connsiteY137" fmla="*/ 308610 h 1634501"/>
              <a:gd name="connsiteX138" fmla="*/ 1235634 w 1612824"/>
              <a:gd name="connsiteY138" fmla="*/ 365760 h 1634501"/>
              <a:gd name="connsiteX139" fmla="*/ 1189914 w 1612824"/>
              <a:gd name="connsiteY139" fmla="*/ 480060 h 1634501"/>
              <a:gd name="connsiteX140" fmla="*/ 1155624 w 1612824"/>
              <a:gd name="connsiteY140" fmla="*/ 491490 h 1634501"/>
              <a:gd name="connsiteX141" fmla="*/ 1132764 w 1612824"/>
              <a:gd name="connsiteY141" fmla="*/ 445770 h 1634501"/>
              <a:gd name="connsiteX142" fmla="*/ 1155624 w 1612824"/>
              <a:gd name="connsiteY142" fmla="*/ 365760 h 1634501"/>
              <a:gd name="connsiteX143" fmla="*/ 1258494 w 1612824"/>
              <a:gd name="connsiteY143" fmla="*/ 331470 h 1634501"/>
              <a:gd name="connsiteX144" fmla="*/ 1315644 w 1612824"/>
              <a:gd name="connsiteY144" fmla="*/ 354330 h 1634501"/>
              <a:gd name="connsiteX145" fmla="*/ 1327074 w 1612824"/>
              <a:gd name="connsiteY145" fmla="*/ 388620 h 1634501"/>
              <a:gd name="connsiteX146" fmla="*/ 1281354 w 1612824"/>
              <a:gd name="connsiteY146" fmla="*/ 617220 h 1634501"/>
              <a:gd name="connsiteX147" fmla="*/ 1224204 w 1612824"/>
              <a:gd name="connsiteY147" fmla="*/ 594360 h 1634501"/>
              <a:gd name="connsiteX148" fmla="*/ 1269924 w 1612824"/>
              <a:gd name="connsiteY148" fmla="*/ 434340 h 1634501"/>
              <a:gd name="connsiteX149" fmla="*/ 1304214 w 1612824"/>
              <a:gd name="connsiteY149" fmla="*/ 422910 h 1634501"/>
              <a:gd name="connsiteX150" fmla="*/ 1349934 w 1612824"/>
              <a:gd name="connsiteY150" fmla="*/ 445770 h 1634501"/>
              <a:gd name="connsiteX151" fmla="*/ 1304214 w 1612824"/>
              <a:gd name="connsiteY151" fmla="*/ 560070 h 1634501"/>
              <a:gd name="connsiteX152" fmla="*/ 1315644 w 1612824"/>
              <a:gd name="connsiteY152" fmla="*/ 514350 h 1634501"/>
              <a:gd name="connsiteX153" fmla="*/ 1418514 w 1612824"/>
              <a:gd name="connsiteY153" fmla="*/ 502920 h 1634501"/>
              <a:gd name="connsiteX154" fmla="*/ 1452804 w 1612824"/>
              <a:gd name="connsiteY154" fmla="*/ 537210 h 1634501"/>
              <a:gd name="connsiteX155" fmla="*/ 1452804 w 1612824"/>
              <a:gd name="connsiteY155" fmla="*/ 697230 h 1634501"/>
              <a:gd name="connsiteX156" fmla="*/ 1429944 w 1612824"/>
              <a:gd name="connsiteY156" fmla="*/ 651510 h 1634501"/>
              <a:gd name="connsiteX157" fmla="*/ 1498524 w 1612824"/>
              <a:gd name="connsiteY157" fmla="*/ 480060 h 1634501"/>
              <a:gd name="connsiteX158" fmla="*/ 1532814 w 1612824"/>
              <a:gd name="connsiteY158" fmla="*/ 468630 h 1634501"/>
              <a:gd name="connsiteX159" fmla="*/ 1544244 w 1612824"/>
              <a:gd name="connsiteY159" fmla="*/ 605790 h 1634501"/>
              <a:gd name="connsiteX160" fmla="*/ 1509954 w 1612824"/>
              <a:gd name="connsiteY160" fmla="*/ 628650 h 1634501"/>
              <a:gd name="connsiteX161" fmla="*/ 1521384 w 1612824"/>
              <a:gd name="connsiteY161" fmla="*/ 594360 h 1634501"/>
              <a:gd name="connsiteX162" fmla="*/ 1532814 w 1612824"/>
              <a:gd name="connsiteY162" fmla="*/ 651510 h 1634501"/>
              <a:gd name="connsiteX163" fmla="*/ 1521384 w 1612824"/>
              <a:gd name="connsiteY163" fmla="*/ 800100 h 1634501"/>
              <a:gd name="connsiteX164" fmla="*/ 1498524 w 1612824"/>
              <a:gd name="connsiteY164" fmla="*/ 765810 h 1634501"/>
              <a:gd name="connsiteX165" fmla="*/ 1532814 w 1612824"/>
              <a:gd name="connsiteY165" fmla="*/ 754380 h 1634501"/>
              <a:gd name="connsiteX166" fmla="*/ 1544244 w 1612824"/>
              <a:gd name="connsiteY166" fmla="*/ 800100 h 1634501"/>
              <a:gd name="connsiteX167" fmla="*/ 1532814 w 1612824"/>
              <a:gd name="connsiteY167" fmla="*/ 880110 h 1634501"/>
              <a:gd name="connsiteX168" fmla="*/ 1464234 w 1612824"/>
              <a:gd name="connsiteY168" fmla="*/ 914400 h 1634501"/>
              <a:gd name="connsiteX169" fmla="*/ 1452804 w 1612824"/>
              <a:gd name="connsiteY169" fmla="*/ 868680 h 1634501"/>
              <a:gd name="connsiteX170" fmla="*/ 1509954 w 1612824"/>
              <a:gd name="connsiteY170" fmla="*/ 811530 h 1634501"/>
              <a:gd name="connsiteX171" fmla="*/ 1475664 w 1612824"/>
              <a:gd name="connsiteY171" fmla="*/ 948690 h 1634501"/>
              <a:gd name="connsiteX172" fmla="*/ 1429944 w 1612824"/>
              <a:gd name="connsiteY172" fmla="*/ 982980 h 1634501"/>
              <a:gd name="connsiteX173" fmla="*/ 1372794 w 1612824"/>
              <a:gd name="connsiteY173" fmla="*/ 1040130 h 1634501"/>
              <a:gd name="connsiteX174" fmla="*/ 1304214 w 1612824"/>
              <a:gd name="connsiteY174" fmla="*/ 1085850 h 1634501"/>
              <a:gd name="connsiteX175" fmla="*/ 1292784 w 1612824"/>
              <a:gd name="connsiteY175" fmla="*/ 1051560 h 1634501"/>
              <a:gd name="connsiteX176" fmla="*/ 1327074 w 1612824"/>
              <a:gd name="connsiteY176" fmla="*/ 1028700 h 1634501"/>
              <a:gd name="connsiteX177" fmla="*/ 1315644 w 1612824"/>
              <a:gd name="connsiteY177" fmla="*/ 1074420 h 1634501"/>
              <a:gd name="connsiteX178" fmla="*/ 1269924 w 1612824"/>
              <a:gd name="connsiteY178" fmla="*/ 1108710 h 1634501"/>
              <a:gd name="connsiteX179" fmla="*/ 1201344 w 1612824"/>
              <a:gd name="connsiteY179" fmla="*/ 1177290 h 1634501"/>
              <a:gd name="connsiteX180" fmla="*/ 1212774 w 1612824"/>
              <a:gd name="connsiteY180" fmla="*/ 1211580 h 1634501"/>
              <a:gd name="connsiteX181" fmla="*/ 1189914 w 1612824"/>
              <a:gd name="connsiteY181" fmla="*/ 1245870 h 1634501"/>
              <a:gd name="connsiteX182" fmla="*/ 1178484 w 1612824"/>
              <a:gd name="connsiteY182" fmla="*/ 1280160 h 1634501"/>
              <a:gd name="connsiteX183" fmla="*/ 1132764 w 1612824"/>
              <a:gd name="connsiteY183" fmla="*/ 1348740 h 1634501"/>
              <a:gd name="connsiteX184" fmla="*/ 1155624 w 1612824"/>
              <a:gd name="connsiteY184" fmla="*/ 1314450 h 1634501"/>
              <a:gd name="connsiteX185" fmla="*/ 1224204 w 1612824"/>
              <a:gd name="connsiteY185" fmla="*/ 1245870 h 1634501"/>
              <a:gd name="connsiteX186" fmla="*/ 1235634 w 1612824"/>
              <a:gd name="connsiteY186" fmla="*/ 1291590 h 1634501"/>
              <a:gd name="connsiteX187" fmla="*/ 1224204 w 1612824"/>
              <a:gd name="connsiteY187" fmla="*/ 1325880 h 1634501"/>
              <a:gd name="connsiteX188" fmla="*/ 1269924 w 1612824"/>
              <a:gd name="connsiteY188" fmla="*/ 1280160 h 1634501"/>
              <a:gd name="connsiteX189" fmla="*/ 1292784 w 1612824"/>
              <a:gd name="connsiteY189" fmla="*/ 1245870 h 1634501"/>
              <a:gd name="connsiteX190" fmla="*/ 1269924 w 1612824"/>
              <a:gd name="connsiteY190" fmla="*/ 1291590 h 1634501"/>
              <a:gd name="connsiteX191" fmla="*/ 1201344 w 1612824"/>
              <a:gd name="connsiteY191" fmla="*/ 1360170 h 1634501"/>
              <a:gd name="connsiteX192" fmla="*/ 1224204 w 1612824"/>
              <a:gd name="connsiteY192" fmla="*/ 1325880 h 1634501"/>
              <a:gd name="connsiteX193" fmla="*/ 1258494 w 1612824"/>
              <a:gd name="connsiteY193" fmla="*/ 1303020 h 1634501"/>
              <a:gd name="connsiteX194" fmla="*/ 1269924 w 1612824"/>
              <a:gd name="connsiteY194" fmla="*/ 1268730 h 1634501"/>
              <a:gd name="connsiteX195" fmla="*/ 1247064 w 1612824"/>
              <a:gd name="connsiteY195" fmla="*/ 1314450 h 1634501"/>
              <a:gd name="connsiteX196" fmla="*/ 1212774 w 1612824"/>
              <a:gd name="connsiteY196" fmla="*/ 1348740 h 1634501"/>
              <a:gd name="connsiteX197" fmla="*/ 1189914 w 1612824"/>
              <a:gd name="connsiteY197" fmla="*/ 1383030 h 1634501"/>
              <a:gd name="connsiteX198" fmla="*/ 1144194 w 1612824"/>
              <a:gd name="connsiteY198" fmla="*/ 1405890 h 1634501"/>
              <a:gd name="connsiteX199" fmla="*/ 1007034 w 1612824"/>
              <a:gd name="connsiteY199" fmla="*/ 1508760 h 1634501"/>
              <a:gd name="connsiteX200" fmla="*/ 869874 w 1612824"/>
              <a:gd name="connsiteY200" fmla="*/ 1588770 h 1634501"/>
              <a:gd name="connsiteX201" fmla="*/ 835584 w 1612824"/>
              <a:gd name="connsiteY201" fmla="*/ 1600200 h 1634501"/>
              <a:gd name="connsiteX202" fmla="*/ 824154 w 1612824"/>
              <a:gd name="connsiteY202" fmla="*/ 1565910 h 1634501"/>
              <a:gd name="connsiteX203" fmla="*/ 892734 w 1612824"/>
              <a:gd name="connsiteY203" fmla="*/ 1520190 h 1634501"/>
              <a:gd name="connsiteX204" fmla="*/ 755574 w 1612824"/>
              <a:gd name="connsiteY204" fmla="*/ 1497330 h 1634501"/>
              <a:gd name="connsiteX205" fmla="*/ 686994 w 1612824"/>
              <a:gd name="connsiteY205" fmla="*/ 1451610 h 1634501"/>
              <a:gd name="connsiteX206" fmla="*/ 446964 w 1612824"/>
              <a:gd name="connsiteY206" fmla="*/ 1451610 h 1634501"/>
              <a:gd name="connsiteX207" fmla="*/ 424104 w 1612824"/>
              <a:gd name="connsiteY207" fmla="*/ 1417320 h 1634501"/>
              <a:gd name="connsiteX208" fmla="*/ 504114 w 1612824"/>
              <a:gd name="connsiteY208" fmla="*/ 1428750 h 1634501"/>
              <a:gd name="connsiteX209" fmla="*/ 481254 w 1612824"/>
              <a:gd name="connsiteY209" fmla="*/ 1463040 h 1634501"/>
              <a:gd name="connsiteX210" fmla="*/ 492684 w 1612824"/>
              <a:gd name="connsiteY210" fmla="*/ 1428750 h 1634501"/>
              <a:gd name="connsiteX211" fmla="*/ 561264 w 1612824"/>
              <a:gd name="connsiteY211" fmla="*/ 1383030 h 1634501"/>
              <a:gd name="connsiteX212" fmla="*/ 412674 w 1612824"/>
              <a:gd name="connsiteY212" fmla="*/ 1371600 h 1634501"/>
              <a:gd name="connsiteX213" fmla="*/ 401244 w 1612824"/>
              <a:gd name="connsiteY213" fmla="*/ 1337310 h 1634501"/>
              <a:gd name="connsiteX214" fmla="*/ 366954 w 1612824"/>
              <a:gd name="connsiteY214" fmla="*/ 1314450 h 1634501"/>
              <a:gd name="connsiteX215" fmla="*/ 355524 w 1612824"/>
              <a:gd name="connsiteY215" fmla="*/ 1257300 h 1634501"/>
              <a:gd name="connsiteX216" fmla="*/ 389814 w 1612824"/>
              <a:gd name="connsiteY216" fmla="*/ 1234440 h 1634501"/>
              <a:gd name="connsiteX217" fmla="*/ 401244 w 1612824"/>
              <a:gd name="connsiteY217" fmla="*/ 1268730 h 1634501"/>
              <a:gd name="connsiteX218" fmla="*/ 355524 w 1612824"/>
              <a:gd name="connsiteY218" fmla="*/ 1280160 h 1634501"/>
              <a:gd name="connsiteX219" fmla="*/ 264084 w 1612824"/>
              <a:gd name="connsiteY219" fmla="*/ 1200150 h 1634501"/>
              <a:gd name="connsiteX220" fmla="*/ 195504 w 1612824"/>
              <a:gd name="connsiteY220" fmla="*/ 1131570 h 1634501"/>
              <a:gd name="connsiteX221" fmla="*/ 184074 w 1612824"/>
              <a:gd name="connsiteY221" fmla="*/ 1177290 h 1634501"/>
              <a:gd name="connsiteX222" fmla="*/ 81204 w 1612824"/>
              <a:gd name="connsiteY222" fmla="*/ 1120140 h 1634501"/>
              <a:gd name="connsiteX223" fmla="*/ 46914 w 1612824"/>
              <a:gd name="connsiteY223" fmla="*/ 1062990 h 1634501"/>
              <a:gd name="connsiteX224" fmla="*/ 24054 w 1612824"/>
              <a:gd name="connsiteY224" fmla="*/ 994410 h 1634501"/>
              <a:gd name="connsiteX225" fmla="*/ 1194 w 1612824"/>
              <a:gd name="connsiteY225" fmla="*/ 960120 h 1634501"/>
              <a:gd name="connsiteX226" fmla="*/ 12624 w 1612824"/>
              <a:gd name="connsiteY226" fmla="*/ 891540 h 1634501"/>
              <a:gd name="connsiteX227" fmla="*/ 46914 w 1612824"/>
              <a:gd name="connsiteY227" fmla="*/ 845820 h 1634501"/>
              <a:gd name="connsiteX228" fmla="*/ 69774 w 1612824"/>
              <a:gd name="connsiteY228" fmla="*/ 811530 h 1634501"/>
              <a:gd name="connsiteX229" fmla="*/ 161214 w 1612824"/>
              <a:gd name="connsiteY229" fmla="*/ 582930 h 1634501"/>
              <a:gd name="connsiteX230" fmla="*/ 195504 w 1612824"/>
              <a:gd name="connsiteY230" fmla="*/ 548640 h 1634501"/>
              <a:gd name="connsiteX231" fmla="*/ 218364 w 1612824"/>
              <a:gd name="connsiteY231" fmla="*/ 514350 h 1634501"/>
              <a:gd name="connsiteX232" fmla="*/ 149784 w 1612824"/>
              <a:gd name="connsiteY232" fmla="*/ 594360 h 1634501"/>
              <a:gd name="connsiteX233" fmla="*/ 138354 w 1612824"/>
              <a:gd name="connsiteY233" fmla="*/ 560070 h 1634501"/>
              <a:gd name="connsiteX234" fmla="*/ 149784 w 1612824"/>
              <a:gd name="connsiteY234" fmla="*/ 525780 h 1634501"/>
              <a:gd name="connsiteX235" fmla="*/ 92634 w 1612824"/>
              <a:gd name="connsiteY235" fmla="*/ 571500 h 1634501"/>
              <a:gd name="connsiteX236" fmla="*/ 12624 w 1612824"/>
              <a:gd name="connsiteY236" fmla="*/ 640080 h 1634501"/>
              <a:gd name="connsiteX237" fmla="*/ 24054 w 1612824"/>
              <a:gd name="connsiteY237" fmla="*/ 594360 h 1634501"/>
              <a:gd name="connsiteX238" fmla="*/ 69774 w 1612824"/>
              <a:gd name="connsiteY238" fmla="*/ 548640 h 1634501"/>
              <a:gd name="connsiteX239" fmla="*/ 161214 w 1612824"/>
              <a:gd name="connsiteY239" fmla="*/ 480060 h 1634501"/>
              <a:gd name="connsiteX240" fmla="*/ 195504 w 1612824"/>
              <a:gd name="connsiteY240" fmla="*/ 468630 h 1634501"/>
              <a:gd name="connsiteX241" fmla="*/ 309804 w 1612824"/>
              <a:gd name="connsiteY241" fmla="*/ 354330 h 1634501"/>
              <a:gd name="connsiteX242" fmla="*/ 435534 w 1612824"/>
              <a:gd name="connsiteY242" fmla="*/ 274320 h 1634501"/>
              <a:gd name="connsiteX243" fmla="*/ 401244 w 1612824"/>
              <a:gd name="connsiteY243" fmla="*/ 342900 h 1634501"/>
              <a:gd name="connsiteX244" fmla="*/ 332664 w 1612824"/>
              <a:gd name="connsiteY244" fmla="*/ 400050 h 1634501"/>
              <a:gd name="connsiteX245" fmla="*/ 252654 w 1612824"/>
              <a:gd name="connsiteY245" fmla="*/ 457200 h 1634501"/>
              <a:gd name="connsiteX246" fmla="*/ 309804 w 1612824"/>
              <a:gd name="connsiteY246" fmla="*/ 377190 h 1634501"/>
              <a:gd name="connsiteX247" fmla="*/ 389814 w 1612824"/>
              <a:gd name="connsiteY247" fmla="*/ 331470 h 1634501"/>
              <a:gd name="connsiteX248" fmla="*/ 469824 w 1612824"/>
              <a:gd name="connsiteY248" fmla="*/ 274320 h 1634501"/>
              <a:gd name="connsiteX249" fmla="*/ 366954 w 1612824"/>
              <a:gd name="connsiteY249" fmla="*/ 377190 h 1634501"/>
              <a:gd name="connsiteX250" fmla="*/ 332664 w 1612824"/>
              <a:gd name="connsiteY250" fmla="*/ 411480 h 1634501"/>
              <a:gd name="connsiteX251" fmla="*/ 355524 w 1612824"/>
              <a:gd name="connsiteY251" fmla="*/ 377190 h 1634501"/>
              <a:gd name="connsiteX252" fmla="*/ 424104 w 1612824"/>
              <a:gd name="connsiteY252" fmla="*/ 308610 h 1634501"/>
              <a:gd name="connsiteX253" fmla="*/ 412674 w 1612824"/>
              <a:gd name="connsiteY253" fmla="*/ 342900 h 1634501"/>
              <a:gd name="connsiteX254" fmla="*/ 378384 w 1612824"/>
              <a:gd name="connsiteY254" fmla="*/ 354330 h 1634501"/>
              <a:gd name="connsiteX255" fmla="*/ 469824 w 1612824"/>
              <a:gd name="connsiteY255" fmla="*/ 297180 h 1634501"/>
              <a:gd name="connsiteX256" fmla="*/ 389814 w 1612824"/>
              <a:gd name="connsiteY256" fmla="*/ 457200 h 1634501"/>
              <a:gd name="connsiteX257" fmla="*/ 355524 w 1612824"/>
              <a:gd name="connsiteY257" fmla="*/ 468630 h 1634501"/>
              <a:gd name="connsiteX258" fmla="*/ 344094 w 1612824"/>
              <a:gd name="connsiteY258" fmla="*/ 411480 h 1634501"/>
              <a:gd name="connsiteX259" fmla="*/ 492684 w 1612824"/>
              <a:gd name="connsiteY259" fmla="*/ 194310 h 1634501"/>
              <a:gd name="connsiteX260" fmla="*/ 584124 w 1612824"/>
              <a:gd name="connsiteY260" fmla="*/ 148590 h 1634501"/>
              <a:gd name="connsiteX261" fmla="*/ 652704 w 1612824"/>
              <a:gd name="connsiteY261" fmla="*/ 125730 h 1634501"/>
              <a:gd name="connsiteX262" fmla="*/ 744144 w 1612824"/>
              <a:gd name="connsiteY262" fmla="*/ 137160 h 1634501"/>
              <a:gd name="connsiteX263" fmla="*/ 686994 w 1612824"/>
              <a:gd name="connsiteY263" fmla="*/ 160020 h 1634501"/>
              <a:gd name="connsiteX264" fmla="*/ 606984 w 1612824"/>
              <a:gd name="connsiteY264" fmla="*/ 182880 h 1634501"/>
              <a:gd name="connsiteX265" fmla="*/ 572694 w 1612824"/>
              <a:gd name="connsiteY265" fmla="*/ 194310 h 1634501"/>
              <a:gd name="connsiteX266" fmla="*/ 595554 w 1612824"/>
              <a:gd name="connsiteY266" fmla="*/ 114300 h 1634501"/>
              <a:gd name="connsiteX267" fmla="*/ 709854 w 1612824"/>
              <a:gd name="connsiteY267" fmla="*/ 68580 h 1634501"/>
              <a:gd name="connsiteX268" fmla="*/ 801294 w 1612824"/>
              <a:gd name="connsiteY268" fmla="*/ 91440 h 1634501"/>
              <a:gd name="connsiteX269" fmla="*/ 789864 w 1612824"/>
              <a:gd name="connsiteY269" fmla="*/ 137160 h 1634501"/>
              <a:gd name="connsiteX270" fmla="*/ 835584 w 1612824"/>
              <a:gd name="connsiteY270" fmla="*/ 148590 h 1634501"/>
              <a:gd name="connsiteX271" fmla="*/ 927024 w 1612824"/>
              <a:gd name="connsiteY271" fmla="*/ 160020 h 1634501"/>
              <a:gd name="connsiteX272" fmla="*/ 995604 w 1612824"/>
              <a:gd name="connsiteY272" fmla="*/ 171450 h 1634501"/>
              <a:gd name="connsiteX273" fmla="*/ 1052754 w 1612824"/>
              <a:gd name="connsiteY273" fmla="*/ 205740 h 1634501"/>
              <a:gd name="connsiteX274" fmla="*/ 1052754 w 1612824"/>
              <a:gd name="connsiteY274" fmla="*/ 365760 h 1634501"/>
              <a:gd name="connsiteX275" fmla="*/ 1098474 w 1612824"/>
              <a:gd name="connsiteY275" fmla="*/ 388620 h 1634501"/>
              <a:gd name="connsiteX276" fmla="*/ 1189914 w 1612824"/>
              <a:gd name="connsiteY276" fmla="*/ 422910 h 1634501"/>
              <a:gd name="connsiteX277" fmla="*/ 1281354 w 1612824"/>
              <a:gd name="connsiteY277" fmla="*/ 514350 h 1634501"/>
              <a:gd name="connsiteX278" fmla="*/ 1304214 w 1612824"/>
              <a:gd name="connsiteY278" fmla="*/ 548640 h 1634501"/>
              <a:gd name="connsiteX279" fmla="*/ 1338504 w 1612824"/>
              <a:gd name="connsiteY279" fmla="*/ 582930 h 1634501"/>
              <a:gd name="connsiteX280" fmla="*/ 1384224 w 1612824"/>
              <a:gd name="connsiteY280" fmla="*/ 685800 h 1634501"/>
              <a:gd name="connsiteX281" fmla="*/ 1372794 w 1612824"/>
              <a:gd name="connsiteY281" fmla="*/ 720090 h 1634501"/>
              <a:gd name="connsiteX282" fmla="*/ 1349934 w 1612824"/>
              <a:gd name="connsiteY282" fmla="*/ 617220 h 1634501"/>
              <a:gd name="connsiteX283" fmla="*/ 1498524 w 1612824"/>
              <a:gd name="connsiteY283" fmla="*/ 594360 h 1634501"/>
              <a:gd name="connsiteX284" fmla="*/ 1555674 w 1612824"/>
              <a:gd name="connsiteY284" fmla="*/ 582930 h 1634501"/>
              <a:gd name="connsiteX285" fmla="*/ 1612824 w 1612824"/>
              <a:gd name="connsiteY285" fmla="*/ 662940 h 1634501"/>
              <a:gd name="connsiteX286" fmla="*/ 1601394 w 1612824"/>
              <a:gd name="connsiteY286" fmla="*/ 720090 h 1634501"/>
              <a:gd name="connsiteX287" fmla="*/ 1555674 w 1612824"/>
              <a:gd name="connsiteY287" fmla="*/ 788670 h 1634501"/>
              <a:gd name="connsiteX288" fmla="*/ 1532814 w 1612824"/>
              <a:gd name="connsiteY288" fmla="*/ 640080 h 1634501"/>
              <a:gd name="connsiteX289" fmla="*/ 1509954 w 1612824"/>
              <a:gd name="connsiteY289" fmla="*/ 537210 h 1634501"/>
              <a:gd name="connsiteX290" fmla="*/ 1498524 w 1612824"/>
              <a:gd name="connsiteY290" fmla="*/ 491490 h 1634501"/>
              <a:gd name="connsiteX291" fmla="*/ 1475664 w 1612824"/>
              <a:gd name="connsiteY291" fmla="*/ 457200 h 1634501"/>
              <a:gd name="connsiteX292" fmla="*/ 1464234 w 1612824"/>
              <a:gd name="connsiteY292" fmla="*/ 411480 h 1634501"/>
              <a:gd name="connsiteX293" fmla="*/ 1475664 w 1612824"/>
              <a:gd name="connsiteY293" fmla="*/ 377190 h 1634501"/>
              <a:gd name="connsiteX294" fmla="*/ 1509954 w 1612824"/>
              <a:gd name="connsiteY294" fmla="*/ 411480 h 1634501"/>
              <a:gd name="connsiteX295" fmla="*/ 1578534 w 1612824"/>
              <a:gd name="connsiteY295" fmla="*/ 445770 h 1634501"/>
              <a:gd name="connsiteX296" fmla="*/ 1544244 w 1612824"/>
              <a:gd name="connsiteY296" fmla="*/ 411480 h 1634501"/>
              <a:gd name="connsiteX297" fmla="*/ 1532814 w 1612824"/>
              <a:gd name="connsiteY297" fmla="*/ 377190 h 1634501"/>
              <a:gd name="connsiteX298" fmla="*/ 1498524 w 1612824"/>
              <a:gd name="connsiteY298" fmla="*/ 365760 h 1634501"/>
              <a:gd name="connsiteX299" fmla="*/ 1452804 w 1612824"/>
              <a:gd name="connsiteY299" fmla="*/ 320040 h 1634501"/>
              <a:gd name="connsiteX300" fmla="*/ 1372794 w 1612824"/>
              <a:gd name="connsiteY300" fmla="*/ 228600 h 1634501"/>
              <a:gd name="connsiteX301" fmla="*/ 1327074 w 1612824"/>
              <a:gd name="connsiteY301" fmla="*/ 171450 h 1634501"/>
              <a:gd name="connsiteX302" fmla="*/ 1304214 w 1612824"/>
              <a:gd name="connsiteY302" fmla="*/ 137160 h 1634501"/>
              <a:gd name="connsiteX303" fmla="*/ 1258494 w 1612824"/>
              <a:gd name="connsiteY303" fmla="*/ 102870 h 1634501"/>
              <a:gd name="connsiteX304" fmla="*/ 1304214 w 1612824"/>
              <a:gd name="connsiteY304" fmla="*/ 114300 h 1634501"/>
              <a:gd name="connsiteX305" fmla="*/ 1292784 w 1612824"/>
              <a:gd name="connsiteY305" fmla="*/ 125730 h 1634501"/>
              <a:gd name="connsiteX306" fmla="*/ 1235634 w 1612824"/>
              <a:gd name="connsiteY306" fmla="*/ 102870 h 1634501"/>
              <a:gd name="connsiteX307" fmla="*/ 1132764 w 1612824"/>
              <a:gd name="connsiteY307" fmla="*/ 22860 h 1634501"/>
              <a:gd name="connsiteX308" fmla="*/ 1098474 w 1612824"/>
              <a:gd name="connsiteY308" fmla="*/ 0 h 1634501"/>
              <a:gd name="connsiteX309" fmla="*/ 1121334 w 1612824"/>
              <a:gd name="connsiteY309" fmla="*/ 45720 h 1634501"/>
              <a:gd name="connsiteX310" fmla="*/ 1087044 w 1612824"/>
              <a:gd name="connsiteY310" fmla="*/ 68580 h 1634501"/>
              <a:gd name="connsiteX311" fmla="*/ 892734 w 1612824"/>
              <a:gd name="connsiteY311" fmla="*/ 80010 h 1634501"/>
              <a:gd name="connsiteX312" fmla="*/ 927024 w 1612824"/>
              <a:gd name="connsiteY312" fmla="*/ 114300 h 1634501"/>
              <a:gd name="connsiteX313" fmla="*/ 949884 w 1612824"/>
              <a:gd name="connsiteY313" fmla="*/ 148590 h 1634501"/>
              <a:gd name="connsiteX314" fmla="*/ 881304 w 1612824"/>
              <a:gd name="connsiteY314" fmla="*/ 171450 h 1634501"/>
              <a:gd name="connsiteX315" fmla="*/ 824154 w 1612824"/>
              <a:gd name="connsiteY315" fmla="*/ 137160 h 1634501"/>
              <a:gd name="connsiteX316" fmla="*/ 789864 w 1612824"/>
              <a:gd name="connsiteY316" fmla="*/ 102870 h 1634501"/>
              <a:gd name="connsiteX317" fmla="*/ 847014 w 1612824"/>
              <a:gd name="connsiteY317" fmla="*/ 68580 h 1634501"/>
              <a:gd name="connsiteX318" fmla="*/ 767004 w 1612824"/>
              <a:gd name="connsiteY318" fmla="*/ 57150 h 1634501"/>
              <a:gd name="connsiteX319" fmla="*/ 709854 w 1612824"/>
              <a:gd name="connsiteY319" fmla="*/ 80010 h 1634501"/>
              <a:gd name="connsiteX320" fmla="*/ 641274 w 1612824"/>
              <a:gd name="connsiteY320" fmla="*/ 102870 h 1634501"/>
              <a:gd name="connsiteX321" fmla="*/ 572694 w 1612824"/>
              <a:gd name="connsiteY321" fmla="*/ 137160 h 1634501"/>
              <a:gd name="connsiteX322" fmla="*/ 469824 w 1612824"/>
              <a:gd name="connsiteY322" fmla="*/ 148590 h 1634501"/>
              <a:gd name="connsiteX323" fmla="*/ 184074 w 1612824"/>
              <a:gd name="connsiteY323" fmla="*/ 320040 h 1634501"/>
              <a:gd name="connsiteX324" fmla="*/ 149784 w 1612824"/>
              <a:gd name="connsiteY324" fmla="*/ 342900 h 1634501"/>
              <a:gd name="connsiteX325" fmla="*/ 46914 w 1612824"/>
              <a:gd name="connsiteY325" fmla="*/ 445770 h 1634501"/>
              <a:gd name="connsiteX326" fmla="*/ 1194 w 1612824"/>
              <a:gd name="connsiteY326" fmla="*/ 491490 h 1634501"/>
              <a:gd name="connsiteX327" fmla="*/ 69774 w 1612824"/>
              <a:gd name="connsiteY327" fmla="*/ 514350 h 1634501"/>
              <a:gd name="connsiteX328" fmla="*/ 115494 w 1612824"/>
              <a:gd name="connsiteY328" fmla="*/ 525780 h 1634501"/>
              <a:gd name="connsiteX329" fmla="*/ 126924 w 1612824"/>
              <a:gd name="connsiteY329" fmla="*/ 777240 h 1634501"/>
              <a:gd name="connsiteX330" fmla="*/ 138354 w 1612824"/>
              <a:gd name="connsiteY330" fmla="*/ 811530 h 1634501"/>
              <a:gd name="connsiteX331" fmla="*/ 126924 w 1612824"/>
              <a:gd name="connsiteY331" fmla="*/ 960120 h 1634501"/>
              <a:gd name="connsiteX332" fmla="*/ 138354 w 1612824"/>
              <a:gd name="connsiteY332" fmla="*/ 1017270 h 1634501"/>
              <a:gd name="connsiteX333" fmla="*/ 195504 w 1612824"/>
              <a:gd name="connsiteY333" fmla="*/ 1028700 h 1634501"/>
              <a:gd name="connsiteX334" fmla="*/ 241224 w 1612824"/>
              <a:gd name="connsiteY334" fmla="*/ 1085850 h 1634501"/>
              <a:gd name="connsiteX335" fmla="*/ 298374 w 1612824"/>
              <a:gd name="connsiteY335" fmla="*/ 1165860 h 1634501"/>
              <a:gd name="connsiteX336" fmla="*/ 309804 w 1612824"/>
              <a:gd name="connsiteY336" fmla="*/ 1257300 h 1634501"/>
              <a:gd name="connsiteX337" fmla="*/ 321234 w 1612824"/>
              <a:gd name="connsiteY337" fmla="*/ 1371600 h 1634501"/>
              <a:gd name="connsiteX338" fmla="*/ 366954 w 1612824"/>
              <a:gd name="connsiteY338" fmla="*/ 1360170 h 1634501"/>
              <a:gd name="connsiteX339" fmla="*/ 412674 w 1612824"/>
              <a:gd name="connsiteY339" fmla="*/ 1337310 h 1634501"/>
              <a:gd name="connsiteX340" fmla="*/ 446964 w 1612824"/>
              <a:gd name="connsiteY340" fmla="*/ 1325880 h 1634501"/>
              <a:gd name="connsiteX341" fmla="*/ 458394 w 1612824"/>
              <a:gd name="connsiteY341" fmla="*/ 1360170 h 1634501"/>
              <a:gd name="connsiteX342" fmla="*/ 469824 w 1612824"/>
              <a:gd name="connsiteY342" fmla="*/ 1485900 h 1634501"/>
              <a:gd name="connsiteX343" fmla="*/ 572694 w 1612824"/>
              <a:gd name="connsiteY343" fmla="*/ 1508760 h 1634501"/>
              <a:gd name="connsiteX344" fmla="*/ 606984 w 1612824"/>
              <a:gd name="connsiteY344" fmla="*/ 1531620 h 1634501"/>
              <a:gd name="connsiteX345" fmla="*/ 595554 w 1612824"/>
              <a:gd name="connsiteY345" fmla="*/ 1565910 h 1634501"/>
              <a:gd name="connsiteX346" fmla="*/ 538404 w 1612824"/>
              <a:gd name="connsiteY346" fmla="*/ 1531620 h 1634501"/>
              <a:gd name="connsiteX347" fmla="*/ 515544 w 1612824"/>
              <a:gd name="connsiteY347" fmla="*/ 1485900 h 1634501"/>
              <a:gd name="connsiteX348" fmla="*/ 504114 w 1612824"/>
              <a:gd name="connsiteY348" fmla="*/ 1451610 h 1634501"/>
              <a:gd name="connsiteX349" fmla="*/ 549834 w 1612824"/>
              <a:gd name="connsiteY349" fmla="*/ 1440180 h 1634501"/>
              <a:gd name="connsiteX350" fmla="*/ 606984 w 1612824"/>
              <a:gd name="connsiteY350" fmla="*/ 1451610 h 1634501"/>
              <a:gd name="connsiteX351" fmla="*/ 675564 w 1612824"/>
              <a:gd name="connsiteY351" fmla="*/ 1508760 h 1634501"/>
              <a:gd name="connsiteX352" fmla="*/ 721284 w 1612824"/>
              <a:gd name="connsiteY352" fmla="*/ 1485900 h 1634501"/>
              <a:gd name="connsiteX353" fmla="*/ 812724 w 1612824"/>
              <a:gd name="connsiteY353" fmla="*/ 1428750 h 1634501"/>
              <a:gd name="connsiteX354" fmla="*/ 881304 w 1612824"/>
              <a:gd name="connsiteY354" fmla="*/ 1417320 h 1634501"/>
              <a:gd name="connsiteX355" fmla="*/ 915594 w 1612824"/>
              <a:gd name="connsiteY355" fmla="*/ 1428750 h 1634501"/>
              <a:gd name="connsiteX356" fmla="*/ 927024 w 1612824"/>
              <a:gd name="connsiteY356" fmla="*/ 1463040 h 1634501"/>
              <a:gd name="connsiteX357" fmla="*/ 904164 w 1612824"/>
              <a:gd name="connsiteY357" fmla="*/ 1383030 h 1634501"/>
              <a:gd name="connsiteX358" fmla="*/ 961314 w 1612824"/>
              <a:gd name="connsiteY358" fmla="*/ 1360170 h 1634501"/>
              <a:gd name="connsiteX359" fmla="*/ 1007034 w 1612824"/>
              <a:gd name="connsiteY359" fmla="*/ 1405890 h 1634501"/>
              <a:gd name="connsiteX360" fmla="*/ 1052754 w 1612824"/>
              <a:gd name="connsiteY360" fmla="*/ 1417320 h 1634501"/>
              <a:gd name="connsiteX361" fmla="*/ 1144194 w 1612824"/>
              <a:gd name="connsiteY361" fmla="*/ 1383030 h 1634501"/>
              <a:gd name="connsiteX362" fmla="*/ 1178484 w 1612824"/>
              <a:gd name="connsiteY362" fmla="*/ 1314450 h 1634501"/>
              <a:gd name="connsiteX363" fmla="*/ 1224204 w 1612824"/>
              <a:gd name="connsiteY363" fmla="*/ 1234440 h 1634501"/>
              <a:gd name="connsiteX364" fmla="*/ 1304214 w 1612824"/>
              <a:gd name="connsiteY364" fmla="*/ 1143000 h 1634501"/>
              <a:gd name="connsiteX365" fmla="*/ 1361364 w 1612824"/>
              <a:gd name="connsiteY365" fmla="*/ 1074420 h 1634501"/>
              <a:gd name="connsiteX366" fmla="*/ 1384224 w 1612824"/>
              <a:gd name="connsiteY366" fmla="*/ 1005840 h 1634501"/>
              <a:gd name="connsiteX367" fmla="*/ 1407084 w 1612824"/>
              <a:gd name="connsiteY367" fmla="*/ 857250 h 1634501"/>
              <a:gd name="connsiteX368" fmla="*/ 1418514 w 1612824"/>
              <a:gd name="connsiteY368" fmla="*/ 811530 h 1634501"/>
              <a:gd name="connsiteX369" fmla="*/ 1429944 w 1612824"/>
              <a:gd name="connsiteY369" fmla="*/ 697230 h 1634501"/>
              <a:gd name="connsiteX370" fmla="*/ 1361364 w 1612824"/>
              <a:gd name="connsiteY370" fmla="*/ 708660 h 1634501"/>
              <a:gd name="connsiteX371" fmla="*/ 1201344 w 1612824"/>
              <a:gd name="connsiteY371" fmla="*/ 822960 h 1634501"/>
              <a:gd name="connsiteX372" fmla="*/ 778434 w 1612824"/>
              <a:gd name="connsiteY372" fmla="*/ 1062990 h 1634501"/>
              <a:gd name="connsiteX373" fmla="*/ 584124 w 1612824"/>
              <a:gd name="connsiteY373" fmla="*/ 1131570 h 1634501"/>
              <a:gd name="connsiteX374" fmla="*/ 515544 w 1612824"/>
              <a:gd name="connsiteY374" fmla="*/ 1120140 h 1634501"/>
              <a:gd name="connsiteX375" fmla="*/ 584124 w 1612824"/>
              <a:gd name="connsiteY375" fmla="*/ 994410 h 1634501"/>
              <a:gd name="connsiteX376" fmla="*/ 686994 w 1612824"/>
              <a:gd name="connsiteY376" fmla="*/ 960120 h 1634501"/>
              <a:gd name="connsiteX377" fmla="*/ 755574 w 1612824"/>
              <a:gd name="connsiteY377" fmla="*/ 902970 h 1634501"/>
              <a:gd name="connsiteX378" fmla="*/ 789864 w 1612824"/>
              <a:gd name="connsiteY378" fmla="*/ 868680 h 1634501"/>
              <a:gd name="connsiteX379" fmla="*/ 675564 w 1612824"/>
              <a:gd name="connsiteY379" fmla="*/ 948690 h 1634501"/>
              <a:gd name="connsiteX380" fmla="*/ 664134 w 1612824"/>
              <a:gd name="connsiteY380" fmla="*/ 811530 h 1634501"/>
              <a:gd name="connsiteX381" fmla="*/ 709854 w 1612824"/>
              <a:gd name="connsiteY381" fmla="*/ 754380 h 1634501"/>
              <a:gd name="connsiteX382" fmla="*/ 721284 w 1612824"/>
              <a:gd name="connsiteY382" fmla="*/ 720090 h 1634501"/>
              <a:gd name="connsiteX383" fmla="*/ 618414 w 1612824"/>
              <a:gd name="connsiteY383" fmla="*/ 742950 h 1634501"/>
              <a:gd name="connsiteX384" fmla="*/ 332664 w 1612824"/>
              <a:gd name="connsiteY384" fmla="*/ 948690 h 1634501"/>
              <a:gd name="connsiteX385" fmla="*/ 229794 w 1612824"/>
              <a:gd name="connsiteY385" fmla="*/ 1017270 h 1634501"/>
              <a:gd name="connsiteX386" fmla="*/ 321234 w 1612824"/>
              <a:gd name="connsiteY386" fmla="*/ 914400 h 1634501"/>
              <a:gd name="connsiteX387" fmla="*/ 458394 w 1612824"/>
              <a:gd name="connsiteY387" fmla="*/ 720090 h 1634501"/>
              <a:gd name="connsiteX388" fmla="*/ 435534 w 1612824"/>
              <a:gd name="connsiteY388" fmla="*/ 765810 h 1634501"/>
              <a:gd name="connsiteX389" fmla="*/ 424104 w 1612824"/>
              <a:gd name="connsiteY389" fmla="*/ 800100 h 1634501"/>
              <a:gd name="connsiteX390" fmla="*/ 504114 w 1612824"/>
              <a:gd name="connsiteY390" fmla="*/ 628650 h 1634501"/>
              <a:gd name="connsiteX391" fmla="*/ 538404 w 1612824"/>
              <a:gd name="connsiteY391" fmla="*/ 617220 h 1634501"/>
              <a:gd name="connsiteX392" fmla="*/ 549834 w 1612824"/>
              <a:gd name="connsiteY392" fmla="*/ 651510 h 1634501"/>
              <a:gd name="connsiteX393" fmla="*/ 584124 w 1612824"/>
              <a:gd name="connsiteY393" fmla="*/ 640080 h 1634501"/>
              <a:gd name="connsiteX394" fmla="*/ 709854 w 1612824"/>
              <a:gd name="connsiteY394" fmla="*/ 628650 h 1634501"/>
              <a:gd name="connsiteX395" fmla="*/ 767004 w 1612824"/>
              <a:gd name="connsiteY395" fmla="*/ 640080 h 1634501"/>
              <a:gd name="connsiteX396" fmla="*/ 915594 w 1612824"/>
              <a:gd name="connsiteY396" fmla="*/ 811530 h 1634501"/>
              <a:gd name="connsiteX397" fmla="*/ 904164 w 1612824"/>
              <a:gd name="connsiteY397" fmla="*/ 868680 h 1634501"/>
              <a:gd name="connsiteX398" fmla="*/ 664134 w 1612824"/>
              <a:gd name="connsiteY398" fmla="*/ 742950 h 1634501"/>
              <a:gd name="connsiteX399" fmla="*/ 618414 w 1612824"/>
              <a:gd name="connsiteY399" fmla="*/ 662940 h 1634501"/>
              <a:gd name="connsiteX400" fmla="*/ 595554 w 1612824"/>
              <a:gd name="connsiteY400" fmla="*/ 582930 h 1634501"/>
              <a:gd name="connsiteX401" fmla="*/ 584124 w 1612824"/>
              <a:gd name="connsiteY401" fmla="*/ 548640 h 1634501"/>
              <a:gd name="connsiteX402" fmla="*/ 606984 w 1612824"/>
              <a:gd name="connsiteY402" fmla="*/ 502920 h 1634501"/>
              <a:gd name="connsiteX403" fmla="*/ 721284 w 1612824"/>
              <a:gd name="connsiteY403" fmla="*/ 571500 h 1634501"/>
              <a:gd name="connsiteX404" fmla="*/ 732714 w 1612824"/>
              <a:gd name="connsiteY404" fmla="*/ 605790 h 1634501"/>
              <a:gd name="connsiteX405" fmla="*/ 686994 w 1612824"/>
              <a:gd name="connsiteY405" fmla="*/ 765810 h 1634501"/>
              <a:gd name="connsiteX406" fmla="*/ 538404 w 1612824"/>
              <a:gd name="connsiteY406" fmla="*/ 914400 h 1634501"/>
              <a:gd name="connsiteX407" fmla="*/ 481254 w 1612824"/>
              <a:gd name="connsiteY407" fmla="*/ 937260 h 1634501"/>
              <a:gd name="connsiteX408" fmla="*/ 401244 w 1612824"/>
              <a:gd name="connsiteY408" fmla="*/ 982980 h 1634501"/>
              <a:gd name="connsiteX409" fmla="*/ 321234 w 1612824"/>
              <a:gd name="connsiteY409" fmla="*/ 937260 h 1634501"/>
              <a:gd name="connsiteX410" fmla="*/ 389814 w 1612824"/>
              <a:gd name="connsiteY410" fmla="*/ 720090 h 1634501"/>
              <a:gd name="connsiteX411" fmla="*/ 435534 w 1612824"/>
              <a:gd name="connsiteY411" fmla="*/ 697230 h 1634501"/>
              <a:gd name="connsiteX412" fmla="*/ 469824 w 1612824"/>
              <a:gd name="connsiteY412" fmla="*/ 674370 h 1634501"/>
              <a:gd name="connsiteX413" fmla="*/ 504114 w 1612824"/>
              <a:gd name="connsiteY413" fmla="*/ 662940 h 1634501"/>
              <a:gd name="connsiteX414" fmla="*/ 572694 w 1612824"/>
              <a:gd name="connsiteY414" fmla="*/ 628650 h 1634501"/>
              <a:gd name="connsiteX415" fmla="*/ 629844 w 1612824"/>
              <a:gd name="connsiteY415" fmla="*/ 651510 h 1634501"/>
              <a:gd name="connsiteX416" fmla="*/ 561264 w 1612824"/>
              <a:gd name="connsiteY416" fmla="*/ 822960 h 1634501"/>
              <a:gd name="connsiteX417" fmla="*/ 526974 w 1612824"/>
              <a:gd name="connsiteY417" fmla="*/ 834390 h 1634501"/>
              <a:gd name="connsiteX418" fmla="*/ 515544 w 1612824"/>
              <a:gd name="connsiteY418" fmla="*/ 788670 h 1634501"/>
              <a:gd name="connsiteX419" fmla="*/ 526974 w 1612824"/>
              <a:gd name="connsiteY419" fmla="*/ 754380 h 1634501"/>
              <a:gd name="connsiteX420" fmla="*/ 595554 w 1612824"/>
              <a:gd name="connsiteY420" fmla="*/ 674370 h 1634501"/>
              <a:gd name="connsiteX421" fmla="*/ 618414 w 1612824"/>
              <a:gd name="connsiteY421" fmla="*/ 640080 h 1634501"/>
              <a:gd name="connsiteX422" fmla="*/ 709854 w 1612824"/>
              <a:gd name="connsiteY422" fmla="*/ 594360 h 1634501"/>
              <a:gd name="connsiteX423" fmla="*/ 755574 w 1612824"/>
              <a:gd name="connsiteY423" fmla="*/ 617220 h 1634501"/>
              <a:gd name="connsiteX424" fmla="*/ 721284 w 1612824"/>
              <a:gd name="connsiteY424" fmla="*/ 811530 h 1634501"/>
              <a:gd name="connsiteX425" fmla="*/ 675564 w 1612824"/>
              <a:gd name="connsiteY425" fmla="*/ 834390 h 1634501"/>
              <a:gd name="connsiteX426" fmla="*/ 629844 w 1612824"/>
              <a:gd name="connsiteY426" fmla="*/ 868680 h 1634501"/>
              <a:gd name="connsiteX427" fmla="*/ 561264 w 1612824"/>
              <a:gd name="connsiteY427" fmla="*/ 834390 h 1634501"/>
              <a:gd name="connsiteX428" fmla="*/ 584124 w 1612824"/>
              <a:gd name="connsiteY428" fmla="*/ 605790 h 1634501"/>
              <a:gd name="connsiteX429" fmla="*/ 606984 w 1612824"/>
              <a:gd name="connsiteY429" fmla="*/ 571500 h 1634501"/>
              <a:gd name="connsiteX430" fmla="*/ 675564 w 1612824"/>
              <a:gd name="connsiteY430" fmla="*/ 525780 h 1634501"/>
              <a:gd name="connsiteX431" fmla="*/ 721284 w 1612824"/>
              <a:gd name="connsiteY431" fmla="*/ 514350 h 1634501"/>
              <a:gd name="connsiteX432" fmla="*/ 755574 w 1612824"/>
              <a:gd name="connsiteY432" fmla="*/ 708660 h 1634501"/>
              <a:gd name="connsiteX433" fmla="*/ 641274 w 1612824"/>
              <a:gd name="connsiteY433" fmla="*/ 857250 h 1634501"/>
              <a:gd name="connsiteX434" fmla="*/ 549834 w 1612824"/>
              <a:gd name="connsiteY434" fmla="*/ 925830 h 1634501"/>
              <a:gd name="connsiteX435" fmla="*/ 504114 w 1612824"/>
              <a:gd name="connsiteY435" fmla="*/ 937260 h 1634501"/>
              <a:gd name="connsiteX436" fmla="*/ 469824 w 1612824"/>
              <a:gd name="connsiteY436" fmla="*/ 948690 h 1634501"/>
              <a:gd name="connsiteX437" fmla="*/ 446964 w 1612824"/>
              <a:gd name="connsiteY437" fmla="*/ 891540 h 1634501"/>
              <a:gd name="connsiteX438" fmla="*/ 458394 w 1612824"/>
              <a:gd name="connsiteY438" fmla="*/ 765810 h 1634501"/>
              <a:gd name="connsiteX439" fmla="*/ 492684 w 1612824"/>
              <a:gd name="connsiteY439" fmla="*/ 720090 h 1634501"/>
              <a:gd name="connsiteX440" fmla="*/ 584124 w 1612824"/>
              <a:gd name="connsiteY440" fmla="*/ 651510 h 1634501"/>
              <a:gd name="connsiteX441" fmla="*/ 618414 w 1612824"/>
              <a:gd name="connsiteY441" fmla="*/ 628650 h 1634501"/>
              <a:gd name="connsiteX442" fmla="*/ 675564 w 1612824"/>
              <a:gd name="connsiteY442" fmla="*/ 617220 h 1634501"/>
              <a:gd name="connsiteX443" fmla="*/ 778434 w 1612824"/>
              <a:gd name="connsiteY443" fmla="*/ 628650 h 1634501"/>
              <a:gd name="connsiteX444" fmla="*/ 744144 w 1612824"/>
              <a:gd name="connsiteY444" fmla="*/ 754380 h 1634501"/>
              <a:gd name="connsiteX445" fmla="*/ 698424 w 1612824"/>
              <a:gd name="connsiteY445" fmla="*/ 811530 h 1634501"/>
              <a:gd name="connsiteX446" fmla="*/ 584124 w 1612824"/>
              <a:gd name="connsiteY446" fmla="*/ 902970 h 1634501"/>
              <a:gd name="connsiteX447" fmla="*/ 504114 w 1612824"/>
              <a:gd name="connsiteY447" fmla="*/ 948690 h 1634501"/>
              <a:gd name="connsiteX448" fmla="*/ 412674 w 1612824"/>
              <a:gd name="connsiteY448" fmla="*/ 891540 h 1634501"/>
              <a:gd name="connsiteX449" fmla="*/ 424104 w 1612824"/>
              <a:gd name="connsiteY449" fmla="*/ 685800 h 1634501"/>
              <a:gd name="connsiteX450" fmla="*/ 492684 w 1612824"/>
              <a:gd name="connsiteY450" fmla="*/ 617220 h 1634501"/>
              <a:gd name="connsiteX451" fmla="*/ 561264 w 1612824"/>
              <a:gd name="connsiteY451" fmla="*/ 582930 h 1634501"/>
              <a:gd name="connsiteX452" fmla="*/ 664134 w 1612824"/>
              <a:gd name="connsiteY452" fmla="*/ 560070 h 1634501"/>
              <a:gd name="connsiteX453" fmla="*/ 686994 w 1612824"/>
              <a:gd name="connsiteY453" fmla="*/ 720090 h 1634501"/>
              <a:gd name="connsiteX454" fmla="*/ 641274 w 1612824"/>
              <a:gd name="connsiteY454" fmla="*/ 777240 h 1634501"/>
              <a:gd name="connsiteX455" fmla="*/ 595554 w 1612824"/>
              <a:gd name="connsiteY455" fmla="*/ 822960 h 1634501"/>
              <a:gd name="connsiteX456" fmla="*/ 504114 w 1612824"/>
              <a:gd name="connsiteY456" fmla="*/ 857250 h 1634501"/>
              <a:gd name="connsiteX457" fmla="*/ 469824 w 1612824"/>
              <a:gd name="connsiteY457" fmla="*/ 880110 h 1634501"/>
              <a:gd name="connsiteX458" fmla="*/ 378384 w 1612824"/>
              <a:gd name="connsiteY458" fmla="*/ 834390 h 1634501"/>
              <a:gd name="connsiteX459" fmla="*/ 366954 w 1612824"/>
              <a:gd name="connsiteY459" fmla="*/ 788670 h 1634501"/>
              <a:gd name="connsiteX460" fmla="*/ 481254 w 1612824"/>
              <a:gd name="connsiteY460" fmla="*/ 502920 h 1634501"/>
              <a:gd name="connsiteX461" fmla="*/ 664134 w 1612824"/>
              <a:gd name="connsiteY461" fmla="*/ 445770 h 1634501"/>
              <a:gd name="connsiteX462" fmla="*/ 847014 w 1612824"/>
              <a:gd name="connsiteY462" fmla="*/ 502920 h 1634501"/>
              <a:gd name="connsiteX463" fmla="*/ 858444 w 1612824"/>
              <a:gd name="connsiteY463" fmla="*/ 537210 h 1634501"/>
              <a:gd name="connsiteX464" fmla="*/ 824154 w 1612824"/>
              <a:gd name="connsiteY464" fmla="*/ 685800 h 1634501"/>
              <a:gd name="connsiteX465" fmla="*/ 778434 w 1612824"/>
              <a:gd name="connsiteY465" fmla="*/ 742950 h 1634501"/>
              <a:gd name="connsiteX466" fmla="*/ 675564 w 1612824"/>
              <a:gd name="connsiteY466" fmla="*/ 811530 h 1634501"/>
              <a:gd name="connsiteX467" fmla="*/ 641274 w 1612824"/>
              <a:gd name="connsiteY467" fmla="*/ 822960 h 1634501"/>
              <a:gd name="connsiteX468" fmla="*/ 481254 w 1612824"/>
              <a:gd name="connsiteY468" fmla="*/ 731520 h 1634501"/>
              <a:gd name="connsiteX469" fmla="*/ 469824 w 1612824"/>
              <a:gd name="connsiteY469" fmla="*/ 674370 h 1634501"/>
              <a:gd name="connsiteX470" fmla="*/ 492684 w 1612824"/>
              <a:gd name="connsiteY470" fmla="*/ 548640 h 1634501"/>
              <a:gd name="connsiteX471" fmla="*/ 526974 w 1612824"/>
              <a:gd name="connsiteY471" fmla="*/ 525780 h 1634501"/>
              <a:gd name="connsiteX472" fmla="*/ 606984 w 1612824"/>
              <a:gd name="connsiteY472" fmla="*/ 491490 h 1634501"/>
              <a:gd name="connsiteX473" fmla="*/ 835584 w 1612824"/>
              <a:gd name="connsiteY473" fmla="*/ 525780 h 1634501"/>
              <a:gd name="connsiteX474" fmla="*/ 869874 w 1612824"/>
              <a:gd name="connsiteY474" fmla="*/ 548640 h 1634501"/>
              <a:gd name="connsiteX475" fmla="*/ 915594 w 1612824"/>
              <a:gd name="connsiteY475" fmla="*/ 571500 h 1634501"/>
              <a:gd name="connsiteX476" fmla="*/ 938454 w 1612824"/>
              <a:gd name="connsiteY476" fmla="*/ 720090 h 1634501"/>
              <a:gd name="connsiteX477" fmla="*/ 881304 w 1612824"/>
              <a:gd name="connsiteY477" fmla="*/ 811530 h 1634501"/>
              <a:gd name="connsiteX478" fmla="*/ 686994 w 1612824"/>
              <a:gd name="connsiteY478" fmla="*/ 914400 h 1634501"/>
              <a:gd name="connsiteX479" fmla="*/ 515544 w 1612824"/>
              <a:gd name="connsiteY479" fmla="*/ 857250 h 1634501"/>
              <a:gd name="connsiteX480" fmla="*/ 504114 w 1612824"/>
              <a:gd name="connsiteY480" fmla="*/ 822960 h 1634501"/>
              <a:gd name="connsiteX481" fmla="*/ 584124 w 1612824"/>
              <a:gd name="connsiteY481" fmla="*/ 628650 h 1634501"/>
              <a:gd name="connsiteX482" fmla="*/ 641274 w 1612824"/>
              <a:gd name="connsiteY482" fmla="*/ 594360 h 1634501"/>
              <a:gd name="connsiteX483" fmla="*/ 709854 w 1612824"/>
              <a:gd name="connsiteY483" fmla="*/ 560070 h 1634501"/>
              <a:gd name="connsiteX484" fmla="*/ 847014 w 1612824"/>
              <a:gd name="connsiteY484" fmla="*/ 537210 h 1634501"/>
              <a:gd name="connsiteX485" fmla="*/ 972744 w 1612824"/>
              <a:gd name="connsiteY485" fmla="*/ 560070 h 1634501"/>
              <a:gd name="connsiteX486" fmla="*/ 1018464 w 1612824"/>
              <a:gd name="connsiteY486" fmla="*/ 651510 h 1634501"/>
              <a:gd name="connsiteX487" fmla="*/ 892734 w 1612824"/>
              <a:gd name="connsiteY487" fmla="*/ 925830 h 1634501"/>
              <a:gd name="connsiteX488" fmla="*/ 812724 w 1612824"/>
              <a:gd name="connsiteY488" fmla="*/ 948690 h 1634501"/>
              <a:gd name="connsiteX489" fmla="*/ 755574 w 1612824"/>
              <a:gd name="connsiteY489" fmla="*/ 982980 h 1634501"/>
              <a:gd name="connsiteX490" fmla="*/ 652704 w 1612824"/>
              <a:gd name="connsiteY490" fmla="*/ 1005840 h 1634501"/>
              <a:gd name="connsiteX491" fmla="*/ 572694 w 1612824"/>
              <a:gd name="connsiteY491" fmla="*/ 971550 h 1634501"/>
              <a:gd name="connsiteX492" fmla="*/ 561264 w 1612824"/>
              <a:gd name="connsiteY492" fmla="*/ 788670 h 1634501"/>
              <a:gd name="connsiteX493" fmla="*/ 595554 w 1612824"/>
              <a:gd name="connsiteY493" fmla="*/ 731520 h 1634501"/>
              <a:gd name="connsiteX494" fmla="*/ 778434 w 1612824"/>
              <a:gd name="connsiteY494" fmla="*/ 628650 h 1634501"/>
              <a:gd name="connsiteX495" fmla="*/ 824154 w 1612824"/>
              <a:gd name="connsiteY495" fmla="*/ 617220 h 1634501"/>
              <a:gd name="connsiteX496" fmla="*/ 1018464 w 1612824"/>
              <a:gd name="connsiteY496" fmla="*/ 651510 h 1634501"/>
              <a:gd name="connsiteX497" fmla="*/ 1041324 w 1612824"/>
              <a:gd name="connsiteY497" fmla="*/ 857250 h 1634501"/>
              <a:gd name="connsiteX498" fmla="*/ 984174 w 1612824"/>
              <a:gd name="connsiteY498" fmla="*/ 914400 h 1634501"/>
              <a:gd name="connsiteX499" fmla="*/ 915594 w 1612824"/>
              <a:gd name="connsiteY499" fmla="*/ 960120 h 1634501"/>
              <a:gd name="connsiteX500" fmla="*/ 732714 w 1612824"/>
              <a:gd name="connsiteY500" fmla="*/ 1051560 h 1634501"/>
              <a:gd name="connsiteX501" fmla="*/ 584124 w 1612824"/>
              <a:gd name="connsiteY501" fmla="*/ 1028700 h 1634501"/>
              <a:gd name="connsiteX502" fmla="*/ 572694 w 1612824"/>
              <a:gd name="connsiteY502" fmla="*/ 994410 h 1634501"/>
              <a:gd name="connsiteX503" fmla="*/ 584124 w 1612824"/>
              <a:gd name="connsiteY503" fmla="*/ 845820 h 1634501"/>
              <a:gd name="connsiteX504" fmla="*/ 641274 w 1612824"/>
              <a:gd name="connsiteY504" fmla="*/ 800100 h 1634501"/>
              <a:gd name="connsiteX505" fmla="*/ 755574 w 1612824"/>
              <a:gd name="connsiteY505" fmla="*/ 754380 h 1634501"/>
              <a:gd name="connsiteX506" fmla="*/ 949884 w 1612824"/>
              <a:gd name="connsiteY506" fmla="*/ 777240 h 1634501"/>
              <a:gd name="connsiteX507" fmla="*/ 1075614 w 1612824"/>
              <a:gd name="connsiteY507" fmla="*/ 891540 h 1634501"/>
              <a:gd name="connsiteX508" fmla="*/ 1109904 w 1612824"/>
              <a:gd name="connsiteY508" fmla="*/ 948690 h 1634501"/>
              <a:gd name="connsiteX509" fmla="*/ 1121334 w 1612824"/>
              <a:gd name="connsiteY509" fmla="*/ 982980 h 1634501"/>
              <a:gd name="connsiteX510" fmla="*/ 1064184 w 1612824"/>
              <a:gd name="connsiteY510" fmla="*/ 1143000 h 1634501"/>
              <a:gd name="connsiteX511" fmla="*/ 1018464 w 1612824"/>
              <a:gd name="connsiteY511" fmla="*/ 1154430 h 1634501"/>
              <a:gd name="connsiteX512" fmla="*/ 984174 w 1612824"/>
              <a:gd name="connsiteY512" fmla="*/ 1165860 h 1634501"/>
              <a:gd name="connsiteX513" fmla="*/ 972744 w 1612824"/>
              <a:gd name="connsiteY513" fmla="*/ 1131570 h 1634501"/>
              <a:gd name="connsiteX514" fmla="*/ 1007034 w 1612824"/>
              <a:gd name="connsiteY514" fmla="*/ 1120140 h 1634501"/>
              <a:gd name="connsiteX515" fmla="*/ 1087044 w 1612824"/>
              <a:gd name="connsiteY515" fmla="*/ 1131570 h 1634501"/>
              <a:gd name="connsiteX516" fmla="*/ 1132764 w 1612824"/>
              <a:gd name="connsiteY516" fmla="*/ 1200150 h 1634501"/>
              <a:gd name="connsiteX517" fmla="*/ 1121334 w 1612824"/>
              <a:gd name="connsiteY517" fmla="*/ 1268730 h 1634501"/>
              <a:gd name="connsiteX518" fmla="*/ 1087044 w 1612824"/>
              <a:gd name="connsiteY518" fmla="*/ 1303020 h 1634501"/>
              <a:gd name="connsiteX519" fmla="*/ 1109904 w 1612824"/>
              <a:gd name="connsiteY519" fmla="*/ 1257300 h 1634501"/>
              <a:gd name="connsiteX520" fmla="*/ 1155624 w 1612824"/>
              <a:gd name="connsiteY520" fmla="*/ 1245870 h 1634501"/>
              <a:gd name="connsiteX521" fmla="*/ 1167054 w 1612824"/>
              <a:gd name="connsiteY521" fmla="*/ 1280160 h 1634501"/>
              <a:gd name="connsiteX522" fmla="*/ 1132764 w 1612824"/>
              <a:gd name="connsiteY522" fmla="*/ 1314450 h 1634501"/>
              <a:gd name="connsiteX523" fmla="*/ 1338504 w 1612824"/>
              <a:gd name="connsiteY523" fmla="*/ 1154430 h 1634501"/>
              <a:gd name="connsiteX524" fmla="*/ 1407084 w 1612824"/>
              <a:gd name="connsiteY524" fmla="*/ 1040130 h 1634501"/>
              <a:gd name="connsiteX525" fmla="*/ 1464234 w 1612824"/>
              <a:gd name="connsiteY525" fmla="*/ 960120 h 1634501"/>
              <a:gd name="connsiteX526" fmla="*/ 1475664 w 1612824"/>
              <a:gd name="connsiteY526" fmla="*/ 914400 h 1634501"/>
              <a:gd name="connsiteX527" fmla="*/ 1498524 w 1612824"/>
              <a:gd name="connsiteY527" fmla="*/ 822960 h 1634501"/>
              <a:gd name="connsiteX528" fmla="*/ 1521384 w 1612824"/>
              <a:gd name="connsiteY528" fmla="*/ 731520 h 1634501"/>
              <a:gd name="connsiteX529" fmla="*/ 1555674 w 1612824"/>
              <a:gd name="connsiteY529" fmla="*/ 708660 h 1634501"/>
              <a:gd name="connsiteX530" fmla="*/ 1544244 w 1612824"/>
              <a:gd name="connsiteY530" fmla="*/ 480060 h 1634501"/>
              <a:gd name="connsiteX531" fmla="*/ 1521384 w 1612824"/>
              <a:gd name="connsiteY531" fmla="*/ 445770 h 1634501"/>
              <a:gd name="connsiteX532" fmla="*/ 1509954 w 1612824"/>
              <a:gd name="connsiteY532" fmla="*/ 411480 h 1634501"/>
              <a:gd name="connsiteX533" fmla="*/ 1475664 w 1612824"/>
              <a:gd name="connsiteY533" fmla="*/ 400050 h 1634501"/>
              <a:gd name="connsiteX534" fmla="*/ 1452804 w 1612824"/>
              <a:gd name="connsiteY534" fmla="*/ 365760 h 1634501"/>
              <a:gd name="connsiteX535" fmla="*/ 1372794 w 1612824"/>
              <a:gd name="connsiteY535" fmla="*/ 331470 h 1634501"/>
              <a:gd name="connsiteX536" fmla="*/ 1338504 w 1612824"/>
              <a:gd name="connsiteY536" fmla="*/ 297180 h 1634501"/>
              <a:gd name="connsiteX537" fmla="*/ 1269924 w 1612824"/>
              <a:gd name="connsiteY537" fmla="*/ 251460 h 1634501"/>
              <a:gd name="connsiteX538" fmla="*/ 1201344 w 1612824"/>
              <a:gd name="connsiteY538" fmla="*/ 205740 h 1634501"/>
              <a:gd name="connsiteX539" fmla="*/ 1167054 w 1612824"/>
              <a:gd name="connsiteY539" fmla="*/ 182880 h 1634501"/>
              <a:gd name="connsiteX540" fmla="*/ 1132764 w 1612824"/>
              <a:gd name="connsiteY540" fmla="*/ 160020 h 1634501"/>
              <a:gd name="connsiteX541" fmla="*/ 755574 w 1612824"/>
              <a:gd name="connsiteY541" fmla="*/ 171450 h 1634501"/>
              <a:gd name="connsiteX542" fmla="*/ 686994 w 1612824"/>
              <a:gd name="connsiteY542" fmla="*/ 194310 h 1634501"/>
              <a:gd name="connsiteX543" fmla="*/ 606984 w 1612824"/>
              <a:gd name="connsiteY543" fmla="*/ 205740 h 1634501"/>
              <a:gd name="connsiteX544" fmla="*/ 481254 w 1612824"/>
              <a:gd name="connsiteY544" fmla="*/ 240030 h 1634501"/>
              <a:gd name="connsiteX545" fmla="*/ 401244 w 1612824"/>
              <a:gd name="connsiteY545" fmla="*/ 262890 h 1634501"/>
              <a:gd name="connsiteX546" fmla="*/ 344094 w 1612824"/>
              <a:gd name="connsiteY546" fmla="*/ 297180 h 1634501"/>
              <a:gd name="connsiteX547" fmla="*/ 275514 w 1612824"/>
              <a:gd name="connsiteY547" fmla="*/ 320040 h 1634501"/>
              <a:gd name="connsiteX548" fmla="*/ 229794 w 1612824"/>
              <a:gd name="connsiteY548" fmla="*/ 342900 h 1634501"/>
              <a:gd name="connsiteX549" fmla="*/ 172644 w 1612824"/>
              <a:gd name="connsiteY549" fmla="*/ 365760 h 1634501"/>
              <a:gd name="connsiteX550" fmla="*/ 138354 w 1612824"/>
              <a:gd name="connsiteY550" fmla="*/ 388620 h 1634501"/>
              <a:gd name="connsiteX551" fmla="*/ 69774 w 1612824"/>
              <a:gd name="connsiteY551" fmla="*/ 422910 h 1634501"/>
              <a:gd name="connsiteX552" fmla="*/ 35484 w 1612824"/>
              <a:gd name="connsiteY552" fmla="*/ 502920 h 1634501"/>
              <a:gd name="connsiteX553" fmla="*/ 12624 w 1612824"/>
              <a:gd name="connsiteY553" fmla="*/ 571500 h 1634501"/>
              <a:gd name="connsiteX554" fmla="*/ 12624 w 1612824"/>
              <a:gd name="connsiteY554" fmla="*/ 1097280 h 1634501"/>
              <a:gd name="connsiteX555" fmla="*/ 35484 w 1612824"/>
              <a:gd name="connsiteY555" fmla="*/ 1200150 h 1634501"/>
              <a:gd name="connsiteX556" fmla="*/ 126924 w 1612824"/>
              <a:gd name="connsiteY556" fmla="*/ 1325880 h 1634501"/>
              <a:gd name="connsiteX557" fmla="*/ 218364 w 1612824"/>
              <a:gd name="connsiteY557" fmla="*/ 1451610 h 1634501"/>
              <a:gd name="connsiteX558" fmla="*/ 241224 w 1612824"/>
              <a:gd name="connsiteY558" fmla="*/ 1485900 h 1634501"/>
              <a:gd name="connsiteX559" fmla="*/ 286944 w 1612824"/>
              <a:gd name="connsiteY559" fmla="*/ 1508760 h 1634501"/>
              <a:gd name="connsiteX560" fmla="*/ 355524 w 1612824"/>
              <a:gd name="connsiteY560" fmla="*/ 1531620 h 1634501"/>
              <a:gd name="connsiteX561" fmla="*/ 389814 w 1612824"/>
              <a:gd name="connsiteY561" fmla="*/ 1543050 h 1634501"/>
              <a:gd name="connsiteX562" fmla="*/ 469824 w 1612824"/>
              <a:gd name="connsiteY562" fmla="*/ 1554480 h 1634501"/>
              <a:gd name="connsiteX563" fmla="*/ 504114 w 1612824"/>
              <a:gd name="connsiteY563" fmla="*/ 1565910 h 1634501"/>
              <a:gd name="connsiteX564" fmla="*/ 549834 w 1612824"/>
              <a:gd name="connsiteY564" fmla="*/ 1577340 h 1634501"/>
              <a:gd name="connsiteX565" fmla="*/ 618414 w 1612824"/>
              <a:gd name="connsiteY565" fmla="*/ 1611630 h 1634501"/>
              <a:gd name="connsiteX566" fmla="*/ 698424 w 1612824"/>
              <a:gd name="connsiteY566" fmla="*/ 1623060 h 1634501"/>
              <a:gd name="connsiteX567" fmla="*/ 732714 w 1612824"/>
              <a:gd name="connsiteY567" fmla="*/ 1634490 h 1634501"/>
              <a:gd name="connsiteX568" fmla="*/ 915594 w 1612824"/>
              <a:gd name="connsiteY568" fmla="*/ 1611630 h 1634501"/>
              <a:gd name="connsiteX569" fmla="*/ 984174 w 1612824"/>
              <a:gd name="connsiteY569" fmla="*/ 1531620 h 1634501"/>
              <a:gd name="connsiteX570" fmla="*/ 1007034 w 1612824"/>
              <a:gd name="connsiteY570" fmla="*/ 1485900 h 1634501"/>
              <a:gd name="connsiteX571" fmla="*/ 1052754 w 1612824"/>
              <a:gd name="connsiteY571" fmla="*/ 1428750 h 1634501"/>
              <a:gd name="connsiteX572" fmla="*/ 1109904 w 1612824"/>
              <a:gd name="connsiteY572" fmla="*/ 1325880 h 1634501"/>
              <a:gd name="connsiteX573" fmla="*/ 1144194 w 1612824"/>
              <a:gd name="connsiteY573" fmla="*/ 1291590 h 1634501"/>
              <a:gd name="connsiteX574" fmla="*/ 1201344 w 1612824"/>
              <a:gd name="connsiteY574" fmla="*/ 1211580 h 1634501"/>
              <a:gd name="connsiteX575" fmla="*/ 1212774 w 1612824"/>
              <a:gd name="connsiteY575" fmla="*/ 1177290 h 1634501"/>
              <a:gd name="connsiteX576" fmla="*/ 1235634 w 1612824"/>
              <a:gd name="connsiteY576" fmla="*/ 1143000 h 1634501"/>
              <a:gd name="connsiteX577" fmla="*/ 1247064 w 1612824"/>
              <a:gd name="connsiteY577" fmla="*/ 1108710 h 1634501"/>
              <a:gd name="connsiteX578" fmla="*/ 1269924 w 1612824"/>
              <a:gd name="connsiteY578" fmla="*/ 1074420 h 1634501"/>
              <a:gd name="connsiteX579" fmla="*/ 1292784 w 1612824"/>
              <a:gd name="connsiteY579" fmla="*/ 1040130 h 1634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Lst>
            <a:rect l="l" t="t" r="r" b="b"/>
            <a:pathLst>
              <a:path w="1612824" h="1634501">
                <a:moveTo>
                  <a:pt x="344094" y="1223010"/>
                </a:moveTo>
                <a:cubicBezTo>
                  <a:pt x="374574" y="1226820"/>
                  <a:pt x="408682" y="1219522"/>
                  <a:pt x="435534" y="1234440"/>
                </a:cubicBezTo>
                <a:cubicBezTo>
                  <a:pt x="449266" y="1242069"/>
                  <a:pt x="451280" y="1265055"/>
                  <a:pt x="446964" y="1280160"/>
                </a:cubicBezTo>
                <a:cubicBezTo>
                  <a:pt x="436158" y="1317981"/>
                  <a:pt x="367601" y="1329474"/>
                  <a:pt x="344094" y="1337310"/>
                </a:cubicBezTo>
                <a:cubicBezTo>
                  <a:pt x="302184" y="1329690"/>
                  <a:pt x="257040" y="1332301"/>
                  <a:pt x="218364" y="1314450"/>
                </a:cubicBezTo>
                <a:cubicBezTo>
                  <a:pt x="202893" y="1307310"/>
                  <a:pt x="197047" y="1285699"/>
                  <a:pt x="195504" y="1268730"/>
                </a:cubicBezTo>
                <a:cubicBezTo>
                  <a:pt x="193065" y="1241900"/>
                  <a:pt x="195992" y="1213339"/>
                  <a:pt x="206934" y="1188720"/>
                </a:cubicBezTo>
                <a:cubicBezTo>
                  <a:pt x="212513" y="1176167"/>
                  <a:pt x="230046" y="1173845"/>
                  <a:pt x="241224" y="1165860"/>
                </a:cubicBezTo>
                <a:cubicBezTo>
                  <a:pt x="292544" y="1129203"/>
                  <a:pt x="279695" y="1138819"/>
                  <a:pt x="321234" y="1097280"/>
                </a:cubicBezTo>
                <a:cubicBezTo>
                  <a:pt x="325044" y="1112520"/>
                  <a:pt x="337632" y="1128097"/>
                  <a:pt x="332664" y="1143000"/>
                </a:cubicBezTo>
                <a:cubicBezTo>
                  <a:pt x="328320" y="1156032"/>
                  <a:pt x="311129" y="1170962"/>
                  <a:pt x="298374" y="1165860"/>
                </a:cubicBezTo>
                <a:cubicBezTo>
                  <a:pt x="282554" y="1159532"/>
                  <a:pt x="283134" y="1135380"/>
                  <a:pt x="275514" y="1120140"/>
                </a:cubicBezTo>
                <a:cubicBezTo>
                  <a:pt x="279324" y="1085850"/>
                  <a:pt x="274131" y="1049303"/>
                  <a:pt x="286944" y="1017270"/>
                </a:cubicBezTo>
                <a:cubicBezTo>
                  <a:pt x="291419" y="1006083"/>
                  <a:pt x="310047" y="1001365"/>
                  <a:pt x="321234" y="1005840"/>
                </a:cubicBezTo>
                <a:cubicBezTo>
                  <a:pt x="333989" y="1010942"/>
                  <a:pt x="336474" y="1028700"/>
                  <a:pt x="344094" y="1040130"/>
                </a:cubicBezTo>
                <a:lnTo>
                  <a:pt x="332664" y="1120140"/>
                </a:lnTo>
                <a:cubicBezTo>
                  <a:pt x="321234" y="1123950"/>
                  <a:pt x="310422" y="1131570"/>
                  <a:pt x="298374" y="1131570"/>
                </a:cubicBezTo>
                <a:cubicBezTo>
                  <a:pt x="239312" y="1131570"/>
                  <a:pt x="238249" y="1084126"/>
                  <a:pt x="275514" y="1177290"/>
                </a:cubicBezTo>
                <a:cubicBezTo>
                  <a:pt x="267894" y="1207770"/>
                  <a:pt x="272281" y="1244197"/>
                  <a:pt x="252654" y="1268730"/>
                </a:cubicBezTo>
                <a:cubicBezTo>
                  <a:pt x="237601" y="1287546"/>
                  <a:pt x="184074" y="1291590"/>
                  <a:pt x="184074" y="1291590"/>
                </a:cubicBezTo>
                <a:cubicBezTo>
                  <a:pt x="156011" y="1249496"/>
                  <a:pt x="140167" y="1242243"/>
                  <a:pt x="172644" y="1177290"/>
                </a:cubicBezTo>
                <a:cubicBezTo>
                  <a:pt x="178032" y="1166514"/>
                  <a:pt x="195504" y="1169670"/>
                  <a:pt x="206934" y="1165860"/>
                </a:cubicBezTo>
                <a:cubicBezTo>
                  <a:pt x="293123" y="1194590"/>
                  <a:pt x="186884" y="1169202"/>
                  <a:pt x="275514" y="1154430"/>
                </a:cubicBezTo>
                <a:cubicBezTo>
                  <a:pt x="287398" y="1152449"/>
                  <a:pt x="298374" y="1162050"/>
                  <a:pt x="309804" y="1165860"/>
                </a:cubicBezTo>
                <a:cubicBezTo>
                  <a:pt x="286808" y="1196521"/>
                  <a:pt x="276909" y="1229741"/>
                  <a:pt x="229794" y="1223010"/>
                </a:cubicBezTo>
                <a:cubicBezTo>
                  <a:pt x="216195" y="1221067"/>
                  <a:pt x="206934" y="1207770"/>
                  <a:pt x="195504" y="1200150"/>
                </a:cubicBezTo>
                <a:cubicBezTo>
                  <a:pt x="199314" y="1177290"/>
                  <a:pt x="206934" y="1154745"/>
                  <a:pt x="206934" y="1131570"/>
                </a:cubicBezTo>
                <a:cubicBezTo>
                  <a:pt x="206934" y="1119522"/>
                  <a:pt x="206280" y="1171248"/>
                  <a:pt x="195504" y="1165860"/>
                </a:cubicBezTo>
                <a:cubicBezTo>
                  <a:pt x="185936" y="1161076"/>
                  <a:pt x="145465" y="1077212"/>
                  <a:pt x="138354" y="1062990"/>
                </a:cubicBezTo>
                <a:cubicBezTo>
                  <a:pt x="132627" y="1034353"/>
                  <a:pt x="115110" y="989175"/>
                  <a:pt x="138354" y="960120"/>
                </a:cubicBezTo>
                <a:cubicBezTo>
                  <a:pt x="145880" y="950712"/>
                  <a:pt x="161214" y="952500"/>
                  <a:pt x="172644" y="948690"/>
                </a:cubicBezTo>
                <a:cubicBezTo>
                  <a:pt x="168834" y="960120"/>
                  <a:pt x="170622" y="975454"/>
                  <a:pt x="161214" y="982980"/>
                </a:cubicBezTo>
                <a:cubicBezTo>
                  <a:pt x="118574" y="1017092"/>
                  <a:pt x="107296" y="986212"/>
                  <a:pt x="81204" y="960120"/>
                </a:cubicBezTo>
                <a:cubicBezTo>
                  <a:pt x="77394" y="944880"/>
                  <a:pt x="74090" y="929505"/>
                  <a:pt x="69774" y="914400"/>
                </a:cubicBezTo>
                <a:cubicBezTo>
                  <a:pt x="66464" y="902815"/>
                  <a:pt x="69774" y="876300"/>
                  <a:pt x="58344" y="880110"/>
                </a:cubicBezTo>
                <a:cubicBezTo>
                  <a:pt x="42180" y="885498"/>
                  <a:pt x="43938" y="911036"/>
                  <a:pt x="35484" y="925830"/>
                </a:cubicBezTo>
                <a:cubicBezTo>
                  <a:pt x="28668" y="937757"/>
                  <a:pt x="12624" y="973857"/>
                  <a:pt x="12624" y="960120"/>
                </a:cubicBezTo>
                <a:cubicBezTo>
                  <a:pt x="12624" y="903724"/>
                  <a:pt x="47622" y="870827"/>
                  <a:pt x="92634" y="845820"/>
                </a:cubicBezTo>
                <a:cubicBezTo>
                  <a:pt x="106366" y="838191"/>
                  <a:pt x="123114" y="838200"/>
                  <a:pt x="138354" y="834390"/>
                </a:cubicBezTo>
                <a:cubicBezTo>
                  <a:pt x="172644" y="838200"/>
                  <a:pt x="211640" y="828069"/>
                  <a:pt x="241224" y="845820"/>
                </a:cubicBezTo>
                <a:cubicBezTo>
                  <a:pt x="269384" y="862716"/>
                  <a:pt x="239528" y="976195"/>
                  <a:pt x="241224" y="982980"/>
                </a:cubicBezTo>
                <a:cubicBezTo>
                  <a:pt x="244556" y="996307"/>
                  <a:pt x="252157" y="955506"/>
                  <a:pt x="264084" y="948690"/>
                </a:cubicBezTo>
                <a:cubicBezTo>
                  <a:pt x="280952" y="939051"/>
                  <a:pt x="302184" y="941070"/>
                  <a:pt x="321234" y="937260"/>
                </a:cubicBezTo>
                <a:cubicBezTo>
                  <a:pt x="347904" y="944880"/>
                  <a:pt x="380070" y="942203"/>
                  <a:pt x="401244" y="960120"/>
                </a:cubicBezTo>
                <a:cubicBezTo>
                  <a:pt x="453659" y="1004472"/>
                  <a:pt x="463471" y="1043932"/>
                  <a:pt x="481254" y="1097280"/>
                </a:cubicBezTo>
                <a:cubicBezTo>
                  <a:pt x="473634" y="1112520"/>
                  <a:pt x="473634" y="1150620"/>
                  <a:pt x="458394" y="1143000"/>
                </a:cubicBezTo>
                <a:cubicBezTo>
                  <a:pt x="418413" y="1123009"/>
                  <a:pt x="408973" y="1044483"/>
                  <a:pt x="401244" y="1005840"/>
                </a:cubicBezTo>
                <a:cubicBezTo>
                  <a:pt x="408864" y="982980"/>
                  <a:pt x="402551" y="948036"/>
                  <a:pt x="424104" y="937260"/>
                </a:cubicBezTo>
                <a:cubicBezTo>
                  <a:pt x="516267" y="891179"/>
                  <a:pt x="515696" y="949298"/>
                  <a:pt x="526974" y="994410"/>
                </a:cubicBezTo>
                <a:cubicBezTo>
                  <a:pt x="509232" y="1065379"/>
                  <a:pt x="517060" y="1084334"/>
                  <a:pt x="469824" y="1131570"/>
                </a:cubicBezTo>
                <a:cubicBezTo>
                  <a:pt x="460110" y="1141284"/>
                  <a:pt x="446964" y="1146810"/>
                  <a:pt x="435534" y="1154430"/>
                </a:cubicBezTo>
                <a:cubicBezTo>
                  <a:pt x="427914" y="1135380"/>
                  <a:pt x="413879" y="1117762"/>
                  <a:pt x="412674" y="1097280"/>
                </a:cubicBezTo>
                <a:cubicBezTo>
                  <a:pt x="409083" y="1036229"/>
                  <a:pt x="409691" y="966583"/>
                  <a:pt x="446964" y="914400"/>
                </a:cubicBezTo>
                <a:cubicBezTo>
                  <a:pt x="456359" y="901246"/>
                  <a:pt x="467804" y="889076"/>
                  <a:pt x="481254" y="880110"/>
                </a:cubicBezTo>
                <a:cubicBezTo>
                  <a:pt x="491279" y="873427"/>
                  <a:pt x="504114" y="872490"/>
                  <a:pt x="515544" y="868680"/>
                </a:cubicBezTo>
                <a:cubicBezTo>
                  <a:pt x="526013" y="873333"/>
                  <a:pt x="638048" y="908385"/>
                  <a:pt x="652704" y="948690"/>
                </a:cubicBezTo>
                <a:cubicBezTo>
                  <a:pt x="663201" y="977558"/>
                  <a:pt x="660324" y="1009650"/>
                  <a:pt x="664134" y="1040130"/>
                </a:cubicBezTo>
                <a:cubicBezTo>
                  <a:pt x="660324" y="1078230"/>
                  <a:pt x="671701" y="1121185"/>
                  <a:pt x="652704" y="1154430"/>
                </a:cubicBezTo>
                <a:cubicBezTo>
                  <a:pt x="644684" y="1168465"/>
                  <a:pt x="626434" y="1134175"/>
                  <a:pt x="618414" y="1120140"/>
                </a:cubicBezTo>
                <a:cubicBezTo>
                  <a:pt x="610620" y="1106501"/>
                  <a:pt x="610794" y="1089660"/>
                  <a:pt x="606984" y="1074420"/>
                </a:cubicBezTo>
                <a:cubicBezTo>
                  <a:pt x="613455" y="1022650"/>
                  <a:pt x="574933" y="868929"/>
                  <a:pt x="675564" y="880110"/>
                </a:cubicBezTo>
                <a:cubicBezTo>
                  <a:pt x="695956" y="882376"/>
                  <a:pt x="713664" y="895350"/>
                  <a:pt x="732714" y="902970"/>
                </a:cubicBezTo>
                <a:cubicBezTo>
                  <a:pt x="728904" y="941070"/>
                  <a:pt x="729894" y="979961"/>
                  <a:pt x="721284" y="1017270"/>
                </a:cubicBezTo>
                <a:cubicBezTo>
                  <a:pt x="718195" y="1030655"/>
                  <a:pt x="707218" y="1041007"/>
                  <a:pt x="698424" y="1051560"/>
                </a:cubicBezTo>
                <a:cubicBezTo>
                  <a:pt x="682084" y="1071169"/>
                  <a:pt x="640037" y="1109329"/>
                  <a:pt x="618414" y="1120140"/>
                </a:cubicBezTo>
                <a:cubicBezTo>
                  <a:pt x="604363" y="1127165"/>
                  <a:pt x="587934" y="1127760"/>
                  <a:pt x="572694" y="1131570"/>
                </a:cubicBezTo>
                <a:cubicBezTo>
                  <a:pt x="557454" y="1123950"/>
                  <a:pt x="538063" y="1121647"/>
                  <a:pt x="526974" y="1108710"/>
                </a:cubicBezTo>
                <a:cubicBezTo>
                  <a:pt x="513621" y="1093132"/>
                  <a:pt x="503138" y="1072054"/>
                  <a:pt x="504114" y="1051560"/>
                </a:cubicBezTo>
                <a:cubicBezTo>
                  <a:pt x="511352" y="899553"/>
                  <a:pt x="510553" y="910457"/>
                  <a:pt x="561264" y="834390"/>
                </a:cubicBezTo>
                <a:cubicBezTo>
                  <a:pt x="740624" y="858305"/>
                  <a:pt x="701746" y="811609"/>
                  <a:pt x="767004" y="902970"/>
                </a:cubicBezTo>
                <a:cubicBezTo>
                  <a:pt x="774989" y="914148"/>
                  <a:pt x="782244" y="925830"/>
                  <a:pt x="789864" y="937260"/>
                </a:cubicBezTo>
                <a:cubicBezTo>
                  <a:pt x="782244" y="990600"/>
                  <a:pt x="789947" y="1048527"/>
                  <a:pt x="767004" y="1097280"/>
                </a:cubicBezTo>
                <a:cubicBezTo>
                  <a:pt x="726099" y="1184202"/>
                  <a:pt x="566264" y="1080739"/>
                  <a:pt x="549834" y="1074420"/>
                </a:cubicBezTo>
                <a:cubicBezTo>
                  <a:pt x="526974" y="1043940"/>
                  <a:pt x="501222" y="1015428"/>
                  <a:pt x="481254" y="982980"/>
                </a:cubicBezTo>
                <a:cubicBezTo>
                  <a:pt x="470501" y="965506"/>
                  <a:pt x="466884" y="944508"/>
                  <a:pt x="458394" y="925830"/>
                </a:cubicBezTo>
                <a:cubicBezTo>
                  <a:pt x="447818" y="902563"/>
                  <a:pt x="435534" y="880110"/>
                  <a:pt x="424104" y="857250"/>
                </a:cubicBezTo>
                <a:cubicBezTo>
                  <a:pt x="439190" y="751649"/>
                  <a:pt x="418336" y="714428"/>
                  <a:pt x="481254" y="651510"/>
                </a:cubicBezTo>
                <a:cubicBezTo>
                  <a:pt x="490968" y="641796"/>
                  <a:pt x="502682" y="633473"/>
                  <a:pt x="515544" y="628650"/>
                </a:cubicBezTo>
                <a:cubicBezTo>
                  <a:pt x="533734" y="621829"/>
                  <a:pt x="553644" y="621030"/>
                  <a:pt x="572694" y="617220"/>
                </a:cubicBezTo>
                <a:cubicBezTo>
                  <a:pt x="659802" y="623921"/>
                  <a:pt x="722339" y="591283"/>
                  <a:pt x="755574" y="674370"/>
                </a:cubicBezTo>
                <a:cubicBezTo>
                  <a:pt x="764181" y="695888"/>
                  <a:pt x="763194" y="720090"/>
                  <a:pt x="767004" y="742950"/>
                </a:cubicBezTo>
                <a:cubicBezTo>
                  <a:pt x="763194" y="765810"/>
                  <a:pt x="765938" y="790801"/>
                  <a:pt x="755574" y="811530"/>
                </a:cubicBezTo>
                <a:cubicBezTo>
                  <a:pt x="749431" y="823817"/>
                  <a:pt x="730998" y="824676"/>
                  <a:pt x="721284" y="834390"/>
                </a:cubicBezTo>
                <a:cubicBezTo>
                  <a:pt x="668661" y="887013"/>
                  <a:pt x="735822" y="859331"/>
                  <a:pt x="652704" y="880110"/>
                </a:cubicBezTo>
                <a:cubicBezTo>
                  <a:pt x="614604" y="868680"/>
                  <a:pt x="571501" y="867885"/>
                  <a:pt x="538404" y="845820"/>
                </a:cubicBezTo>
                <a:cubicBezTo>
                  <a:pt x="521332" y="834439"/>
                  <a:pt x="524720" y="807021"/>
                  <a:pt x="515544" y="788670"/>
                </a:cubicBezTo>
                <a:cubicBezTo>
                  <a:pt x="505609" y="768799"/>
                  <a:pt x="492684" y="750570"/>
                  <a:pt x="481254" y="731520"/>
                </a:cubicBezTo>
                <a:cubicBezTo>
                  <a:pt x="485649" y="700754"/>
                  <a:pt x="471962" y="535702"/>
                  <a:pt x="561264" y="525780"/>
                </a:cubicBezTo>
                <a:cubicBezTo>
                  <a:pt x="611070" y="520246"/>
                  <a:pt x="660324" y="541020"/>
                  <a:pt x="709854" y="548640"/>
                </a:cubicBezTo>
                <a:cubicBezTo>
                  <a:pt x="717474" y="560070"/>
                  <a:pt x="724729" y="571752"/>
                  <a:pt x="732714" y="582930"/>
                </a:cubicBezTo>
                <a:cubicBezTo>
                  <a:pt x="743787" y="598432"/>
                  <a:pt x="759677" y="611065"/>
                  <a:pt x="767004" y="628650"/>
                </a:cubicBezTo>
                <a:cubicBezTo>
                  <a:pt x="779088" y="657651"/>
                  <a:pt x="789864" y="720090"/>
                  <a:pt x="789864" y="720090"/>
                </a:cubicBezTo>
                <a:cubicBezTo>
                  <a:pt x="783178" y="793638"/>
                  <a:pt x="800756" y="844364"/>
                  <a:pt x="744144" y="891540"/>
                </a:cubicBezTo>
                <a:cubicBezTo>
                  <a:pt x="734888" y="899253"/>
                  <a:pt x="721284" y="899160"/>
                  <a:pt x="709854" y="902970"/>
                </a:cubicBezTo>
                <a:cubicBezTo>
                  <a:pt x="686994" y="899160"/>
                  <a:pt x="656671" y="908861"/>
                  <a:pt x="641274" y="891540"/>
                </a:cubicBezTo>
                <a:cubicBezTo>
                  <a:pt x="620401" y="868058"/>
                  <a:pt x="618414" y="800100"/>
                  <a:pt x="618414" y="800100"/>
                </a:cubicBezTo>
                <a:cubicBezTo>
                  <a:pt x="635623" y="524751"/>
                  <a:pt x="570908" y="652403"/>
                  <a:pt x="664134" y="605790"/>
                </a:cubicBezTo>
                <a:cubicBezTo>
                  <a:pt x="676421" y="599647"/>
                  <a:pt x="686994" y="590550"/>
                  <a:pt x="698424" y="582930"/>
                </a:cubicBezTo>
                <a:cubicBezTo>
                  <a:pt x="736524" y="590550"/>
                  <a:pt x="778989" y="586513"/>
                  <a:pt x="812724" y="605790"/>
                </a:cubicBezTo>
                <a:cubicBezTo>
                  <a:pt x="898267" y="654672"/>
                  <a:pt x="843111" y="762296"/>
                  <a:pt x="824154" y="822960"/>
                </a:cubicBezTo>
                <a:cubicBezTo>
                  <a:pt x="820057" y="836072"/>
                  <a:pt x="812724" y="849630"/>
                  <a:pt x="801294" y="857250"/>
                </a:cubicBezTo>
                <a:cubicBezTo>
                  <a:pt x="788223" y="865964"/>
                  <a:pt x="770814" y="864870"/>
                  <a:pt x="755574" y="868680"/>
                </a:cubicBezTo>
                <a:cubicBezTo>
                  <a:pt x="679374" y="849630"/>
                  <a:pt x="713664" y="872490"/>
                  <a:pt x="686994" y="765810"/>
                </a:cubicBezTo>
                <a:lnTo>
                  <a:pt x="675564" y="720090"/>
                </a:lnTo>
                <a:cubicBezTo>
                  <a:pt x="683184" y="678180"/>
                  <a:pt x="680573" y="633036"/>
                  <a:pt x="698424" y="594360"/>
                </a:cubicBezTo>
                <a:cubicBezTo>
                  <a:pt x="705564" y="578889"/>
                  <a:pt x="728324" y="577828"/>
                  <a:pt x="744144" y="571500"/>
                </a:cubicBezTo>
                <a:cubicBezTo>
                  <a:pt x="766517" y="562551"/>
                  <a:pt x="812724" y="548640"/>
                  <a:pt x="812724" y="548640"/>
                </a:cubicBezTo>
                <a:cubicBezTo>
                  <a:pt x="843204" y="552450"/>
                  <a:pt x="874529" y="551988"/>
                  <a:pt x="904164" y="560070"/>
                </a:cubicBezTo>
                <a:cubicBezTo>
                  <a:pt x="928099" y="566598"/>
                  <a:pt x="973121" y="617597"/>
                  <a:pt x="984174" y="628650"/>
                </a:cubicBezTo>
                <a:cubicBezTo>
                  <a:pt x="1019142" y="733555"/>
                  <a:pt x="1009432" y="673253"/>
                  <a:pt x="995604" y="811530"/>
                </a:cubicBezTo>
                <a:cubicBezTo>
                  <a:pt x="965124" y="800100"/>
                  <a:pt x="929583" y="797575"/>
                  <a:pt x="904164" y="777240"/>
                </a:cubicBezTo>
                <a:cubicBezTo>
                  <a:pt x="888143" y="764423"/>
                  <a:pt x="887200" y="739742"/>
                  <a:pt x="881304" y="720090"/>
                </a:cubicBezTo>
                <a:cubicBezTo>
                  <a:pt x="875722" y="701482"/>
                  <a:pt x="874088" y="681905"/>
                  <a:pt x="869874" y="662940"/>
                </a:cubicBezTo>
                <a:cubicBezTo>
                  <a:pt x="866466" y="647605"/>
                  <a:pt x="862254" y="632460"/>
                  <a:pt x="858444" y="617220"/>
                </a:cubicBezTo>
                <a:cubicBezTo>
                  <a:pt x="868006" y="521598"/>
                  <a:pt x="839175" y="512554"/>
                  <a:pt x="904164" y="480060"/>
                </a:cubicBezTo>
                <a:cubicBezTo>
                  <a:pt x="914940" y="474672"/>
                  <a:pt x="927024" y="472440"/>
                  <a:pt x="938454" y="468630"/>
                </a:cubicBezTo>
                <a:cubicBezTo>
                  <a:pt x="957504" y="476250"/>
                  <a:pt x="978908" y="479564"/>
                  <a:pt x="995604" y="491490"/>
                </a:cubicBezTo>
                <a:cubicBezTo>
                  <a:pt x="1026010" y="513209"/>
                  <a:pt x="1025162" y="565970"/>
                  <a:pt x="1029894" y="594360"/>
                </a:cubicBezTo>
                <a:cubicBezTo>
                  <a:pt x="1019022" y="643282"/>
                  <a:pt x="1035349" y="708660"/>
                  <a:pt x="972744" y="708660"/>
                </a:cubicBezTo>
                <a:cubicBezTo>
                  <a:pt x="960696" y="708660"/>
                  <a:pt x="949884" y="701040"/>
                  <a:pt x="938454" y="697230"/>
                </a:cubicBezTo>
                <a:cubicBezTo>
                  <a:pt x="934644" y="685800"/>
                  <a:pt x="929946" y="674629"/>
                  <a:pt x="927024" y="662940"/>
                </a:cubicBezTo>
                <a:cubicBezTo>
                  <a:pt x="911331" y="600168"/>
                  <a:pt x="909003" y="575003"/>
                  <a:pt x="927024" y="502920"/>
                </a:cubicBezTo>
                <a:cubicBezTo>
                  <a:pt x="930356" y="489593"/>
                  <a:pt x="940170" y="478344"/>
                  <a:pt x="949884" y="468630"/>
                </a:cubicBezTo>
                <a:cubicBezTo>
                  <a:pt x="963354" y="455160"/>
                  <a:pt x="978565" y="442859"/>
                  <a:pt x="995604" y="434340"/>
                </a:cubicBezTo>
                <a:cubicBezTo>
                  <a:pt x="1009655" y="427315"/>
                  <a:pt x="1026084" y="426720"/>
                  <a:pt x="1041324" y="422910"/>
                </a:cubicBezTo>
                <a:cubicBezTo>
                  <a:pt x="1060374" y="430530"/>
                  <a:pt x="1082712" y="432635"/>
                  <a:pt x="1098474" y="445770"/>
                </a:cubicBezTo>
                <a:cubicBezTo>
                  <a:pt x="1107730" y="453483"/>
                  <a:pt x="1109904" y="468012"/>
                  <a:pt x="1109904" y="480060"/>
                </a:cubicBezTo>
                <a:cubicBezTo>
                  <a:pt x="1109904" y="588834"/>
                  <a:pt x="1115122" y="569387"/>
                  <a:pt x="1075614" y="628650"/>
                </a:cubicBezTo>
                <a:cubicBezTo>
                  <a:pt x="1048944" y="617220"/>
                  <a:pt x="1018508" y="612174"/>
                  <a:pt x="995604" y="594360"/>
                </a:cubicBezTo>
                <a:cubicBezTo>
                  <a:pt x="942109" y="552753"/>
                  <a:pt x="991011" y="400102"/>
                  <a:pt x="995604" y="388620"/>
                </a:cubicBezTo>
                <a:cubicBezTo>
                  <a:pt x="1001438" y="374035"/>
                  <a:pt x="1026084" y="381000"/>
                  <a:pt x="1041324" y="377190"/>
                </a:cubicBezTo>
                <a:cubicBezTo>
                  <a:pt x="1091432" y="385541"/>
                  <a:pt x="1117522" y="376233"/>
                  <a:pt x="1144194" y="422910"/>
                </a:cubicBezTo>
                <a:cubicBezTo>
                  <a:pt x="1151988" y="436549"/>
                  <a:pt x="1151814" y="453390"/>
                  <a:pt x="1155624" y="468630"/>
                </a:cubicBezTo>
                <a:cubicBezTo>
                  <a:pt x="1151412" y="498116"/>
                  <a:pt x="1165762" y="568050"/>
                  <a:pt x="1109904" y="560070"/>
                </a:cubicBezTo>
                <a:cubicBezTo>
                  <a:pt x="1093036" y="557660"/>
                  <a:pt x="1079424" y="544830"/>
                  <a:pt x="1064184" y="537210"/>
                </a:cubicBezTo>
                <a:cubicBezTo>
                  <a:pt x="1016170" y="465189"/>
                  <a:pt x="1012818" y="475239"/>
                  <a:pt x="1052754" y="331470"/>
                </a:cubicBezTo>
                <a:cubicBezTo>
                  <a:pt x="1057853" y="313115"/>
                  <a:pt x="1083234" y="308610"/>
                  <a:pt x="1098474" y="297180"/>
                </a:cubicBezTo>
                <a:lnTo>
                  <a:pt x="1224204" y="308610"/>
                </a:lnTo>
                <a:cubicBezTo>
                  <a:pt x="1241580" y="317298"/>
                  <a:pt x="1235634" y="346333"/>
                  <a:pt x="1235634" y="365760"/>
                </a:cubicBezTo>
                <a:cubicBezTo>
                  <a:pt x="1235634" y="422995"/>
                  <a:pt x="1235024" y="449986"/>
                  <a:pt x="1189914" y="480060"/>
                </a:cubicBezTo>
                <a:cubicBezTo>
                  <a:pt x="1179889" y="486743"/>
                  <a:pt x="1167054" y="487680"/>
                  <a:pt x="1155624" y="491490"/>
                </a:cubicBezTo>
                <a:cubicBezTo>
                  <a:pt x="1148004" y="476250"/>
                  <a:pt x="1132764" y="462809"/>
                  <a:pt x="1132764" y="445770"/>
                </a:cubicBezTo>
                <a:cubicBezTo>
                  <a:pt x="1132764" y="418033"/>
                  <a:pt x="1138595" y="387654"/>
                  <a:pt x="1155624" y="365760"/>
                </a:cubicBezTo>
                <a:cubicBezTo>
                  <a:pt x="1166013" y="352402"/>
                  <a:pt x="1239838" y="336134"/>
                  <a:pt x="1258494" y="331470"/>
                </a:cubicBezTo>
                <a:cubicBezTo>
                  <a:pt x="1277544" y="339090"/>
                  <a:pt x="1299882" y="341195"/>
                  <a:pt x="1315644" y="354330"/>
                </a:cubicBezTo>
                <a:cubicBezTo>
                  <a:pt x="1324900" y="362043"/>
                  <a:pt x="1327676" y="376587"/>
                  <a:pt x="1327074" y="388620"/>
                </a:cubicBezTo>
                <a:cubicBezTo>
                  <a:pt x="1317817" y="573761"/>
                  <a:pt x="1337186" y="533472"/>
                  <a:pt x="1281354" y="617220"/>
                </a:cubicBezTo>
                <a:cubicBezTo>
                  <a:pt x="1262304" y="609600"/>
                  <a:pt x="1230238" y="613970"/>
                  <a:pt x="1224204" y="594360"/>
                </a:cubicBezTo>
                <a:cubicBezTo>
                  <a:pt x="1204378" y="529925"/>
                  <a:pt x="1218445" y="468659"/>
                  <a:pt x="1269924" y="434340"/>
                </a:cubicBezTo>
                <a:cubicBezTo>
                  <a:pt x="1279949" y="427657"/>
                  <a:pt x="1292784" y="426720"/>
                  <a:pt x="1304214" y="422910"/>
                </a:cubicBezTo>
                <a:cubicBezTo>
                  <a:pt x="1319454" y="430530"/>
                  <a:pt x="1345451" y="429332"/>
                  <a:pt x="1349934" y="445770"/>
                </a:cubicBezTo>
                <a:cubicBezTo>
                  <a:pt x="1377582" y="547145"/>
                  <a:pt x="1357123" y="542434"/>
                  <a:pt x="1304214" y="560070"/>
                </a:cubicBezTo>
                <a:cubicBezTo>
                  <a:pt x="1308024" y="544830"/>
                  <a:pt x="1306930" y="527421"/>
                  <a:pt x="1315644" y="514350"/>
                </a:cubicBezTo>
                <a:cubicBezTo>
                  <a:pt x="1342431" y="474170"/>
                  <a:pt x="1381574" y="496763"/>
                  <a:pt x="1418514" y="502920"/>
                </a:cubicBezTo>
                <a:cubicBezTo>
                  <a:pt x="1429944" y="514350"/>
                  <a:pt x="1443838" y="523760"/>
                  <a:pt x="1452804" y="537210"/>
                </a:cubicBezTo>
                <a:cubicBezTo>
                  <a:pt x="1480510" y="578769"/>
                  <a:pt x="1454956" y="673556"/>
                  <a:pt x="1452804" y="697230"/>
                </a:cubicBezTo>
                <a:cubicBezTo>
                  <a:pt x="1445184" y="681990"/>
                  <a:pt x="1428881" y="668516"/>
                  <a:pt x="1429944" y="651510"/>
                </a:cubicBezTo>
                <a:cubicBezTo>
                  <a:pt x="1433965" y="587170"/>
                  <a:pt x="1442637" y="517318"/>
                  <a:pt x="1498524" y="480060"/>
                </a:cubicBezTo>
                <a:cubicBezTo>
                  <a:pt x="1508549" y="473377"/>
                  <a:pt x="1521384" y="472440"/>
                  <a:pt x="1532814" y="468630"/>
                </a:cubicBezTo>
                <a:cubicBezTo>
                  <a:pt x="1567231" y="520255"/>
                  <a:pt x="1576231" y="517826"/>
                  <a:pt x="1544244" y="605790"/>
                </a:cubicBezTo>
                <a:cubicBezTo>
                  <a:pt x="1539549" y="618700"/>
                  <a:pt x="1521384" y="621030"/>
                  <a:pt x="1509954" y="628650"/>
                </a:cubicBezTo>
                <a:cubicBezTo>
                  <a:pt x="1513764" y="617220"/>
                  <a:pt x="1512865" y="585841"/>
                  <a:pt x="1521384" y="594360"/>
                </a:cubicBezTo>
                <a:cubicBezTo>
                  <a:pt x="1535121" y="608097"/>
                  <a:pt x="1532814" y="632083"/>
                  <a:pt x="1532814" y="651510"/>
                </a:cubicBezTo>
                <a:cubicBezTo>
                  <a:pt x="1532814" y="701186"/>
                  <a:pt x="1525194" y="750570"/>
                  <a:pt x="1521384" y="800100"/>
                </a:cubicBezTo>
                <a:cubicBezTo>
                  <a:pt x="1513764" y="788670"/>
                  <a:pt x="1495192" y="779137"/>
                  <a:pt x="1498524" y="765810"/>
                </a:cubicBezTo>
                <a:cubicBezTo>
                  <a:pt x="1501446" y="754121"/>
                  <a:pt x="1523175" y="747151"/>
                  <a:pt x="1532814" y="754380"/>
                </a:cubicBezTo>
                <a:cubicBezTo>
                  <a:pt x="1545381" y="763805"/>
                  <a:pt x="1540434" y="784860"/>
                  <a:pt x="1544244" y="800100"/>
                </a:cubicBezTo>
                <a:cubicBezTo>
                  <a:pt x="1540434" y="826770"/>
                  <a:pt x="1543756" y="855491"/>
                  <a:pt x="1532814" y="880110"/>
                </a:cubicBezTo>
                <a:cubicBezTo>
                  <a:pt x="1525107" y="897451"/>
                  <a:pt x="1479449" y="909328"/>
                  <a:pt x="1464234" y="914400"/>
                </a:cubicBezTo>
                <a:cubicBezTo>
                  <a:pt x="1460424" y="899160"/>
                  <a:pt x="1450582" y="884231"/>
                  <a:pt x="1452804" y="868680"/>
                </a:cubicBezTo>
                <a:cubicBezTo>
                  <a:pt x="1456815" y="840606"/>
                  <a:pt x="1490703" y="824364"/>
                  <a:pt x="1509954" y="811530"/>
                </a:cubicBezTo>
                <a:cubicBezTo>
                  <a:pt x="1504457" y="855510"/>
                  <a:pt x="1507798" y="911200"/>
                  <a:pt x="1475664" y="948690"/>
                </a:cubicBezTo>
                <a:cubicBezTo>
                  <a:pt x="1463266" y="963154"/>
                  <a:pt x="1445184" y="971550"/>
                  <a:pt x="1429944" y="982980"/>
                </a:cubicBezTo>
                <a:cubicBezTo>
                  <a:pt x="1383858" y="1075153"/>
                  <a:pt x="1435862" y="998085"/>
                  <a:pt x="1372794" y="1040130"/>
                </a:cubicBezTo>
                <a:cubicBezTo>
                  <a:pt x="1287175" y="1097209"/>
                  <a:pt x="1385747" y="1058672"/>
                  <a:pt x="1304214" y="1085850"/>
                </a:cubicBezTo>
                <a:cubicBezTo>
                  <a:pt x="1300404" y="1074420"/>
                  <a:pt x="1288309" y="1062747"/>
                  <a:pt x="1292784" y="1051560"/>
                </a:cubicBezTo>
                <a:cubicBezTo>
                  <a:pt x="1297886" y="1038805"/>
                  <a:pt x="1317360" y="1018986"/>
                  <a:pt x="1327074" y="1028700"/>
                </a:cubicBezTo>
                <a:cubicBezTo>
                  <a:pt x="1338182" y="1039808"/>
                  <a:pt x="1324775" y="1061637"/>
                  <a:pt x="1315644" y="1074420"/>
                </a:cubicBezTo>
                <a:cubicBezTo>
                  <a:pt x="1304571" y="1089922"/>
                  <a:pt x="1283394" y="1095240"/>
                  <a:pt x="1269924" y="1108710"/>
                </a:cubicBezTo>
                <a:cubicBezTo>
                  <a:pt x="1184859" y="1193775"/>
                  <a:pt x="1282155" y="1123416"/>
                  <a:pt x="1201344" y="1177290"/>
                </a:cubicBezTo>
                <a:cubicBezTo>
                  <a:pt x="1205154" y="1188720"/>
                  <a:pt x="1214755" y="1199696"/>
                  <a:pt x="1212774" y="1211580"/>
                </a:cubicBezTo>
                <a:cubicBezTo>
                  <a:pt x="1210516" y="1225130"/>
                  <a:pt x="1196057" y="1233583"/>
                  <a:pt x="1189914" y="1245870"/>
                </a:cubicBezTo>
                <a:cubicBezTo>
                  <a:pt x="1184526" y="1256646"/>
                  <a:pt x="1184335" y="1269628"/>
                  <a:pt x="1178484" y="1280160"/>
                </a:cubicBezTo>
                <a:cubicBezTo>
                  <a:pt x="1165141" y="1304177"/>
                  <a:pt x="1148004" y="1325880"/>
                  <a:pt x="1132764" y="1348740"/>
                </a:cubicBezTo>
                <a:cubicBezTo>
                  <a:pt x="1125144" y="1360170"/>
                  <a:pt x="1145910" y="1324164"/>
                  <a:pt x="1155624" y="1314450"/>
                </a:cubicBezTo>
                <a:lnTo>
                  <a:pt x="1224204" y="1245870"/>
                </a:lnTo>
                <a:cubicBezTo>
                  <a:pt x="1228014" y="1261110"/>
                  <a:pt x="1235634" y="1275881"/>
                  <a:pt x="1235634" y="1291590"/>
                </a:cubicBezTo>
                <a:cubicBezTo>
                  <a:pt x="1235634" y="1303638"/>
                  <a:pt x="1212774" y="1329690"/>
                  <a:pt x="1224204" y="1325880"/>
                </a:cubicBezTo>
                <a:cubicBezTo>
                  <a:pt x="1244651" y="1319064"/>
                  <a:pt x="1255898" y="1296524"/>
                  <a:pt x="1269924" y="1280160"/>
                </a:cubicBezTo>
                <a:cubicBezTo>
                  <a:pt x="1278864" y="1269730"/>
                  <a:pt x="1292784" y="1232133"/>
                  <a:pt x="1292784" y="1245870"/>
                </a:cubicBezTo>
                <a:cubicBezTo>
                  <a:pt x="1292784" y="1262909"/>
                  <a:pt x="1278955" y="1277141"/>
                  <a:pt x="1269924" y="1291590"/>
                </a:cubicBezTo>
                <a:cubicBezTo>
                  <a:pt x="1239544" y="1340198"/>
                  <a:pt x="1242722" y="1332585"/>
                  <a:pt x="1201344" y="1360170"/>
                </a:cubicBezTo>
                <a:cubicBezTo>
                  <a:pt x="1208964" y="1348740"/>
                  <a:pt x="1214490" y="1335594"/>
                  <a:pt x="1224204" y="1325880"/>
                </a:cubicBezTo>
                <a:cubicBezTo>
                  <a:pt x="1233918" y="1316166"/>
                  <a:pt x="1249912" y="1313747"/>
                  <a:pt x="1258494" y="1303020"/>
                </a:cubicBezTo>
                <a:cubicBezTo>
                  <a:pt x="1266020" y="1293612"/>
                  <a:pt x="1278443" y="1260211"/>
                  <a:pt x="1269924" y="1268730"/>
                </a:cubicBezTo>
                <a:cubicBezTo>
                  <a:pt x="1257876" y="1280778"/>
                  <a:pt x="1256968" y="1300585"/>
                  <a:pt x="1247064" y="1314450"/>
                </a:cubicBezTo>
                <a:cubicBezTo>
                  <a:pt x="1237669" y="1327604"/>
                  <a:pt x="1223122" y="1336322"/>
                  <a:pt x="1212774" y="1348740"/>
                </a:cubicBezTo>
                <a:cubicBezTo>
                  <a:pt x="1203980" y="1359293"/>
                  <a:pt x="1200467" y="1374236"/>
                  <a:pt x="1189914" y="1383030"/>
                </a:cubicBezTo>
                <a:cubicBezTo>
                  <a:pt x="1176824" y="1393938"/>
                  <a:pt x="1158235" y="1396237"/>
                  <a:pt x="1144194" y="1405890"/>
                </a:cubicBezTo>
                <a:cubicBezTo>
                  <a:pt x="1097100" y="1438267"/>
                  <a:pt x="1053853" y="1475987"/>
                  <a:pt x="1007034" y="1508760"/>
                </a:cubicBezTo>
                <a:cubicBezTo>
                  <a:pt x="973631" y="1532142"/>
                  <a:pt x="913381" y="1570124"/>
                  <a:pt x="869874" y="1588770"/>
                </a:cubicBezTo>
                <a:cubicBezTo>
                  <a:pt x="858800" y="1593516"/>
                  <a:pt x="847014" y="1596390"/>
                  <a:pt x="835584" y="1600200"/>
                </a:cubicBezTo>
                <a:cubicBezTo>
                  <a:pt x="831774" y="1588770"/>
                  <a:pt x="820344" y="1577340"/>
                  <a:pt x="824154" y="1565910"/>
                </a:cubicBezTo>
                <a:cubicBezTo>
                  <a:pt x="834856" y="1533803"/>
                  <a:pt x="867040" y="1528755"/>
                  <a:pt x="892734" y="1520190"/>
                </a:cubicBezTo>
                <a:cubicBezTo>
                  <a:pt x="847014" y="1512570"/>
                  <a:pt x="799546" y="1511987"/>
                  <a:pt x="755574" y="1497330"/>
                </a:cubicBezTo>
                <a:cubicBezTo>
                  <a:pt x="729510" y="1488642"/>
                  <a:pt x="686994" y="1451610"/>
                  <a:pt x="686994" y="1451610"/>
                </a:cubicBezTo>
                <a:cubicBezTo>
                  <a:pt x="594289" y="1470151"/>
                  <a:pt x="572717" y="1479555"/>
                  <a:pt x="446964" y="1451610"/>
                </a:cubicBezTo>
                <a:cubicBezTo>
                  <a:pt x="433554" y="1448630"/>
                  <a:pt x="411349" y="1422422"/>
                  <a:pt x="424104" y="1417320"/>
                </a:cubicBezTo>
                <a:cubicBezTo>
                  <a:pt x="449118" y="1407314"/>
                  <a:pt x="477444" y="1424940"/>
                  <a:pt x="504114" y="1428750"/>
                </a:cubicBezTo>
                <a:cubicBezTo>
                  <a:pt x="496494" y="1440180"/>
                  <a:pt x="494991" y="1463040"/>
                  <a:pt x="481254" y="1463040"/>
                </a:cubicBezTo>
                <a:cubicBezTo>
                  <a:pt x="469206" y="1463040"/>
                  <a:pt x="484165" y="1437269"/>
                  <a:pt x="492684" y="1428750"/>
                </a:cubicBezTo>
                <a:cubicBezTo>
                  <a:pt x="512111" y="1409323"/>
                  <a:pt x="561264" y="1383030"/>
                  <a:pt x="561264" y="1383030"/>
                </a:cubicBezTo>
                <a:cubicBezTo>
                  <a:pt x="511734" y="1379220"/>
                  <a:pt x="460439" y="1385247"/>
                  <a:pt x="412674" y="1371600"/>
                </a:cubicBezTo>
                <a:cubicBezTo>
                  <a:pt x="401089" y="1368290"/>
                  <a:pt x="408770" y="1346718"/>
                  <a:pt x="401244" y="1337310"/>
                </a:cubicBezTo>
                <a:cubicBezTo>
                  <a:pt x="392662" y="1326583"/>
                  <a:pt x="378384" y="1322070"/>
                  <a:pt x="366954" y="1314450"/>
                </a:cubicBezTo>
                <a:cubicBezTo>
                  <a:pt x="363144" y="1295400"/>
                  <a:pt x="350187" y="1275980"/>
                  <a:pt x="355524" y="1257300"/>
                </a:cubicBezTo>
                <a:cubicBezTo>
                  <a:pt x="359298" y="1244091"/>
                  <a:pt x="376487" y="1231108"/>
                  <a:pt x="389814" y="1234440"/>
                </a:cubicBezTo>
                <a:cubicBezTo>
                  <a:pt x="401503" y="1237362"/>
                  <a:pt x="397434" y="1257300"/>
                  <a:pt x="401244" y="1268730"/>
                </a:cubicBezTo>
                <a:cubicBezTo>
                  <a:pt x="386004" y="1272540"/>
                  <a:pt x="371112" y="1282108"/>
                  <a:pt x="355524" y="1280160"/>
                </a:cubicBezTo>
                <a:cubicBezTo>
                  <a:pt x="307904" y="1274208"/>
                  <a:pt x="291926" y="1230776"/>
                  <a:pt x="264084" y="1200150"/>
                </a:cubicBezTo>
                <a:cubicBezTo>
                  <a:pt x="242337" y="1176229"/>
                  <a:pt x="195504" y="1131570"/>
                  <a:pt x="195504" y="1131570"/>
                </a:cubicBezTo>
                <a:cubicBezTo>
                  <a:pt x="191694" y="1146810"/>
                  <a:pt x="198125" y="1170265"/>
                  <a:pt x="184074" y="1177290"/>
                </a:cubicBezTo>
                <a:cubicBezTo>
                  <a:pt x="145052" y="1196801"/>
                  <a:pt x="97103" y="1140582"/>
                  <a:pt x="81204" y="1120140"/>
                </a:cubicBezTo>
                <a:cubicBezTo>
                  <a:pt x="67565" y="1102604"/>
                  <a:pt x="56107" y="1083215"/>
                  <a:pt x="46914" y="1062990"/>
                </a:cubicBezTo>
                <a:cubicBezTo>
                  <a:pt x="36943" y="1041053"/>
                  <a:pt x="37420" y="1014460"/>
                  <a:pt x="24054" y="994410"/>
                </a:cubicBezTo>
                <a:lnTo>
                  <a:pt x="1194" y="960120"/>
                </a:lnTo>
                <a:cubicBezTo>
                  <a:pt x="5004" y="937260"/>
                  <a:pt x="4017" y="913058"/>
                  <a:pt x="12624" y="891540"/>
                </a:cubicBezTo>
                <a:cubicBezTo>
                  <a:pt x="19699" y="873853"/>
                  <a:pt x="35841" y="861322"/>
                  <a:pt x="46914" y="845820"/>
                </a:cubicBezTo>
                <a:cubicBezTo>
                  <a:pt x="54899" y="834642"/>
                  <a:pt x="62154" y="822960"/>
                  <a:pt x="69774" y="811530"/>
                </a:cubicBezTo>
                <a:cubicBezTo>
                  <a:pt x="113543" y="647396"/>
                  <a:pt x="81942" y="673526"/>
                  <a:pt x="161214" y="582930"/>
                </a:cubicBezTo>
                <a:cubicBezTo>
                  <a:pt x="171858" y="570765"/>
                  <a:pt x="185156" y="561058"/>
                  <a:pt x="195504" y="548640"/>
                </a:cubicBezTo>
                <a:cubicBezTo>
                  <a:pt x="204298" y="538087"/>
                  <a:pt x="224507" y="502063"/>
                  <a:pt x="218364" y="514350"/>
                </a:cubicBezTo>
                <a:cubicBezTo>
                  <a:pt x="187346" y="576387"/>
                  <a:pt x="196165" y="563439"/>
                  <a:pt x="149784" y="594360"/>
                </a:cubicBezTo>
                <a:cubicBezTo>
                  <a:pt x="145974" y="582930"/>
                  <a:pt x="138354" y="572118"/>
                  <a:pt x="138354" y="560070"/>
                </a:cubicBezTo>
                <a:cubicBezTo>
                  <a:pt x="138354" y="548022"/>
                  <a:pt x="161473" y="522858"/>
                  <a:pt x="149784" y="525780"/>
                </a:cubicBezTo>
                <a:cubicBezTo>
                  <a:pt x="126116" y="531697"/>
                  <a:pt x="110868" y="555292"/>
                  <a:pt x="92634" y="571500"/>
                </a:cubicBezTo>
                <a:cubicBezTo>
                  <a:pt x="9484" y="645412"/>
                  <a:pt x="82513" y="593487"/>
                  <a:pt x="12624" y="640080"/>
                </a:cubicBezTo>
                <a:cubicBezTo>
                  <a:pt x="16434" y="624840"/>
                  <a:pt x="15728" y="607681"/>
                  <a:pt x="24054" y="594360"/>
                </a:cubicBezTo>
                <a:cubicBezTo>
                  <a:pt x="35477" y="576083"/>
                  <a:pt x="53665" y="562959"/>
                  <a:pt x="69774" y="548640"/>
                </a:cubicBezTo>
                <a:cubicBezTo>
                  <a:pt x="80589" y="539027"/>
                  <a:pt x="138757" y="491289"/>
                  <a:pt x="161214" y="480060"/>
                </a:cubicBezTo>
                <a:cubicBezTo>
                  <a:pt x="171990" y="474672"/>
                  <a:pt x="184074" y="472440"/>
                  <a:pt x="195504" y="468630"/>
                </a:cubicBezTo>
                <a:cubicBezTo>
                  <a:pt x="233604" y="430530"/>
                  <a:pt x="263022" y="381063"/>
                  <a:pt x="309804" y="354330"/>
                </a:cubicBezTo>
                <a:cubicBezTo>
                  <a:pt x="406354" y="299159"/>
                  <a:pt x="365240" y="327040"/>
                  <a:pt x="435534" y="274320"/>
                </a:cubicBezTo>
                <a:cubicBezTo>
                  <a:pt x="424104" y="297180"/>
                  <a:pt x="417428" y="323119"/>
                  <a:pt x="401244" y="342900"/>
                </a:cubicBezTo>
                <a:cubicBezTo>
                  <a:pt x="382401" y="365931"/>
                  <a:pt x="355900" y="381461"/>
                  <a:pt x="332664" y="400050"/>
                </a:cubicBezTo>
                <a:cubicBezTo>
                  <a:pt x="297220" y="428405"/>
                  <a:pt x="287459" y="433996"/>
                  <a:pt x="252654" y="457200"/>
                </a:cubicBezTo>
                <a:cubicBezTo>
                  <a:pt x="265634" y="437730"/>
                  <a:pt x="295627" y="391367"/>
                  <a:pt x="309804" y="377190"/>
                </a:cubicBezTo>
                <a:cubicBezTo>
                  <a:pt x="340415" y="346579"/>
                  <a:pt x="353955" y="358364"/>
                  <a:pt x="389814" y="331470"/>
                </a:cubicBezTo>
                <a:cubicBezTo>
                  <a:pt x="476597" y="266383"/>
                  <a:pt x="396895" y="298630"/>
                  <a:pt x="469824" y="274320"/>
                </a:cubicBezTo>
                <a:lnTo>
                  <a:pt x="366954" y="377190"/>
                </a:lnTo>
                <a:cubicBezTo>
                  <a:pt x="355524" y="388620"/>
                  <a:pt x="323698" y="424930"/>
                  <a:pt x="332664" y="411480"/>
                </a:cubicBezTo>
                <a:cubicBezTo>
                  <a:pt x="340284" y="400050"/>
                  <a:pt x="346398" y="387457"/>
                  <a:pt x="355524" y="377190"/>
                </a:cubicBezTo>
                <a:cubicBezTo>
                  <a:pt x="377002" y="353027"/>
                  <a:pt x="424104" y="308610"/>
                  <a:pt x="424104" y="308610"/>
                </a:cubicBezTo>
                <a:cubicBezTo>
                  <a:pt x="420294" y="320040"/>
                  <a:pt x="421193" y="334381"/>
                  <a:pt x="412674" y="342900"/>
                </a:cubicBezTo>
                <a:cubicBezTo>
                  <a:pt x="404155" y="351419"/>
                  <a:pt x="372996" y="365106"/>
                  <a:pt x="378384" y="354330"/>
                </a:cubicBezTo>
                <a:cubicBezTo>
                  <a:pt x="388276" y="334546"/>
                  <a:pt x="451303" y="306441"/>
                  <a:pt x="469824" y="297180"/>
                </a:cubicBezTo>
                <a:cubicBezTo>
                  <a:pt x="453758" y="353412"/>
                  <a:pt x="443261" y="421568"/>
                  <a:pt x="389814" y="457200"/>
                </a:cubicBezTo>
                <a:cubicBezTo>
                  <a:pt x="379789" y="463883"/>
                  <a:pt x="366954" y="464820"/>
                  <a:pt x="355524" y="468630"/>
                </a:cubicBezTo>
                <a:cubicBezTo>
                  <a:pt x="351714" y="449580"/>
                  <a:pt x="339880" y="430445"/>
                  <a:pt x="344094" y="411480"/>
                </a:cubicBezTo>
                <a:cubicBezTo>
                  <a:pt x="376753" y="264512"/>
                  <a:pt x="386193" y="268035"/>
                  <a:pt x="492684" y="194310"/>
                </a:cubicBezTo>
                <a:cubicBezTo>
                  <a:pt x="542813" y="159605"/>
                  <a:pt x="538169" y="163908"/>
                  <a:pt x="584124" y="148590"/>
                </a:cubicBezTo>
                <a:lnTo>
                  <a:pt x="652704" y="125730"/>
                </a:lnTo>
                <a:cubicBezTo>
                  <a:pt x="683184" y="129540"/>
                  <a:pt x="722424" y="115440"/>
                  <a:pt x="744144" y="137160"/>
                </a:cubicBezTo>
                <a:cubicBezTo>
                  <a:pt x="758652" y="151668"/>
                  <a:pt x="706205" y="152816"/>
                  <a:pt x="686994" y="160020"/>
                </a:cubicBezTo>
                <a:cubicBezTo>
                  <a:pt x="643146" y="176463"/>
                  <a:pt x="657424" y="168469"/>
                  <a:pt x="606984" y="182880"/>
                </a:cubicBezTo>
                <a:cubicBezTo>
                  <a:pt x="595399" y="186190"/>
                  <a:pt x="584124" y="190500"/>
                  <a:pt x="572694" y="194310"/>
                </a:cubicBezTo>
                <a:cubicBezTo>
                  <a:pt x="580314" y="167640"/>
                  <a:pt x="575107" y="133043"/>
                  <a:pt x="595554" y="114300"/>
                </a:cubicBezTo>
                <a:cubicBezTo>
                  <a:pt x="625803" y="86572"/>
                  <a:pt x="709854" y="68580"/>
                  <a:pt x="709854" y="68580"/>
                </a:cubicBezTo>
                <a:cubicBezTo>
                  <a:pt x="740334" y="76200"/>
                  <a:pt x="777440" y="70993"/>
                  <a:pt x="801294" y="91440"/>
                </a:cubicBezTo>
                <a:cubicBezTo>
                  <a:pt x="813221" y="101663"/>
                  <a:pt x="781782" y="123690"/>
                  <a:pt x="789864" y="137160"/>
                </a:cubicBezTo>
                <a:cubicBezTo>
                  <a:pt x="797946" y="150630"/>
                  <a:pt x="820089" y="146007"/>
                  <a:pt x="835584" y="148590"/>
                </a:cubicBezTo>
                <a:cubicBezTo>
                  <a:pt x="865883" y="153640"/>
                  <a:pt x="896616" y="155676"/>
                  <a:pt x="927024" y="160020"/>
                </a:cubicBezTo>
                <a:cubicBezTo>
                  <a:pt x="949966" y="163297"/>
                  <a:pt x="972744" y="167640"/>
                  <a:pt x="995604" y="171450"/>
                </a:cubicBezTo>
                <a:cubicBezTo>
                  <a:pt x="1014654" y="182880"/>
                  <a:pt x="1037045" y="190031"/>
                  <a:pt x="1052754" y="205740"/>
                </a:cubicBezTo>
                <a:cubicBezTo>
                  <a:pt x="1097279" y="250265"/>
                  <a:pt x="1069440" y="315703"/>
                  <a:pt x="1052754" y="365760"/>
                </a:cubicBezTo>
                <a:cubicBezTo>
                  <a:pt x="1067994" y="373380"/>
                  <a:pt x="1082904" y="381700"/>
                  <a:pt x="1098474" y="388620"/>
                </a:cubicBezTo>
                <a:cubicBezTo>
                  <a:pt x="1139476" y="406843"/>
                  <a:pt x="1152211" y="410342"/>
                  <a:pt x="1189914" y="422910"/>
                </a:cubicBezTo>
                <a:cubicBezTo>
                  <a:pt x="1220394" y="453390"/>
                  <a:pt x="1257444" y="478484"/>
                  <a:pt x="1281354" y="514350"/>
                </a:cubicBezTo>
                <a:cubicBezTo>
                  <a:pt x="1288974" y="525780"/>
                  <a:pt x="1295420" y="538087"/>
                  <a:pt x="1304214" y="548640"/>
                </a:cubicBezTo>
                <a:cubicBezTo>
                  <a:pt x="1314562" y="561058"/>
                  <a:pt x="1329538" y="569480"/>
                  <a:pt x="1338504" y="582930"/>
                </a:cubicBezTo>
                <a:cubicBezTo>
                  <a:pt x="1364956" y="622608"/>
                  <a:pt x="1370947" y="645968"/>
                  <a:pt x="1384224" y="685800"/>
                </a:cubicBezTo>
                <a:cubicBezTo>
                  <a:pt x="1380414" y="697230"/>
                  <a:pt x="1384483" y="723012"/>
                  <a:pt x="1372794" y="720090"/>
                </a:cubicBezTo>
                <a:cubicBezTo>
                  <a:pt x="1349710" y="714319"/>
                  <a:pt x="1311453" y="636460"/>
                  <a:pt x="1349934" y="617220"/>
                </a:cubicBezTo>
                <a:cubicBezTo>
                  <a:pt x="1394756" y="594809"/>
                  <a:pt x="1449093" y="602598"/>
                  <a:pt x="1498524" y="594360"/>
                </a:cubicBezTo>
                <a:cubicBezTo>
                  <a:pt x="1517687" y="591166"/>
                  <a:pt x="1536624" y="586740"/>
                  <a:pt x="1555674" y="582930"/>
                </a:cubicBezTo>
                <a:cubicBezTo>
                  <a:pt x="1582344" y="662940"/>
                  <a:pt x="1555674" y="643890"/>
                  <a:pt x="1612824" y="662940"/>
                </a:cubicBezTo>
                <a:cubicBezTo>
                  <a:pt x="1609014" y="681990"/>
                  <a:pt x="1609433" y="702404"/>
                  <a:pt x="1601394" y="720090"/>
                </a:cubicBezTo>
                <a:cubicBezTo>
                  <a:pt x="1590025" y="745102"/>
                  <a:pt x="1555674" y="788670"/>
                  <a:pt x="1555674" y="788670"/>
                </a:cubicBezTo>
                <a:cubicBezTo>
                  <a:pt x="1526885" y="673514"/>
                  <a:pt x="1565726" y="837552"/>
                  <a:pt x="1532814" y="640080"/>
                </a:cubicBezTo>
                <a:cubicBezTo>
                  <a:pt x="1527039" y="605431"/>
                  <a:pt x="1517853" y="571437"/>
                  <a:pt x="1509954" y="537210"/>
                </a:cubicBezTo>
                <a:cubicBezTo>
                  <a:pt x="1506422" y="521903"/>
                  <a:pt x="1504712" y="505929"/>
                  <a:pt x="1498524" y="491490"/>
                </a:cubicBezTo>
                <a:cubicBezTo>
                  <a:pt x="1493113" y="478864"/>
                  <a:pt x="1483284" y="468630"/>
                  <a:pt x="1475664" y="457200"/>
                </a:cubicBezTo>
                <a:cubicBezTo>
                  <a:pt x="1471854" y="441960"/>
                  <a:pt x="1464234" y="427189"/>
                  <a:pt x="1464234" y="411480"/>
                </a:cubicBezTo>
                <a:cubicBezTo>
                  <a:pt x="1464234" y="399432"/>
                  <a:pt x="1463616" y="377190"/>
                  <a:pt x="1475664" y="377190"/>
                </a:cubicBezTo>
                <a:cubicBezTo>
                  <a:pt x="1491828" y="377190"/>
                  <a:pt x="1497536" y="401132"/>
                  <a:pt x="1509954" y="411480"/>
                </a:cubicBezTo>
                <a:cubicBezTo>
                  <a:pt x="1539497" y="436099"/>
                  <a:pt x="1544167" y="434314"/>
                  <a:pt x="1578534" y="445770"/>
                </a:cubicBezTo>
                <a:cubicBezTo>
                  <a:pt x="1567104" y="434340"/>
                  <a:pt x="1553210" y="424930"/>
                  <a:pt x="1544244" y="411480"/>
                </a:cubicBezTo>
                <a:cubicBezTo>
                  <a:pt x="1537561" y="401455"/>
                  <a:pt x="1541333" y="385709"/>
                  <a:pt x="1532814" y="377190"/>
                </a:cubicBezTo>
                <a:cubicBezTo>
                  <a:pt x="1524295" y="368671"/>
                  <a:pt x="1509954" y="369570"/>
                  <a:pt x="1498524" y="365760"/>
                </a:cubicBezTo>
                <a:cubicBezTo>
                  <a:pt x="1483284" y="350520"/>
                  <a:pt x="1466268" y="336870"/>
                  <a:pt x="1452804" y="320040"/>
                </a:cubicBezTo>
                <a:cubicBezTo>
                  <a:pt x="1376604" y="224790"/>
                  <a:pt x="1441374" y="274320"/>
                  <a:pt x="1372794" y="228600"/>
                </a:cubicBezTo>
                <a:cubicBezTo>
                  <a:pt x="1350542" y="161844"/>
                  <a:pt x="1378775" y="223151"/>
                  <a:pt x="1327074" y="171450"/>
                </a:cubicBezTo>
                <a:cubicBezTo>
                  <a:pt x="1317360" y="161736"/>
                  <a:pt x="1313928" y="146874"/>
                  <a:pt x="1304214" y="137160"/>
                </a:cubicBezTo>
                <a:cubicBezTo>
                  <a:pt x="1290744" y="123690"/>
                  <a:pt x="1258494" y="121920"/>
                  <a:pt x="1258494" y="102870"/>
                </a:cubicBezTo>
                <a:cubicBezTo>
                  <a:pt x="1258494" y="87161"/>
                  <a:pt x="1288974" y="110490"/>
                  <a:pt x="1304214" y="114300"/>
                </a:cubicBezTo>
                <a:cubicBezTo>
                  <a:pt x="1342314" y="171450"/>
                  <a:pt x="1330884" y="144780"/>
                  <a:pt x="1292784" y="125730"/>
                </a:cubicBezTo>
                <a:cubicBezTo>
                  <a:pt x="1274433" y="116554"/>
                  <a:pt x="1254684" y="110490"/>
                  <a:pt x="1235634" y="102870"/>
                </a:cubicBezTo>
                <a:cubicBezTo>
                  <a:pt x="1181917" y="49153"/>
                  <a:pt x="1214794" y="77546"/>
                  <a:pt x="1132764" y="22860"/>
                </a:cubicBezTo>
                <a:lnTo>
                  <a:pt x="1098474" y="0"/>
                </a:lnTo>
                <a:cubicBezTo>
                  <a:pt x="1106094" y="15240"/>
                  <a:pt x="1124135" y="28913"/>
                  <a:pt x="1121334" y="45720"/>
                </a:cubicBezTo>
                <a:cubicBezTo>
                  <a:pt x="1119076" y="59270"/>
                  <a:pt x="1100629" y="66542"/>
                  <a:pt x="1087044" y="68580"/>
                </a:cubicBezTo>
                <a:cubicBezTo>
                  <a:pt x="1022880" y="78205"/>
                  <a:pt x="957504" y="76200"/>
                  <a:pt x="892734" y="80010"/>
                </a:cubicBezTo>
                <a:cubicBezTo>
                  <a:pt x="904164" y="91440"/>
                  <a:pt x="916676" y="101882"/>
                  <a:pt x="927024" y="114300"/>
                </a:cubicBezTo>
                <a:cubicBezTo>
                  <a:pt x="935818" y="124853"/>
                  <a:pt x="958466" y="137863"/>
                  <a:pt x="949884" y="148590"/>
                </a:cubicBezTo>
                <a:cubicBezTo>
                  <a:pt x="934831" y="167406"/>
                  <a:pt x="904164" y="163830"/>
                  <a:pt x="881304" y="171450"/>
                </a:cubicBezTo>
                <a:cubicBezTo>
                  <a:pt x="862254" y="160020"/>
                  <a:pt x="841927" y="150490"/>
                  <a:pt x="824154" y="137160"/>
                </a:cubicBezTo>
                <a:cubicBezTo>
                  <a:pt x="811222" y="127461"/>
                  <a:pt x="784752" y="118205"/>
                  <a:pt x="789864" y="102870"/>
                </a:cubicBezTo>
                <a:cubicBezTo>
                  <a:pt x="796889" y="81794"/>
                  <a:pt x="827964" y="80010"/>
                  <a:pt x="847014" y="68580"/>
                </a:cubicBezTo>
                <a:cubicBezTo>
                  <a:pt x="820344" y="64770"/>
                  <a:pt x="793852" y="54913"/>
                  <a:pt x="767004" y="57150"/>
                </a:cubicBezTo>
                <a:cubicBezTo>
                  <a:pt x="746557" y="58854"/>
                  <a:pt x="729136" y="72998"/>
                  <a:pt x="709854" y="80010"/>
                </a:cubicBezTo>
                <a:cubicBezTo>
                  <a:pt x="687208" y="88245"/>
                  <a:pt x="661324" y="89504"/>
                  <a:pt x="641274" y="102870"/>
                </a:cubicBezTo>
                <a:cubicBezTo>
                  <a:pt x="596959" y="132413"/>
                  <a:pt x="620016" y="121386"/>
                  <a:pt x="572694" y="137160"/>
                </a:cubicBezTo>
                <a:cubicBezTo>
                  <a:pt x="615349" y="73177"/>
                  <a:pt x="624505" y="74114"/>
                  <a:pt x="469824" y="148590"/>
                </a:cubicBezTo>
                <a:cubicBezTo>
                  <a:pt x="346750" y="207848"/>
                  <a:pt x="288737" y="250265"/>
                  <a:pt x="184074" y="320040"/>
                </a:cubicBezTo>
                <a:cubicBezTo>
                  <a:pt x="172644" y="327660"/>
                  <a:pt x="159498" y="333186"/>
                  <a:pt x="149784" y="342900"/>
                </a:cubicBezTo>
                <a:lnTo>
                  <a:pt x="46914" y="445770"/>
                </a:lnTo>
                <a:lnTo>
                  <a:pt x="1194" y="491490"/>
                </a:lnTo>
                <a:cubicBezTo>
                  <a:pt x="24054" y="499110"/>
                  <a:pt x="46694" y="507426"/>
                  <a:pt x="69774" y="514350"/>
                </a:cubicBezTo>
                <a:cubicBezTo>
                  <a:pt x="84821" y="518864"/>
                  <a:pt x="112157" y="510430"/>
                  <a:pt x="115494" y="525780"/>
                </a:cubicBezTo>
                <a:cubicBezTo>
                  <a:pt x="133318" y="607771"/>
                  <a:pt x="120233" y="693601"/>
                  <a:pt x="126924" y="777240"/>
                </a:cubicBezTo>
                <a:cubicBezTo>
                  <a:pt x="127885" y="789250"/>
                  <a:pt x="134544" y="800100"/>
                  <a:pt x="138354" y="811530"/>
                </a:cubicBezTo>
                <a:cubicBezTo>
                  <a:pt x="134544" y="861060"/>
                  <a:pt x="126924" y="910444"/>
                  <a:pt x="126924" y="960120"/>
                </a:cubicBezTo>
                <a:cubicBezTo>
                  <a:pt x="126924" y="979547"/>
                  <a:pt x="124617" y="1003533"/>
                  <a:pt x="138354" y="1017270"/>
                </a:cubicBezTo>
                <a:cubicBezTo>
                  <a:pt x="152091" y="1031007"/>
                  <a:pt x="176454" y="1024890"/>
                  <a:pt x="195504" y="1028700"/>
                </a:cubicBezTo>
                <a:cubicBezTo>
                  <a:pt x="219983" y="1126618"/>
                  <a:pt x="184264" y="1038383"/>
                  <a:pt x="241224" y="1085850"/>
                </a:cubicBezTo>
                <a:cubicBezTo>
                  <a:pt x="251857" y="1094711"/>
                  <a:pt x="287950" y="1150224"/>
                  <a:pt x="298374" y="1165860"/>
                </a:cubicBezTo>
                <a:cubicBezTo>
                  <a:pt x="302184" y="1196340"/>
                  <a:pt x="306412" y="1226771"/>
                  <a:pt x="309804" y="1257300"/>
                </a:cubicBezTo>
                <a:cubicBezTo>
                  <a:pt x="314032" y="1295356"/>
                  <a:pt x="302639" y="1338128"/>
                  <a:pt x="321234" y="1371600"/>
                </a:cubicBezTo>
                <a:cubicBezTo>
                  <a:pt x="328863" y="1385332"/>
                  <a:pt x="352245" y="1365686"/>
                  <a:pt x="366954" y="1360170"/>
                </a:cubicBezTo>
                <a:cubicBezTo>
                  <a:pt x="382908" y="1354187"/>
                  <a:pt x="397013" y="1344022"/>
                  <a:pt x="412674" y="1337310"/>
                </a:cubicBezTo>
                <a:cubicBezTo>
                  <a:pt x="423748" y="1332564"/>
                  <a:pt x="435534" y="1329690"/>
                  <a:pt x="446964" y="1325880"/>
                </a:cubicBezTo>
                <a:cubicBezTo>
                  <a:pt x="450774" y="1337310"/>
                  <a:pt x="458394" y="1348122"/>
                  <a:pt x="458394" y="1360170"/>
                </a:cubicBezTo>
                <a:cubicBezTo>
                  <a:pt x="458394" y="1406379"/>
                  <a:pt x="410588" y="1437434"/>
                  <a:pt x="469824" y="1485900"/>
                </a:cubicBezTo>
                <a:cubicBezTo>
                  <a:pt x="497010" y="1508143"/>
                  <a:pt x="538404" y="1501140"/>
                  <a:pt x="572694" y="1508760"/>
                </a:cubicBezTo>
                <a:cubicBezTo>
                  <a:pt x="584124" y="1516380"/>
                  <a:pt x="601882" y="1518865"/>
                  <a:pt x="606984" y="1531620"/>
                </a:cubicBezTo>
                <a:cubicBezTo>
                  <a:pt x="611459" y="1542807"/>
                  <a:pt x="607602" y="1565910"/>
                  <a:pt x="595554" y="1565910"/>
                </a:cubicBezTo>
                <a:cubicBezTo>
                  <a:pt x="573338" y="1565910"/>
                  <a:pt x="557454" y="1543050"/>
                  <a:pt x="538404" y="1531620"/>
                </a:cubicBezTo>
                <a:cubicBezTo>
                  <a:pt x="530784" y="1516380"/>
                  <a:pt x="522256" y="1501561"/>
                  <a:pt x="515544" y="1485900"/>
                </a:cubicBezTo>
                <a:cubicBezTo>
                  <a:pt x="510798" y="1474826"/>
                  <a:pt x="496885" y="1461249"/>
                  <a:pt x="504114" y="1451610"/>
                </a:cubicBezTo>
                <a:cubicBezTo>
                  <a:pt x="513539" y="1439043"/>
                  <a:pt x="534594" y="1443990"/>
                  <a:pt x="549834" y="1440180"/>
                </a:cubicBezTo>
                <a:cubicBezTo>
                  <a:pt x="568884" y="1443990"/>
                  <a:pt x="588794" y="1444789"/>
                  <a:pt x="606984" y="1451610"/>
                </a:cubicBezTo>
                <a:cubicBezTo>
                  <a:pt x="632445" y="1461158"/>
                  <a:pt x="657775" y="1490971"/>
                  <a:pt x="675564" y="1508760"/>
                </a:cubicBezTo>
                <a:cubicBezTo>
                  <a:pt x="690804" y="1501140"/>
                  <a:pt x="706566" y="1494485"/>
                  <a:pt x="721284" y="1485900"/>
                </a:cubicBezTo>
                <a:cubicBezTo>
                  <a:pt x="752331" y="1467789"/>
                  <a:pt x="779687" y="1442909"/>
                  <a:pt x="812724" y="1428750"/>
                </a:cubicBezTo>
                <a:cubicBezTo>
                  <a:pt x="834025" y="1419621"/>
                  <a:pt x="858444" y="1421130"/>
                  <a:pt x="881304" y="1417320"/>
                </a:cubicBezTo>
                <a:cubicBezTo>
                  <a:pt x="892734" y="1421130"/>
                  <a:pt x="907075" y="1420231"/>
                  <a:pt x="915594" y="1428750"/>
                </a:cubicBezTo>
                <a:cubicBezTo>
                  <a:pt x="924113" y="1437269"/>
                  <a:pt x="929946" y="1474729"/>
                  <a:pt x="927024" y="1463040"/>
                </a:cubicBezTo>
                <a:cubicBezTo>
                  <a:pt x="920297" y="1436131"/>
                  <a:pt x="911784" y="1409700"/>
                  <a:pt x="904164" y="1383030"/>
                </a:cubicBezTo>
                <a:cubicBezTo>
                  <a:pt x="923214" y="1375410"/>
                  <a:pt x="940955" y="1362715"/>
                  <a:pt x="961314" y="1360170"/>
                </a:cubicBezTo>
                <a:cubicBezTo>
                  <a:pt x="1020626" y="1352756"/>
                  <a:pt x="978202" y="1382824"/>
                  <a:pt x="1007034" y="1405890"/>
                </a:cubicBezTo>
                <a:cubicBezTo>
                  <a:pt x="1019301" y="1415703"/>
                  <a:pt x="1037514" y="1413510"/>
                  <a:pt x="1052754" y="1417320"/>
                </a:cubicBezTo>
                <a:cubicBezTo>
                  <a:pt x="1075328" y="1411677"/>
                  <a:pt x="1127458" y="1402157"/>
                  <a:pt x="1144194" y="1383030"/>
                </a:cubicBezTo>
                <a:cubicBezTo>
                  <a:pt x="1161024" y="1363795"/>
                  <a:pt x="1166367" y="1336953"/>
                  <a:pt x="1178484" y="1314450"/>
                </a:cubicBezTo>
                <a:cubicBezTo>
                  <a:pt x="1193047" y="1287404"/>
                  <a:pt x="1208400" y="1260780"/>
                  <a:pt x="1224204" y="1234440"/>
                </a:cubicBezTo>
                <a:cubicBezTo>
                  <a:pt x="1259278" y="1175984"/>
                  <a:pt x="1242705" y="1213296"/>
                  <a:pt x="1304214" y="1143000"/>
                </a:cubicBezTo>
                <a:cubicBezTo>
                  <a:pt x="1415607" y="1015694"/>
                  <a:pt x="1223735" y="1212049"/>
                  <a:pt x="1361364" y="1074420"/>
                </a:cubicBezTo>
                <a:cubicBezTo>
                  <a:pt x="1368984" y="1051560"/>
                  <a:pt x="1377884" y="1029087"/>
                  <a:pt x="1384224" y="1005840"/>
                </a:cubicBezTo>
                <a:cubicBezTo>
                  <a:pt x="1399207" y="950903"/>
                  <a:pt x="1397152" y="916844"/>
                  <a:pt x="1407084" y="857250"/>
                </a:cubicBezTo>
                <a:cubicBezTo>
                  <a:pt x="1409667" y="841755"/>
                  <a:pt x="1414704" y="826770"/>
                  <a:pt x="1418514" y="811530"/>
                </a:cubicBezTo>
                <a:cubicBezTo>
                  <a:pt x="1422324" y="773430"/>
                  <a:pt x="1448539" y="730702"/>
                  <a:pt x="1429944" y="697230"/>
                </a:cubicBezTo>
                <a:cubicBezTo>
                  <a:pt x="1418689" y="676971"/>
                  <a:pt x="1381671" y="697491"/>
                  <a:pt x="1361364" y="708660"/>
                </a:cubicBezTo>
                <a:cubicBezTo>
                  <a:pt x="1303928" y="740250"/>
                  <a:pt x="1257358" y="788912"/>
                  <a:pt x="1201344" y="822960"/>
                </a:cubicBezTo>
                <a:cubicBezTo>
                  <a:pt x="1062832" y="907154"/>
                  <a:pt x="933359" y="1015321"/>
                  <a:pt x="778434" y="1062990"/>
                </a:cubicBezTo>
                <a:cubicBezTo>
                  <a:pt x="613559" y="1113721"/>
                  <a:pt x="676195" y="1085535"/>
                  <a:pt x="584124" y="1131570"/>
                </a:cubicBezTo>
                <a:lnTo>
                  <a:pt x="515544" y="1120140"/>
                </a:lnTo>
                <a:cubicBezTo>
                  <a:pt x="511212" y="1108587"/>
                  <a:pt x="562708" y="1006903"/>
                  <a:pt x="584124" y="994410"/>
                </a:cubicBezTo>
                <a:cubicBezTo>
                  <a:pt x="615345" y="976198"/>
                  <a:pt x="686994" y="960120"/>
                  <a:pt x="686994" y="960120"/>
                </a:cubicBezTo>
                <a:cubicBezTo>
                  <a:pt x="785633" y="979848"/>
                  <a:pt x="718567" y="986236"/>
                  <a:pt x="755574" y="902970"/>
                </a:cubicBezTo>
                <a:cubicBezTo>
                  <a:pt x="762139" y="888199"/>
                  <a:pt x="803899" y="860660"/>
                  <a:pt x="789864" y="868680"/>
                </a:cubicBezTo>
                <a:cubicBezTo>
                  <a:pt x="749485" y="891754"/>
                  <a:pt x="675564" y="948690"/>
                  <a:pt x="675564" y="948690"/>
                </a:cubicBezTo>
                <a:cubicBezTo>
                  <a:pt x="671754" y="902970"/>
                  <a:pt x="656161" y="856710"/>
                  <a:pt x="664134" y="811530"/>
                </a:cubicBezTo>
                <a:cubicBezTo>
                  <a:pt x="668374" y="787505"/>
                  <a:pt x="696924" y="775068"/>
                  <a:pt x="709854" y="754380"/>
                </a:cubicBezTo>
                <a:cubicBezTo>
                  <a:pt x="716240" y="744163"/>
                  <a:pt x="733239" y="721584"/>
                  <a:pt x="721284" y="720090"/>
                </a:cubicBezTo>
                <a:cubicBezTo>
                  <a:pt x="686429" y="715733"/>
                  <a:pt x="652704" y="735330"/>
                  <a:pt x="618414" y="742950"/>
                </a:cubicBezTo>
                <a:cubicBezTo>
                  <a:pt x="234260" y="1041736"/>
                  <a:pt x="542615" y="817471"/>
                  <a:pt x="332664" y="948690"/>
                </a:cubicBezTo>
                <a:cubicBezTo>
                  <a:pt x="297717" y="970532"/>
                  <a:pt x="229794" y="1017270"/>
                  <a:pt x="229794" y="1017270"/>
                </a:cubicBezTo>
                <a:cubicBezTo>
                  <a:pt x="289344" y="898171"/>
                  <a:pt x="198730" y="1064128"/>
                  <a:pt x="321234" y="914400"/>
                </a:cubicBezTo>
                <a:cubicBezTo>
                  <a:pt x="371438" y="853040"/>
                  <a:pt x="493850" y="649179"/>
                  <a:pt x="458394" y="720090"/>
                </a:cubicBezTo>
                <a:cubicBezTo>
                  <a:pt x="450774" y="735330"/>
                  <a:pt x="442246" y="750149"/>
                  <a:pt x="435534" y="765810"/>
                </a:cubicBezTo>
                <a:cubicBezTo>
                  <a:pt x="430788" y="776884"/>
                  <a:pt x="419358" y="811174"/>
                  <a:pt x="424104" y="800100"/>
                </a:cubicBezTo>
                <a:cubicBezTo>
                  <a:pt x="433654" y="777816"/>
                  <a:pt x="472760" y="660004"/>
                  <a:pt x="504114" y="628650"/>
                </a:cubicBezTo>
                <a:cubicBezTo>
                  <a:pt x="512633" y="620131"/>
                  <a:pt x="526974" y="621030"/>
                  <a:pt x="538404" y="617220"/>
                </a:cubicBezTo>
                <a:cubicBezTo>
                  <a:pt x="542214" y="628650"/>
                  <a:pt x="539058" y="646122"/>
                  <a:pt x="549834" y="651510"/>
                </a:cubicBezTo>
                <a:cubicBezTo>
                  <a:pt x="560610" y="656898"/>
                  <a:pt x="572197" y="641784"/>
                  <a:pt x="584124" y="640080"/>
                </a:cubicBezTo>
                <a:cubicBezTo>
                  <a:pt x="625784" y="634129"/>
                  <a:pt x="667944" y="632460"/>
                  <a:pt x="709854" y="628650"/>
                </a:cubicBezTo>
                <a:cubicBezTo>
                  <a:pt x="728904" y="632460"/>
                  <a:pt x="750662" y="629575"/>
                  <a:pt x="767004" y="640080"/>
                </a:cubicBezTo>
                <a:cubicBezTo>
                  <a:pt x="864870" y="702994"/>
                  <a:pt x="865833" y="724449"/>
                  <a:pt x="915594" y="811530"/>
                </a:cubicBezTo>
                <a:cubicBezTo>
                  <a:pt x="911784" y="830580"/>
                  <a:pt x="923553" y="869892"/>
                  <a:pt x="904164" y="868680"/>
                </a:cubicBezTo>
                <a:cubicBezTo>
                  <a:pt x="792249" y="861685"/>
                  <a:pt x="737861" y="804389"/>
                  <a:pt x="664134" y="742950"/>
                </a:cubicBezTo>
                <a:cubicBezTo>
                  <a:pt x="648894" y="716280"/>
                  <a:pt x="632151" y="690414"/>
                  <a:pt x="618414" y="662940"/>
                </a:cubicBezTo>
                <a:cubicBezTo>
                  <a:pt x="609279" y="644670"/>
                  <a:pt x="600437" y="600020"/>
                  <a:pt x="595554" y="582930"/>
                </a:cubicBezTo>
                <a:cubicBezTo>
                  <a:pt x="592244" y="571345"/>
                  <a:pt x="587934" y="560070"/>
                  <a:pt x="584124" y="548640"/>
                </a:cubicBezTo>
                <a:cubicBezTo>
                  <a:pt x="591744" y="533400"/>
                  <a:pt x="590820" y="508308"/>
                  <a:pt x="606984" y="502920"/>
                </a:cubicBezTo>
                <a:cubicBezTo>
                  <a:pt x="679828" y="478639"/>
                  <a:pt x="697178" y="523288"/>
                  <a:pt x="721284" y="571500"/>
                </a:cubicBezTo>
                <a:cubicBezTo>
                  <a:pt x="726672" y="582276"/>
                  <a:pt x="728904" y="594360"/>
                  <a:pt x="732714" y="605790"/>
                </a:cubicBezTo>
                <a:cubicBezTo>
                  <a:pt x="717474" y="659130"/>
                  <a:pt x="710844" y="715724"/>
                  <a:pt x="686994" y="765810"/>
                </a:cubicBezTo>
                <a:cubicBezTo>
                  <a:pt x="669273" y="803024"/>
                  <a:pt x="571365" y="892426"/>
                  <a:pt x="538404" y="914400"/>
                </a:cubicBezTo>
                <a:cubicBezTo>
                  <a:pt x="521332" y="925781"/>
                  <a:pt x="500003" y="928927"/>
                  <a:pt x="481254" y="937260"/>
                </a:cubicBezTo>
                <a:cubicBezTo>
                  <a:pt x="437749" y="956596"/>
                  <a:pt x="438020" y="958463"/>
                  <a:pt x="401244" y="982980"/>
                </a:cubicBezTo>
                <a:cubicBezTo>
                  <a:pt x="374574" y="967740"/>
                  <a:pt x="327562" y="967318"/>
                  <a:pt x="321234" y="937260"/>
                </a:cubicBezTo>
                <a:cubicBezTo>
                  <a:pt x="311133" y="889282"/>
                  <a:pt x="336286" y="765971"/>
                  <a:pt x="389814" y="720090"/>
                </a:cubicBezTo>
                <a:cubicBezTo>
                  <a:pt x="402751" y="709001"/>
                  <a:pt x="420740" y="705684"/>
                  <a:pt x="435534" y="697230"/>
                </a:cubicBezTo>
                <a:cubicBezTo>
                  <a:pt x="447461" y="690414"/>
                  <a:pt x="457537" y="680513"/>
                  <a:pt x="469824" y="674370"/>
                </a:cubicBezTo>
                <a:cubicBezTo>
                  <a:pt x="480600" y="668982"/>
                  <a:pt x="493104" y="667833"/>
                  <a:pt x="504114" y="662940"/>
                </a:cubicBezTo>
                <a:cubicBezTo>
                  <a:pt x="527469" y="652560"/>
                  <a:pt x="549834" y="640080"/>
                  <a:pt x="572694" y="628650"/>
                </a:cubicBezTo>
                <a:cubicBezTo>
                  <a:pt x="591744" y="636270"/>
                  <a:pt x="625545" y="631448"/>
                  <a:pt x="629844" y="651510"/>
                </a:cubicBezTo>
                <a:cubicBezTo>
                  <a:pt x="649913" y="745165"/>
                  <a:pt x="625134" y="786463"/>
                  <a:pt x="561264" y="822960"/>
                </a:cubicBezTo>
                <a:cubicBezTo>
                  <a:pt x="550803" y="828938"/>
                  <a:pt x="538404" y="830580"/>
                  <a:pt x="526974" y="834390"/>
                </a:cubicBezTo>
                <a:cubicBezTo>
                  <a:pt x="523164" y="819150"/>
                  <a:pt x="515544" y="804379"/>
                  <a:pt x="515544" y="788670"/>
                </a:cubicBezTo>
                <a:cubicBezTo>
                  <a:pt x="515544" y="776622"/>
                  <a:pt x="521586" y="765156"/>
                  <a:pt x="526974" y="754380"/>
                </a:cubicBezTo>
                <a:cubicBezTo>
                  <a:pt x="557992" y="692343"/>
                  <a:pt x="549173" y="705291"/>
                  <a:pt x="595554" y="674370"/>
                </a:cubicBezTo>
                <a:cubicBezTo>
                  <a:pt x="603174" y="662940"/>
                  <a:pt x="607160" y="647958"/>
                  <a:pt x="618414" y="640080"/>
                </a:cubicBezTo>
                <a:cubicBezTo>
                  <a:pt x="646332" y="620538"/>
                  <a:pt x="709854" y="594360"/>
                  <a:pt x="709854" y="594360"/>
                </a:cubicBezTo>
                <a:cubicBezTo>
                  <a:pt x="725094" y="601980"/>
                  <a:pt x="752434" y="600473"/>
                  <a:pt x="755574" y="617220"/>
                </a:cubicBezTo>
                <a:cubicBezTo>
                  <a:pt x="759964" y="640635"/>
                  <a:pt x="769492" y="771357"/>
                  <a:pt x="721284" y="811530"/>
                </a:cubicBezTo>
                <a:cubicBezTo>
                  <a:pt x="708194" y="822438"/>
                  <a:pt x="690013" y="825359"/>
                  <a:pt x="675564" y="834390"/>
                </a:cubicBezTo>
                <a:cubicBezTo>
                  <a:pt x="659410" y="844486"/>
                  <a:pt x="645084" y="857250"/>
                  <a:pt x="629844" y="868680"/>
                </a:cubicBezTo>
                <a:cubicBezTo>
                  <a:pt x="606984" y="857250"/>
                  <a:pt x="565643" y="859570"/>
                  <a:pt x="561264" y="834390"/>
                </a:cubicBezTo>
                <a:cubicBezTo>
                  <a:pt x="548143" y="758942"/>
                  <a:pt x="571003" y="681238"/>
                  <a:pt x="584124" y="605790"/>
                </a:cubicBezTo>
                <a:cubicBezTo>
                  <a:pt x="586478" y="592256"/>
                  <a:pt x="596646" y="580546"/>
                  <a:pt x="606984" y="571500"/>
                </a:cubicBezTo>
                <a:cubicBezTo>
                  <a:pt x="627661" y="553408"/>
                  <a:pt x="650990" y="538067"/>
                  <a:pt x="675564" y="525780"/>
                </a:cubicBezTo>
                <a:cubicBezTo>
                  <a:pt x="689615" y="518755"/>
                  <a:pt x="706044" y="518160"/>
                  <a:pt x="721284" y="514350"/>
                </a:cubicBezTo>
                <a:cubicBezTo>
                  <a:pt x="823388" y="555192"/>
                  <a:pt x="805250" y="526514"/>
                  <a:pt x="755574" y="708660"/>
                </a:cubicBezTo>
                <a:cubicBezTo>
                  <a:pt x="739569" y="767344"/>
                  <a:pt x="683419" y="818937"/>
                  <a:pt x="641274" y="857250"/>
                </a:cubicBezTo>
                <a:cubicBezTo>
                  <a:pt x="636842" y="861279"/>
                  <a:pt x="568697" y="917746"/>
                  <a:pt x="549834" y="925830"/>
                </a:cubicBezTo>
                <a:cubicBezTo>
                  <a:pt x="535395" y="932018"/>
                  <a:pt x="519219" y="932944"/>
                  <a:pt x="504114" y="937260"/>
                </a:cubicBezTo>
                <a:cubicBezTo>
                  <a:pt x="492529" y="940570"/>
                  <a:pt x="481254" y="944880"/>
                  <a:pt x="469824" y="948690"/>
                </a:cubicBezTo>
                <a:cubicBezTo>
                  <a:pt x="462204" y="929640"/>
                  <a:pt x="448244" y="912018"/>
                  <a:pt x="446964" y="891540"/>
                </a:cubicBezTo>
                <a:cubicBezTo>
                  <a:pt x="444339" y="849539"/>
                  <a:pt x="447551" y="806472"/>
                  <a:pt x="458394" y="765810"/>
                </a:cubicBezTo>
                <a:cubicBezTo>
                  <a:pt x="463302" y="747403"/>
                  <a:pt x="480286" y="734554"/>
                  <a:pt x="492684" y="720090"/>
                </a:cubicBezTo>
                <a:cubicBezTo>
                  <a:pt x="529683" y="676924"/>
                  <a:pt x="530979" y="684725"/>
                  <a:pt x="584124" y="651510"/>
                </a:cubicBezTo>
                <a:cubicBezTo>
                  <a:pt x="595773" y="644229"/>
                  <a:pt x="605552" y="633473"/>
                  <a:pt x="618414" y="628650"/>
                </a:cubicBezTo>
                <a:cubicBezTo>
                  <a:pt x="636604" y="621829"/>
                  <a:pt x="656514" y="621030"/>
                  <a:pt x="675564" y="617220"/>
                </a:cubicBezTo>
                <a:cubicBezTo>
                  <a:pt x="709854" y="621030"/>
                  <a:pt x="763005" y="597791"/>
                  <a:pt x="778434" y="628650"/>
                </a:cubicBezTo>
                <a:cubicBezTo>
                  <a:pt x="797861" y="667505"/>
                  <a:pt x="761556" y="714581"/>
                  <a:pt x="744144" y="754380"/>
                </a:cubicBezTo>
                <a:cubicBezTo>
                  <a:pt x="734366" y="776730"/>
                  <a:pt x="716301" y="794930"/>
                  <a:pt x="698424" y="811530"/>
                </a:cubicBezTo>
                <a:cubicBezTo>
                  <a:pt x="662670" y="844730"/>
                  <a:pt x="622490" y="872825"/>
                  <a:pt x="584124" y="902970"/>
                </a:cubicBezTo>
                <a:cubicBezTo>
                  <a:pt x="533136" y="943032"/>
                  <a:pt x="553712" y="932157"/>
                  <a:pt x="504114" y="948690"/>
                </a:cubicBezTo>
                <a:cubicBezTo>
                  <a:pt x="473634" y="929640"/>
                  <a:pt x="423139" y="925926"/>
                  <a:pt x="412674" y="891540"/>
                </a:cubicBezTo>
                <a:cubicBezTo>
                  <a:pt x="392675" y="825830"/>
                  <a:pt x="404872" y="751738"/>
                  <a:pt x="424104" y="685800"/>
                </a:cubicBezTo>
                <a:cubicBezTo>
                  <a:pt x="433156" y="654764"/>
                  <a:pt x="468521" y="638698"/>
                  <a:pt x="492684" y="617220"/>
                </a:cubicBezTo>
                <a:cubicBezTo>
                  <a:pt x="516413" y="596128"/>
                  <a:pt x="531997" y="591292"/>
                  <a:pt x="561264" y="582930"/>
                </a:cubicBezTo>
                <a:cubicBezTo>
                  <a:pt x="598928" y="572169"/>
                  <a:pt x="624851" y="567927"/>
                  <a:pt x="664134" y="560070"/>
                </a:cubicBezTo>
                <a:cubicBezTo>
                  <a:pt x="742350" y="599178"/>
                  <a:pt x="737033" y="578312"/>
                  <a:pt x="686994" y="720090"/>
                </a:cubicBezTo>
                <a:cubicBezTo>
                  <a:pt x="678875" y="743095"/>
                  <a:pt x="657482" y="759006"/>
                  <a:pt x="641274" y="777240"/>
                </a:cubicBezTo>
                <a:cubicBezTo>
                  <a:pt x="626955" y="793349"/>
                  <a:pt x="613487" y="811005"/>
                  <a:pt x="595554" y="822960"/>
                </a:cubicBezTo>
                <a:cubicBezTo>
                  <a:pt x="545015" y="856653"/>
                  <a:pt x="547417" y="835598"/>
                  <a:pt x="504114" y="857250"/>
                </a:cubicBezTo>
                <a:cubicBezTo>
                  <a:pt x="491827" y="863393"/>
                  <a:pt x="481254" y="872490"/>
                  <a:pt x="469824" y="880110"/>
                </a:cubicBezTo>
                <a:cubicBezTo>
                  <a:pt x="439344" y="864870"/>
                  <a:pt x="403854" y="857030"/>
                  <a:pt x="378384" y="834390"/>
                </a:cubicBezTo>
                <a:cubicBezTo>
                  <a:pt x="366643" y="823953"/>
                  <a:pt x="365391" y="804301"/>
                  <a:pt x="366954" y="788670"/>
                </a:cubicBezTo>
                <a:cubicBezTo>
                  <a:pt x="373134" y="726871"/>
                  <a:pt x="388462" y="540037"/>
                  <a:pt x="481254" y="502920"/>
                </a:cubicBezTo>
                <a:cubicBezTo>
                  <a:pt x="578738" y="463927"/>
                  <a:pt x="518609" y="485459"/>
                  <a:pt x="664134" y="445770"/>
                </a:cubicBezTo>
                <a:cubicBezTo>
                  <a:pt x="761237" y="454598"/>
                  <a:pt x="787683" y="433700"/>
                  <a:pt x="847014" y="502920"/>
                </a:cubicBezTo>
                <a:cubicBezTo>
                  <a:pt x="854855" y="512068"/>
                  <a:pt x="854634" y="525780"/>
                  <a:pt x="858444" y="537210"/>
                </a:cubicBezTo>
                <a:cubicBezTo>
                  <a:pt x="847014" y="586740"/>
                  <a:pt x="842578" y="638425"/>
                  <a:pt x="824154" y="685800"/>
                </a:cubicBezTo>
                <a:cubicBezTo>
                  <a:pt x="815312" y="708537"/>
                  <a:pt x="795685" y="725699"/>
                  <a:pt x="778434" y="742950"/>
                </a:cubicBezTo>
                <a:cubicBezTo>
                  <a:pt x="744726" y="776658"/>
                  <a:pt x="717439" y="793584"/>
                  <a:pt x="675564" y="811530"/>
                </a:cubicBezTo>
                <a:cubicBezTo>
                  <a:pt x="664490" y="816276"/>
                  <a:pt x="652704" y="819150"/>
                  <a:pt x="641274" y="822960"/>
                </a:cubicBezTo>
                <a:cubicBezTo>
                  <a:pt x="587934" y="792480"/>
                  <a:pt x="527679" y="771755"/>
                  <a:pt x="481254" y="731520"/>
                </a:cubicBezTo>
                <a:cubicBezTo>
                  <a:pt x="466573" y="718796"/>
                  <a:pt x="468612" y="693759"/>
                  <a:pt x="469824" y="674370"/>
                </a:cubicBezTo>
                <a:cubicBezTo>
                  <a:pt x="472481" y="631856"/>
                  <a:pt x="477393" y="588398"/>
                  <a:pt x="492684" y="548640"/>
                </a:cubicBezTo>
                <a:cubicBezTo>
                  <a:pt x="497615" y="535818"/>
                  <a:pt x="514687" y="531923"/>
                  <a:pt x="526974" y="525780"/>
                </a:cubicBezTo>
                <a:cubicBezTo>
                  <a:pt x="552927" y="512804"/>
                  <a:pt x="580314" y="502920"/>
                  <a:pt x="606984" y="491490"/>
                </a:cubicBezTo>
                <a:cubicBezTo>
                  <a:pt x="683184" y="502920"/>
                  <a:pt x="760290" y="509412"/>
                  <a:pt x="835584" y="525780"/>
                </a:cubicBezTo>
                <a:cubicBezTo>
                  <a:pt x="849008" y="528698"/>
                  <a:pt x="857947" y="541824"/>
                  <a:pt x="869874" y="548640"/>
                </a:cubicBezTo>
                <a:cubicBezTo>
                  <a:pt x="884668" y="557094"/>
                  <a:pt x="900354" y="563880"/>
                  <a:pt x="915594" y="571500"/>
                </a:cubicBezTo>
                <a:cubicBezTo>
                  <a:pt x="924295" y="615006"/>
                  <a:pt x="938454" y="678571"/>
                  <a:pt x="938454" y="720090"/>
                </a:cubicBezTo>
                <a:cubicBezTo>
                  <a:pt x="938454" y="750017"/>
                  <a:pt x="895786" y="800669"/>
                  <a:pt x="881304" y="811530"/>
                </a:cubicBezTo>
                <a:cubicBezTo>
                  <a:pt x="800175" y="872377"/>
                  <a:pt x="764699" y="883318"/>
                  <a:pt x="686994" y="914400"/>
                </a:cubicBezTo>
                <a:cubicBezTo>
                  <a:pt x="568069" y="904490"/>
                  <a:pt x="561907" y="938385"/>
                  <a:pt x="515544" y="857250"/>
                </a:cubicBezTo>
                <a:cubicBezTo>
                  <a:pt x="509566" y="846789"/>
                  <a:pt x="507924" y="834390"/>
                  <a:pt x="504114" y="822960"/>
                </a:cubicBezTo>
                <a:cubicBezTo>
                  <a:pt x="530784" y="758190"/>
                  <a:pt x="548086" y="688714"/>
                  <a:pt x="584124" y="628650"/>
                </a:cubicBezTo>
                <a:cubicBezTo>
                  <a:pt x="595554" y="609600"/>
                  <a:pt x="621771" y="604998"/>
                  <a:pt x="641274" y="594360"/>
                </a:cubicBezTo>
                <a:cubicBezTo>
                  <a:pt x="663711" y="582121"/>
                  <a:pt x="685835" y="568804"/>
                  <a:pt x="709854" y="560070"/>
                </a:cubicBezTo>
                <a:cubicBezTo>
                  <a:pt x="731483" y="552205"/>
                  <a:pt x="833665" y="539117"/>
                  <a:pt x="847014" y="537210"/>
                </a:cubicBezTo>
                <a:cubicBezTo>
                  <a:pt x="888924" y="544830"/>
                  <a:pt x="937301" y="536441"/>
                  <a:pt x="972744" y="560070"/>
                </a:cubicBezTo>
                <a:cubicBezTo>
                  <a:pt x="1001098" y="578973"/>
                  <a:pt x="1018464" y="651510"/>
                  <a:pt x="1018464" y="651510"/>
                </a:cubicBezTo>
                <a:cubicBezTo>
                  <a:pt x="984520" y="804256"/>
                  <a:pt x="1016386" y="855172"/>
                  <a:pt x="892734" y="925830"/>
                </a:cubicBezTo>
                <a:cubicBezTo>
                  <a:pt x="868651" y="939592"/>
                  <a:pt x="839394" y="941070"/>
                  <a:pt x="812724" y="948690"/>
                </a:cubicBezTo>
                <a:cubicBezTo>
                  <a:pt x="793674" y="960120"/>
                  <a:pt x="775875" y="973957"/>
                  <a:pt x="755574" y="982980"/>
                </a:cubicBezTo>
                <a:cubicBezTo>
                  <a:pt x="742367" y="988850"/>
                  <a:pt x="661741" y="1004033"/>
                  <a:pt x="652704" y="1005840"/>
                </a:cubicBezTo>
                <a:cubicBezTo>
                  <a:pt x="626034" y="994410"/>
                  <a:pt x="594381" y="990827"/>
                  <a:pt x="572694" y="971550"/>
                </a:cubicBezTo>
                <a:cubicBezTo>
                  <a:pt x="530797" y="934308"/>
                  <a:pt x="554967" y="813859"/>
                  <a:pt x="561264" y="788670"/>
                </a:cubicBezTo>
                <a:cubicBezTo>
                  <a:pt x="566652" y="767117"/>
                  <a:pt x="579845" y="747229"/>
                  <a:pt x="595554" y="731520"/>
                </a:cubicBezTo>
                <a:cubicBezTo>
                  <a:pt x="678790" y="648284"/>
                  <a:pt x="683171" y="654631"/>
                  <a:pt x="778434" y="628650"/>
                </a:cubicBezTo>
                <a:cubicBezTo>
                  <a:pt x="793590" y="624517"/>
                  <a:pt x="808914" y="621030"/>
                  <a:pt x="824154" y="617220"/>
                </a:cubicBezTo>
                <a:cubicBezTo>
                  <a:pt x="888924" y="628650"/>
                  <a:pt x="957397" y="627083"/>
                  <a:pt x="1018464" y="651510"/>
                </a:cubicBezTo>
                <a:cubicBezTo>
                  <a:pt x="1083333" y="677458"/>
                  <a:pt x="1043231" y="851530"/>
                  <a:pt x="1041324" y="857250"/>
                </a:cubicBezTo>
                <a:cubicBezTo>
                  <a:pt x="1032805" y="882808"/>
                  <a:pt x="1005025" y="897340"/>
                  <a:pt x="984174" y="914400"/>
                </a:cubicBezTo>
                <a:cubicBezTo>
                  <a:pt x="962910" y="931798"/>
                  <a:pt x="939037" y="945794"/>
                  <a:pt x="915594" y="960120"/>
                </a:cubicBezTo>
                <a:cubicBezTo>
                  <a:pt x="776459" y="1045147"/>
                  <a:pt x="826343" y="1028153"/>
                  <a:pt x="732714" y="1051560"/>
                </a:cubicBezTo>
                <a:cubicBezTo>
                  <a:pt x="683184" y="1043940"/>
                  <a:pt x="631317" y="1045555"/>
                  <a:pt x="584124" y="1028700"/>
                </a:cubicBezTo>
                <a:cubicBezTo>
                  <a:pt x="572778" y="1024648"/>
                  <a:pt x="572694" y="1006458"/>
                  <a:pt x="572694" y="994410"/>
                </a:cubicBezTo>
                <a:cubicBezTo>
                  <a:pt x="572694" y="944734"/>
                  <a:pt x="567591" y="892664"/>
                  <a:pt x="584124" y="845820"/>
                </a:cubicBezTo>
                <a:cubicBezTo>
                  <a:pt x="592243" y="822815"/>
                  <a:pt x="621288" y="814090"/>
                  <a:pt x="641274" y="800100"/>
                </a:cubicBezTo>
                <a:cubicBezTo>
                  <a:pt x="700321" y="758767"/>
                  <a:pt x="689548" y="767585"/>
                  <a:pt x="755574" y="754380"/>
                </a:cubicBezTo>
                <a:cubicBezTo>
                  <a:pt x="820344" y="762000"/>
                  <a:pt x="888255" y="755907"/>
                  <a:pt x="949884" y="777240"/>
                </a:cubicBezTo>
                <a:cubicBezTo>
                  <a:pt x="1012610" y="798953"/>
                  <a:pt x="1044781" y="842207"/>
                  <a:pt x="1075614" y="891540"/>
                </a:cubicBezTo>
                <a:cubicBezTo>
                  <a:pt x="1087388" y="910379"/>
                  <a:pt x="1099969" y="928819"/>
                  <a:pt x="1109904" y="948690"/>
                </a:cubicBezTo>
                <a:cubicBezTo>
                  <a:pt x="1115292" y="959466"/>
                  <a:pt x="1117524" y="971550"/>
                  <a:pt x="1121334" y="982980"/>
                </a:cubicBezTo>
                <a:cubicBezTo>
                  <a:pt x="1111708" y="1031108"/>
                  <a:pt x="1113466" y="1107798"/>
                  <a:pt x="1064184" y="1143000"/>
                </a:cubicBezTo>
                <a:cubicBezTo>
                  <a:pt x="1051401" y="1152131"/>
                  <a:pt x="1033569" y="1150114"/>
                  <a:pt x="1018464" y="1154430"/>
                </a:cubicBezTo>
                <a:cubicBezTo>
                  <a:pt x="1006879" y="1157740"/>
                  <a:pt x="995604" y="1162050"/>
                  <a:pt x="984174" y="1165860"/>
                </a:cubicBezTo>
                <a:cubicBezTo>
                  <a:pt x="980364" y="1154430"/>
                  <a:pt x="967356" y="1142346"/>
                  <a:pt x="972744" y="1131570"/>
                </a:cubicBezTo>
                <a:cubicBezTo>
                  <a:pt x="978132" y="1120794"/>
                  <a:pt x="994986" y="1120140"/>
                  <a:pt x="1007034" y="1120140"/>
                </a:cubicBezTo>
                <a:cubicBezTo>
                  <a:pt x="1033975" y="1120140"/>
                  <a:pt x="1060374" y="1127760"/>
                  <a:pt x="1087044" y="1131570"/>
                </a:cubicBezTo>
                <a:cubicBezTo>
                  <a:pt x="1102284" y="1154430"/>
                  <a:pt x="1126101" y="1173496"/>
                  <a:pt x="1132764" y="1200150"/>
                </a:cubicBezTo>
                <a:cubicBezTo>
                  <a:pt x="1138385" y="1222633"/>
                  <a:pt x="1130746" y="1247552"/>
                  <a:pt x="1121334" y="1268730"/>
                </a:cubicBezTo>
                <a:cubicBezTo>
                  <a:pt x="1114769" y="1283501"/>
                  <a:pt x="1098474" y="1314450"/>
                  <a:pt x="1087044" y="1303020"/>
                </a:cubicBezTo>
                <a:cubicBezTo>
                  <a:pt x="1074996" y="1290972"/>
                  <a:pt x="1096814" y="1268208"/>
                  <a:pt x="1109904" y="1257300"/>
                </a:cubicBezTo>
                <a:cubicBezTo>
                  <a:pt x="1121972" y="1247243"/>
                  <a:pt x="1140384" y="1249680"/>
                  <a:pt x="1155624" y="1245870"/>
                </a:cubicBezTo>
                <a:cubicBezTo>
                  <a:pt x="1159434" y="1257300"/>
                  <a:pt x="1170864" y="1268730"/>
                  <a:pt x="1167054" y="1280160"/>
                </a:cubicBezTo>
                <a:cubicBezTo>
                  <a:pt x="1161942" y="1295495"/>
                  <a:pt x="1117907" y="1320817"/>
                  <a:pt x="1132764" y="1314450"/>
                </a:cubicBezTo>
                <a:cubicBezTo>
                  <a:pt x="1211561" y="1280680"/>
                  <a:pt x="1285948" y="1222002"/>
                  <a:pt x="1338504" y="1154430"/>
                </a:cubicBezTo>
                <a:cubicBezTo>
                  <a:pt x="1365783" y="1119358"/>
                  <a:pt x="1375666" y="1071548"/>
                  <a:pt x="1407084" y="1040130"/>
                </a:cubicBezTo>
                <a:cubicBezTo>
                  <a:pt x="1442004" y="1005210"/>
                  <a:pt x="1446181" y="1008262"/>
                  <a:pt x="1464234" y="960120"/>
                </a:cubicBezTo>
                <a:cubicBezTo>
                  <a:pt x="1469750" y="945411"/>
                  <a:pt x="1471348" y="929505"/>
                  <a:pt x="1475664" y="914400"/>
                </a:cubicBezTo>
                <a:cubicBezTo>
                  <a:pt x="1510625" y="792038"/>
                  <a:pt x="1456695" y="1004219"/>
                  <a:pt x="1498524" y="822960"/>
                </a:cubicBezTo>
                <a:cubicBezTo>
                  <a:pt x="1505589" y="792347"/>
                  <a:pt x="1495243" y="748948"/>
                  <a:pt x="1521384" y="731520"/>
                </a:cubicBezTo>
                <a:lnTo>
                  <a:pt x="1555674" y="708660"/>
                </a:lnTo>
                <a:cubicBezTo>
                  <a:pt x="1551864" y="632460"/>
                  <a:pt x="1554112" y="555714"/>
                  <a:pt x="1544244" y="480060"/>
                </a:cubicBezTo>
                <a:cubicBezTo>
                  <a:pt x="1542467" y="466438"/>
                  <a:pt x="1527527" y="458057"/>
                  <a:pt x="1521384" y="445770"/>
                </a:cubicBezTo>
                <a:cubicBezTo>
                  <a:pt x="1515996" y="434994"/>
                  <a:pt x="1518473" y="419999"/>
                  <a:pt x="1509954" y="411480"/>
                </a:cubicBezTo>
                <a:cubicBezTo>
                  <a:pt x="1501435" y="402961"/>
                  <a:pt x="1487094" y="403860"/>
                  <a:pt x="1475664" y="400050"/>
                </a:cubicBezTo>
                <a:cubicBezTo>
                  <a:pt x="1468044" y="388620"/>
                  <a:pt x="1462518" y="375474"/>
                  <a:pt x="1452804" y="365760"/>
                </a:cubicBezTo>
                <a:cubicBezTo>
                  <a:pt x="1426492" y="339448"/>
                  <a:pt x="1407770" y="340214"/>
                  <a:pt x="1372794" y="331470"/>
                </a:cubicBezTo>
                <a:cubicBezTo>
                  <a:pt x="1361364" y="320040"/>
                  <a:pt x="1351263" y="307104"/>
                  <a:pt x="1338504" y="297180"/>
                </a:cubicBezTo>
                <a:cubicBezTo>
                  <a:pt x="1316817" y="280312"/>
                  <a:pt x="1292784" y="266700"/>
                  <a:pt x="1269924" y="251460"/>
                </a:cubicBezTo>
                <a:lnTo>
                  <a:pt x="1201344" y="205740"/>
                </a:lnTo>
                <a:lnTo>
                  <a:pt x="1167054" y="182880"/>
                </a:lnTo>
                <a:lnTo>
                  <a:pt x="1132764" y="160020"/>
                </a:lnTo>
                <a:cubicBezTo>
                  <a:pt x="1007034" y="163830"/>
                  <a:pt x="880991" y="161803"/>
                  <a:pt x="755574" y="171450"/>
                </a:cubicBezTo>
                <a:cubicBezTo>
                  <a:pt x="731548" y="173298"/>
                  <a:pt x="710473" y="188892"/>
                  <a:pt x="686994" y="194310"/>
                </a:cubicBezTo>
                <a:cubicBezTo>
                  <a:pt x="660743" y="200368"/>
                  <a:pt x="633402" y="200456"/>
                  <a:pt x="606984" y="205740"/>
                </a:cubicBezTo>
                <a:cubicBezTo>
                  <a:pt x="499706" y="227196"/>
                  <a:pt x="546941" y="220324"/>
                  <a:pt x="481254" y="240030"/>
                </a:cubicBezTo>
                <a:cubicBezTo>
                  <a:pt x="454687" y="248000"/>
                  <a:pt x="427914" y="255270"/>
                  <a:pt x="401244" y="262890"/>
                </a:cubicBezTo>
                <a:cubicBezTo>
                  <a:pt x="382194" y="274320"/>
                  <a:pt x="364319" y="287987"/>
                  <a:pt x="344094" y="297180"/>
                </a:cubicBezTo>
                <a:cubicBezTo>
                  <a:pt x="322157" y="307151"/>
                  <a:pt x="297887" y="311091"/>
                  <a:pt x="275514" y="320040"/>
                </a:cubicBezTo>
                <a:cubicBezTo>
                  <a:pt x="259694" y="326368"/>
                  <a:pt x="245364" y="335980"/>
                  <a:pt x="229794" y="342900"/>
                </a:cubicBezTo>
                <a:cubicBezTo>
                  <a:pt x="211045" y="351233"/>
                  <a:pt x="190995" y="356584"/>
                  <a:pt x="172644" y="365760"/>
                </a:cubicBezTo>
                <a:cubicBezTo>
                  <a:pt x="160357" y="371903"/>
                  <a:pt x="150641" y="382477"/>
                  <a:pt x="138354" y="388620"/>
                </a:cubicBezTo>
                <a:cubicBezTo>
                  <a:pt x="43710" y="435942"/>
                  <a:pt x="168044" y="357396"/>
                  <a:pt x="69774" y="422910"/>
                </a:cubicBezTo>
                <a:cubicBezTo>
                  <a:pt x="33506" y="477312"/>
                  <a:pt x="55614" y="435821"/>
                  <a:pt x="35484" y="502920"/>
                </a:cubicBezTo>
                <a:cubicBezTo>
                  <a:pt x="28560" y="526000"/>
                  <a:pt x="12624" y="571500"/>
                  <a:pt x="12624" y="571500"/>
                </a:cubicBezTo>
                <a:cubicBezTo>
                  <a:pt x="-2467" y="828054"/>
                  <a:pt x="-5865" y="782962"/>
                  <a:pt x="12624" y="1097280"/>
                </a:cubicBezTo>
                <a:cubicBezTo>
                  <a:pt x="13271" y="1108280"/>
                  <a:pt x="30553" y="1185356"/>
                  <a:pt x="35484" y="1200150"/>
                </a:cubicBezTo>
                <a:cubicBezTo>
                  <a:pt x="105649" y="1410645"/>
                  <a:pt x="-11783" y="1048466"/>
                  <a:pt x="126924" y="1325880"/>
                </a:cubicBezTo>
                <a:cubicBezTo>
                  <a:pt x="185156" y="1442344"/>
                  <a:pt x="130605" y="1351313"/>
                  <a:pt x="218364" y="1451610"/>
                </a:cubicBezTo>
                <a:cubicBezTo>
                  <a:pt x="227410" y="1461948"/>
                  <a:pt x="230671" y="1477106"/>
                  <a:pt x="241224" y="1485900"/>
                </a:cubicBezTo>
                <a:cubicBezTo>
                  <a:pt x="254314" y="1496808"/>
                  <a:pt x="271124" y="1502432"/>
                  <a:pt x="286944" y="1508760"/>
                </a:cubicBezTo>
                <a:cubicBezTo>
                  <a:pt x="309317" y="1517709"/>
                  <a:pt x="332664" y="1524000"/>
                  <a:pt x="355524" y="1531620"/>
                </a:cubicBezTo>
                <a:cubicBezTo>
                  <a:pt x="366954" y="1535430"/>
                  <a:pt x="377887" y="1541346"/>
                  <a:pt x="389814" y="1543050"/>
                </a:cubicBezTo>
                <a:lnTo>
                  <a:pt x="469824" y="1554480"/>
                </a:lnTo>
                <a:cubicBezTo>
                  <a:pt x="481254" y="1558290"/>
                  <a:pt x="492529" y="1562600"/>
                  <a:pt x="504114" y="1565910"/>
                </a:cubicBezTo>
                <a:cubicBezTo>
                  <a:pt x="519219" y="1570226"/>
                  <a:pt x="535395" y="1571152"/>
                  <a:pt x="549834" y="1577340"/>
                </a:cubicBezTo>
                <a:cubicBezTo>
                  <a:pt x="608836" y="1602627"/>
                  <a:pt x="558210" y="1599589"/>
                  <a:pt x="618414" y="1611630"/>
                </a:cubicBezTo>
                <a:cubicBezTo>
                  <a:pt x="644832" y="1616914"/>
                  <a:pt x="671754" y="1619250"/>
                  <a:pt x="698424" y="1623060"/>
                </a:cubicBezTo>
                <a:cubicBezTo>
                  <a:pt x="709854" y="1626870"/>
                  <a:pt x="720666" y="1634490"/>
                  <a:pt x="732714" y="1634490"/>
                </a:cubicBezTo>
                <a:cubicBezTo>
                  <a:pt x="856255" y="1634490"/>
                  <a:pt x="843166" y="1635773"/>
                  <a:pt x="915594" y="1611630"/>
                </a:cubicBezTo>
                <a:cubicBezTo>
                  <a:pt x="946765" y="1580459"/>
                  <a:pt x="959736" y="1570721"/>
                  <a:pt x="984174" y="1531620"/>
                </a:cubicBezTo>
                <a:cubicBezTo>
                  <a:pt x="993205" y="1517171"/>
                  <a:pt x="997583" y="1500077"/>
                  <a:pt x="1007034" y="1485900"/>
                </a:cubicBezTo>
                <a:cubicBezTo>
                  <a:pt x="1020566" y="1465601"/>
                  <a:pt x="1039222" y="1449049"/>
                  <a:pt x="1052754" y="1428750"/>
                </a:cubicBezTo>
                <a:cubicBezTo>
                  <a:pt x="1117890" y="1331047"/>
                  <a:pt x="1024681" y="1439511"/>
                  <a:pt x="1109904" y="1325880"/>
                </a:cubicBezTo>
                <a:cubicBezTo>
                  <a:pt x="1119603" y="1312948"/>
                  <a:pt x="1133674" y="1303863"/>
                  <a:pt x="1144194" y="1291590"/>
                </a:cubicBezTo>
                <a:cubicBezTo>
                  <a:pt x="1150407" y="1284342"/>
                  <a:pt x="1194107" y="1226053"/>
                  <a:pt x="1201344" y="1211580"/>
                </a:cubicBezTo>
                <a:cubicBezTo>
                  <a:pt x="1206732" y="1200804"/>
                  <a:pt x="1207386" y="1188066"/>
                  <a:pt x="1212774" y="1177290"/>
                </a:cubicBezTo>
                <a:cubicBezTo>
                  <a:pt x="1218917" y="1165003"/>
                  <a:pt x="1229491" y="1155287"/>
                  <a:pt x="1235634" y="1143000"/>
                </a:cubicBezTo>
                <a:cubicBezTo>
                  <a:pt x="1241022" y="1132224"/>
                  <a:pt x="1241676" y="1119486"/>
                  <a:pt x="1247064" y="1108710"/>
                </a:cubicBezTo>
                <a:cubicBezTo>
                  <a:pt x="1253207" y="1096423"/>
                  <a:pt x="1263781" y="1086707"/>
                  <a:pt x="1269924" y="1074420"/>
                </a:cubicBezTo>
                <a:cubicBezTo>
                  <a:pt x="1288876" y="1036516"/>
                  <a:pt x="1267308" y="1040130"/>
                  <a:pt x="1292784" y="104013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Freeform 2"/>
          <p:cNvSpPr/>
          <p:nvPr/>
        </p:nvSpPr>
        <p:spPr>
          <a:xfrm>
            <a:off x="716500" y="3028950"/>
            <a:ext cx="1660940" cy="1669264"/>
          </a:xfrm>
          <a:custGeom>
            <a:avLst/>
            <a:gdLst>
              <a:gd name="connsiteX0" fmla="*/ 849410 w 1660940"/>
              <a:gd name="connsiteY0" fmla="*/ 1428750 h 1669264"/>
              <a:gd name="connsiteX1" fmla="*/ 975140 w 1660940"/>
              <a:gd name="connsiteY1" fmla="*/ 1371600 h 1669264"/>
              <a:gd name="connsiteX2" fmla="*/ 1032290 w 1660940"/>
              <a:gd name="connsiteY2" fmla="*/ 1348740 h 1669264"/>
              <a:gd name="connsiteX3" fmla="*/ 1135160 w 1660940"/>
              <a:gd name="connsiteY3" fmla="*/ 1291590 h 1669264"/>
              <a:gd name="connsiteX4" fmla="*/ 1158020 w 1660940"/>
              <a:gd name="connsiteY4" fmla="*/ 1337310 h 1669264"/>
              <a:gd name="connsiteX5" fmla="*/ 1123730 w 1660940"/>
              <a:gd name="connsiteY5" fmla="*/ 1394460 h 1669264"/>
              <a:gd name="connsiteX6" fmla="*/ 1032290 w 1660940"/>
              <a:gd name="connsiteY6" fmla="*/ 1440180 h 1669264"/>
              <a:gd name="connsiteX7" fmla="*/ 1009430 w 1660940"/>
              <a:gd name="connsiteY7" fmla="*/ 1405890 h 1669264"/>
              <a:gd name="connsiteX8" fmla="*/ 963710 w 1660940"/>
              <a:gd name="connsiteY8" fmla="*/ 1257300 h 1669264"/>
              <a:gd name="connsiteX9" fmla="*/ 929420 w 1660940"/>
              <a:gd name="connsiteY9" fmla="*/ 1291590 h 1669264"/>
              <a:gd name="connsiteX10" fmla="*/ 906560 w 1660940"/>
              <a:gd name="connsiteY10" fmla="*/ 1223010 h 1669264"/>
              <a:gd name="connsiteX11" fmla="*/ 929420 w 1660940"/>
              <a:gd name="connsiteY11" fmla="*/ 1188720 h 1669264"/>
              <a:gd name="connsiteX12" fmla="*/ 906560 w 1660940"/>
              <a:gd name="connsiteY12" fmla="*/ 1303020 h 1669264"/>
              <a:gd name="connsiteX13" fmla="*/ 872270 w 1660940"/>
              <a:gd name="connsiteY13" fmla="*/ 1337310 h 1669264"/>
              <a:gd name="connsiteX14" fmla="*/ 895130 w 1660940"/>
              <a:gd name="connsiteY14" fmla="*/ 1291590 h 1669264"/>
              <a:gd name="connsiteX15" fmla="*/ 963710 w 1660940"/>
              <a:gd name="connsiteY15" fmla="*/ 1245870 h 1669264"/>
              <a:gd name="connsiteX16" fmla="*/ 895130 w 1660940"/>
              <a:gd name="connsiteY16" fmla="*/ 1394460 h 1669264"/>
              <a:gd name="connsiteX17" fmla="*/ 849410 w 1660940"/>
              <a:gd name="connsiteY17" fmla="*/ 1440180 h 1669264"/>
              <a:gd name="connsiteX18" fmla="*/ 837980 w 1660940"/>
              <a:gd name="connsiteY18" fmla="*/ 1394460 h 1669264"/>
              <a:gd name="connsiteX19" fmla="*/ 860840 w 1660940"/>
              <a:gd name="connsiteY19" fmla="*/ 1360170 h 1669264"/>
              <a:gd name="connsiteX20" fmla="*/ 929420 w 1660940"/>
              <a:gd name="connsiteY20" fmla="*/ 1291590 h 1669264"/>
              <a:gd name="connsiteX21" fmla="*/ 917990 w 1660940"/>
              <a:gd name="connsiteY21" fmla="*/ 1360170 h 1669264"/>
              <a:gd name="connsiteX22" fmla="*/ 860840 w 1660940"/>
              <a:gd name="connsiteY22" fmla="*/ 1405890 h 1669264"/>
              <a:gd name="connsiteX23" fmla="*/ 792260 w 1660940"/>
              <a:gd name="connsiteY23" fmla="*/ 1440180 h 1669264"/>
              <a:gd name="connsiteX24" fmla="*/ 780830 w 1660940"/>
              <a:gd name="connsiteY24" fmla="*/ 1383030 h 1669264"/>
              <a:gd name="connsiteX25" fmla="*/ 826550 w 1660940"/>
              <a:gd name="connsiteY25" fmla="*/ 1234440 h 1669264"/>
              <a:gd name="connsiteX26" fmla="*/ 860840 w 1660940"/>
              <a:gd name="connsiteY26" fmla="*/ 1223010 h 1669264"/>
              <a:gd name="connsiteX27" fmla="*/ 815120 w 1660940"/>
              <a:gd name="connsiteY27" fmla="*/ 1325880 h 1669264"/>
              <a:gd name="connsiteX28" fmla="*/ 792260 w 1660940"/>
              <a:gd name="connsiteY28" fmla="*/ 1360170 h 1669264"/>
              <a:gd name="connsiteX29" fmla="*/ 723680 w 1660940"/>
              <a:gd name="connsiteY29" fmla="*/ 1405890 h 1669264"/>
              <a:gd name="connsiteX30" fmla="*/ 700820 w 1660940"/>
              <a:gd name="connsiteY30" fmla="*/ 1371600 h 1669264"/>
              <a:gd name="connsiteX31" fmla="*/ 712250 w 1660940"/>
              <a:gd name="connsiteY31" fmla="*/ 1337310 h 1669264"/>
              <a:gd name="connsiteX32" fmla="*/ 826550 w 1660940"/>
              <a:gd name="connsiteY32" fmla="*/ 1245870 h 1669264"/>
              <a:gd name="connsiteX33" fmla="*/ 849410 w 1660940"/>
              <a:gd name="connsiteY33" fmla="*/ 1291590 h 1669264"/>
              <a:gd name="connsiteX34" fmla="*/ 792260 w 1660940"/>
              <a:gd name="connsiteY34" fmla="*/ 1371600 h 1669264"/>
              <a:gd name="connsiteX35" fmla="*/ 723680 w 1660940"/>
              <a:gd name="connsiteY35" fmla="*/ 1451610 h 1669264"/>
              <a:gd name="connsiteX36" fmla="*/ 666530 w 1660940"/>
              <a:gd name="connsiteY36" fmla="*/ 1405890 h 1669264"/>
              <a:gd name="connsiteX37" fmla="*/ 769400 w 1660940"/>
              <a:gd name="connsiteY37" fmla="*/ 1325880 h 1669264"/>
              <a:gd name="connsiteX38" fmla="*/ 735110 w 1660940"/>
              <a:gd name="connsiteY38" fmla="*/ 1405890 h 1669264"/>
              <a:gd name="connsiteX39" fmla="*/ 712250 w 1660940"/>
              <a:gd name="connsiteY39" fmla="*/ 1440180 h 1669264"/>
              <a:gd name="connsiteX40" fmla="*/ 666530 w 1660940"/>
              <a:gd name="connsiteY40" fmla="*/ 1451610 h 1669264"/>
              <a:gd name="connsiteX41" fmla="*/ 632240 w 1660940"/>
              <a:gd name="connsiteY41" fmla="*/ 1474470 h 1669264"/>
              <a:gd name="connsiteX42" fmla="*/ 597950 w 1660940"/>
              <a:gd name="connsiteY42" fmla="*/ 1463040 h 1669264"/>
              <a:gd name="connsiteX43" fmla="*/ 632240 w 1660940"/>
              <a:gd name="connsiteY43" fmla="*/ 1325880 h 1669264"/>
              <a:gd name="connsiteX44" fmla="*/ 723680 w 1660940"/>
              <a:gd name="connsiteY44" fmla="*/ 1280160 h 1669264"/>
              <a:gd name="connsiteX45" fmla="*/ 757970 w 1660940"/>
              <a:gd name="connsiteY45" fmla="*/ 1314450 h 1669264"/>
              <a:gd name="connsiteX46" fmla="*/ 689390 w 1660940"/>
              <a:gd name="connsiteY46" fmla="*/ 1451610 h 1669264"/>
              <a:gd name="connsiteX47" fmla="*/ 643670 w 1660940"/>
              <a:gd name="connsiteY47" fmla="*/ 1463040 h 1669264"/>
              <a:gd name="connsiteX48" fmla="*/ 575090 w 1660940"/>
              <a:gd name="connsiteY48" fmla="*/ 1451610 h 1669264"/>
              <a:gd name="connsiteX49" fmla="*/ 540800 w 1660940"/>
              <a:gd name="connsiteY49" fmla="*/ 1337310 h 1669264"/>
              <a:gd name="connsiteX50" fmla="*/ 597950 w 1660940"/>
              <a:gd name="connsiteY50" fmla="*/ 1211580 h 1669264"/>
              <a:gd name="connsiteX51" fmla="*/ 666530 w 1660940"/>
              <a:gd name="connsiteY51" fmla="*/ 1234440 h 1669264"/>
              <a:gd name="connsiteX52" fmla="*/ 586520 w 1660940"/>
              <a:gd name="connsiteY52" fmla="*/ 1371600 h 1669264"/>
              <a:gd name="connsiteX53" fmla="*/ 552230 w 1660940"/>
              <a:gd name="connsiteY53" fmla="*/ 1383030 h 1669264"/>
              <a:gd name="connsiteX54" fmla="*/ 460790 w 1660940"/>
              <a:gd name="connsiteY54" fmla="*/ 1371600 h 1669264"/>
              <a:gd name="connsiteX55" fmla="*/ 449360 w 1660940"/>
              <a:gd name="connsiteY55" fmla="*/ 1337310 h 1669264"/>
              <a:gd name="connsiteX56" fmla="*/ 437930 w 1660940"/>
              <a:gd name="connsiteY56" fmla="*/ 1280160 h 1669264"/>
              <a:gd name="connsiteX57" fmla="*/ 472220 w 1660940"/>
              <a:gd name="connsiteY57" fmla="*/ 1097280 h 1669264"/>
              <a:gd name="connsiteX58" fmla="*/ 529370 w 1660940"/>
              <a:gd name="connsiteY58" fmla="*/ 1051560 h 1669264"/>
              <a:gd name="connsiteX59" fmla="*/ 620810 w 1660940"/>
              <a:gd name="connsiteY59" fmla="*/ 1005840 h 1669264"/>
              <a:gd name="connsiteX60" fmla="*/ 780830 w 1660940"/>
              <a:gd name="connsiteY60" fmla="*/ 1028700 h 1669264"/>
              <a:gd name="connsiteX61" fmla="*/ 792260 w 1660940"/>
              <a:gd name="connsiteY61" fmla="*/ 1085850 h 1669264"/>
              <a:gd name="connsiteX62" fmla="*/ 723680 w 1660940"/>
              <a:gd name="connsiteY62" fmla="*/ 1188720 h 1669264"/>
              <a:gd name="connsiteX63" fmla="*/ 632240 w 1660940"/>
              <a:gd name="connsiteY63" fmla="*/ 1154430 h 1669264"/>
              <a:gd name="connsiteX64" fmla="*/ 609380 w 1660940"/>
              <a:gd name="connsiteY64" fmla="*/ 1017270 h 1669264"/>
              <a:gd name="connsiteX65" fmla="*/ 632240 w 1660940"/>
              <a:gd name="connsiteY65" fmla="*/ 868680 h 1669264"/>
              <a:gd name="connsiteX66" fmla="*/ 689390 w 1660940"/>
              <a:gd name="connsiteY66" fmla="*/ 800100 h 1669264"/>
              <a:gd name="connsiteX67" fmla="*/ 792260 w 1660940"/>
              <a:gd name="connsiteY67" fmla="*/ 731520 h 1669264"/>
              <a:gd name="connsiteX68" fmla="*/ 837980 w 1660940"/>
              <a:gd name="connsiteY68" fmla="*/ 720090 h 1669264"/>
              <a:gd name="connsiteX69" fmla="*/ 872270 w 1660940"/>
              <a:gd name="connsiteY69" fmla="*/ 708660 h 1669264"/>
              <a:gd name="connsiteX70" fmla="*/ 940850 w 1660940"/>
              <a:gd name="connsiteY70" fmla="*/ 720090 h 1669264"/>
              <a:gd name="connsiteX71" fmla="*/ 963710 w 1660940"/>
              <a:gd name="connsiteY71" fmla="*/ 811530 h 1669264"/>
              <a:gd name="connsiteX72" fmla="*/ 906560 w 1660940"/>
              <a:gd name="connsiteY72" fmla="*/ 994410 h 1669264"/>
              <a:gd name="connsiteX73" fmla="*/ 860840 w 1660940"/>
              <a:gd name="connsiteY73" fmla="*/ 1017270 h 1669264"/>
              <a:gd name="connsiteX74" fmla="*/ 769400 w 1660940"/>
              <a:gd name="connsiteY74" fmla="*/ 1074420 h 1669264"/>
              <a:gd name="connsiteX75" fmla="*/ 677960 w 1660940"/>
              <a:gd name="connsiteY75" fmla="*/ 1040130 h 1669264"/>
              <a:gd name="connsiteX76" fmla="*/ 632240 w 1660940"/>
              <a:gd name="connsiteY76" fmla="*/ 960120 h 1669264"/>
              <a:gd name="connsiteX77" fmla="*/ 575090 w 1660940"/>
              <a:gd name="connsiteY77" fmla="*/ 742950 h 1669264"/>
              <a:gd name="connsiteX78" fmla="*/ 609380 w 1660940"/>
              <a:gd name="connsiteY78" fmla="*/ 525780 h 1669264"/>
              <a:gd name="connsiteX79" fmla="*/ 666530 w 1660940"/>
              <a:gd name="connsiteY79" fmla="*/ 480060 h 1669264"/>
              <a:gd name="connsiteX80" fmla="*/ 712250 w 1660940"/>
              <a:gd name="connsiteY80" fmla="*/ 468630 h 1669264"/>
              <a:gd name="connsiteX81" fmla="*/ 837980 w 1660940"/>
              <a:gd name="connsiteY81" fmla="*/ 491490 h 1669264"/>
              <a:gd name="connsiteX82" fmla="*/ 860840 w 1660940"/>
              <a:gd name="connsiteY82" fmla="*/ 548640 h 1669264"/>
              <a:gd name="connsiteX83" fmla="*/ 757970 w 1660940"/>
              <a:gd name="connsiteY83" fmla="*/ 822960 h 1669264"/>
              <a:gd name="connsiteX84" fmla="*/ 712250 w 1660940"/>
              <a:gd name="connsiteY84" fmla="*/ 845820 h 1669264"/>
              <a:gd name="connsiteX85" fmla="*/ 552230 w 1660940"/>
              <a:gd name="connsiteY85" fmla="*/ 788670 h 1669264"/>
              <a:gd name="connsiteX86" fmla="*/ 540800 w 1660940"/>
              <a:gd name="connsiteY86" fmla="*/ 754380 h 1669264"/>
              <a:gd name="connsiteX87" fmla="*/ 517940 w 1660940"/>
              <a:gd name="connsiteY87" fmla="*/ 697230 h 1669264"/>
              <a:gd name="connsiteX88" fmla="*/ 529370 w 1660940"/>
              <a:gd name="connsiteY88" fmla="*/ 594360 h 1669264"/>
              <a:gd name="connsiteX89" fmla="*/ 643670 w 1660940"/>
              <a:gd name="connsiteY89" fmla="*/ 514350 h 1669264"/>
              <a:gd name="connsiteX90" fmla="*/ 780830 w 1660940"/>
              <a:gd name="connsiteY90" fmla="*/ 548640 h 1669264"/>
              <a:gd name="connsiteX91" fmla="*/ 792260 w 1660940"/>
              <a:gd name="connsiteY91" fmla="*/ 582930 h 1669264"/>
              <a:gd name="connsiteX92" fmla="*/ 780830 w 1660940"/>
              <a:gd name="connsiteY92" fmla="*/ 731520 h 1669264"/>
              <a:gd name="connsiteX93" fmla="*/ 746540 w 1660940"/>
              <a:gd name="connsiteY93" fmla="*/ 765810 h 1669264"/>
              <a:gd name="connsiteX94" fmla="*/ 677960 w 1660940"/>
              <a:gd name="connsiteY94" fmla="*/ 742950 h 1669264"/>
              <a:gd name="connsiteX95" fmla="*/ 712250 w 1660940"/>
              <a:gd name="connsiteY95" fmla="*/ 651510 h 1669264"/>
              <a:gd name="connsiteX96" fmla="*/ 746540 w 1660940"/>
              <a:gd name="connsiteY96" fmla="*/ 605790 h 1669264"/>
              <a:gd name="connsiteX97" fmla="*/ 860840 w 1660940"/>
              <a:gd name="connsiteY97" fmla="*/ 571500 h 1669264"/>
              <a:gd name="connsiteX98" fmla="*/ 975140 w 1660940"/>
              <a:gd name="connsiteY98" fmla="*/ 582930 h 1669264"/>
              <a:gd name="connsiteX99" fmla="*/ 998000 w 1660940"/>
              <a:gd name="connsiteY99" fmla="*/ 617220 h 1669264"/>
              <a:gd name="connsiteX100" fmla="*/ 975140 w 1660940"/>
              <a:gd name="connsiteY100" fmla="*/ 800100 h 1669264"/>
              <a:gd name="connsiteX101" fmla="*/ 917990 w 1660940"/>
              <a:gd name="connsiteY101" fmla="*/ 834390 h 1669264"/>
              <a:gd name="connsiteX102" fmla="*/ 769400 w 1660940"/>
              <a:gd name="connsiteY102" fmla="*/ 925830 h 1669264"/>
              <a:gd name="connsiteX103" fmla="*/ 666530 w 1660940"/>
              <a:gd name="connsiteY103" fmla="*/ 891540 h 1669264"/>
              <a:gd name="connsiteX104" fmla="*/ 655100 w 1660940"/>
              <a:gd name="connsiteY104" fmla="*/ 857250 h 1669264"/>
              <a:gd name="connsiteX105" fmla="*/ 666530 w 1660940"/>
              <a:gd name="connsiteY105" fmla="*/ 731520 h 1669264"/>
              <a:gd name="connsiteX106" fmla="*/ 712250 w 1660940"/>
              <a:gd name="connsiteY106" fmla="*/ 697230 h 1669264"/>
              <a:gd name="connsiteX107" fmla="*/ 769400 w 1660940"/>
              <a:gd name="connsiteY107" fmla="*/ 662940 h 1669264"/>
              <a:gd name="connsiteX108" fmla="*/ 815120 w 1660940"/>
              <a:gd name="connsiteY108" fmla="*/ 651510 h 1669264"/>
              <a:gd name="connsiteX109" fmla="*/ 849410 w 1660940"/>
              <a:gd name="connsiteY109" fmla="*/ 640080 h 1669264"/>
              <a:gd name="connsiteX110" fmla="*/ 952280 w 1660940"/>
              <a:gd name="connsiteY110" fmla="*/ 674370 h 1669264"/>
              <a:gd name="connsiteX111" fmla="*/ 963710 w 1660940"/>
              <a:gd name="connsiteY111" fmla="*/ 731520 h 1669264"/>
              <a:gd name="connsiteX112" fmla="*/ 883700 w 1660940"/>
              <a:gd name="connsiteY112" fmla="*/ 971550 h 1669264"/>
              <a:gd name="connsiteX113" fmla="*/ 826550 w 1660940"/>
              <a:gd name="connsiteY113" fmla="*/ 1005840 h 1669264"/>
              <a:gd name="connsiteX114" fmla="*/ 769400 w 1660940"/>
              <a:gd name="connsiteY114" fmla="*/ 1017270 h 1669264"/>
              <a:gd name="connsiteX115" fmla="*/ 735110 w 1660940"/>
              <a:gd name="connsiteY115" fmla="*/ 1028700 h 1669264"/>
              <a:gd name="connsiteX116" fmla="*/ 655100 w 1660940"/>
              <a:gd name="connsiteY116" fmla="*/ 1017270 h 1669264"/>
              <a:gd name="connsiteX117" fmla="*/ 597950 w 1660940"/>
              <a:gd name="connsiteY117" fmla="*/ 925830 h 1669264"/>
              <a:gd name="connsiteX118" fmla="*/ 609380 w 1660940"/>
              <a:gd name="connsiteY118" fmla="*/ 765810 h 1669264"/>
              <a:gd name="connsiteX119" fmla="*/ 643670 w 1660940"/>
              <a:gd name="connsiteY119" fmla="*/ 720090 h 1669264"/>
              <a:gd name="connsiteX120" fmla="*/ 723680 w 1660940"/>
              <a:gd name="connsiteY120" fmla="*/ 697230 h 1669264"/>
              <a:gd name="connsiteX121" fmla="*/ 963710 w 1660940"/>
              <a:gd name="connsiteY121" fmla="*/ 674370 h 1669264"/>
              <a:gd name="connsiteX122" fmla="*/ 998000 w 1660940"/>
              <a:gd name="connsiteY122" fmla="*/ 765810 h 1669264"/>
              <a:gd name="connsiteX123" fmla="*/ 986570 w 1660940"/>
              <a:gd name="connsiteY123" fmla="*/ 925830 h 1669264"/>
              <a:gd name="connsiteX124" fmla="*/ 952280 w 1660940"/>
              <a:gd name="connsiteY124" fmla="*/ 948690 h 1669264"/>
              <a:gd name="connsiteX125" fmla="*/ 872270 w 1660940"/>
              <a:gd name="connsiteY125" fmla="*/ 994410 h 1669264"/>
              <a:gd name="connsiteX126" fmla="*/ 712250 w 1660940"/>
              <a:gd name="connsiteY126" fmla="*/ 902970 h 1669264"/>
              <a:gd name="connsiteX127" fmla="*/ 700820 w 1660940"/>
              <a:gd name="connsiteY127" fmla="*/ 857250 h 1669264"/>
              <a:gd name="connsiteX128" fmla="*/ 769400 w 1660940"/>
              <a:gd name="connsiteY128" fmla="*/ 651510 h 1669264"/>
              <a:gd name="connsiteX129" fmla="*/ 860840 w 1660940"/>
              <a:gd name="connsiteY129" fmla="*/ 617220 h 1669264"/>
              <a:gd name="connsiteX130" fmla="*/ 975140 w 1660940"/>
              <a:gd name="connsiteY130" fmla="*/ 640080 h 1669264"/>
              <a:gd name="connsiteX131" fmla="*/ 986570 w 1660940"/>
              <a:gd name="connsiteY131" fmla="*/ 685800 h 1669264"/>
              <a:gd name="connsiteX132" fmla="*/ 952280 w 1660940"/>
              <a:gd name="connsiteY132" fmla="*/ 868680 h 1669264"/>
              <a:gd name="connsiteX133" fmla="*/ 883700 w 1660940"/>
              <a:gd name="connsiteY133" fmla="*/ 948690 h 1669264"/>
              <a:gd name="connsiteX134" fmla="*/ 849410 w 1660940"/>
              <a:gd name="connsiteY134" fmla="*/ 982980 h 1669264"/>
              <a:gd name="connsiteX135" fmla="*/ 769400 w 1660940"/>
              <a:gd name="connsiteY135" fmla="*/ 1005840 h 1669264"/>
              <a:gd name="connsiteX136" fmla="*/ 769400 w 1660940"/>
              <a:gd name="connsiteY136" fmla="*/ 811530 h 1669264"/>
              <a:gd name="connsiteX137" fmla="*/ 815120 w 1660940"/>
              <a:gd name="connsiteY137" fmla="*/ 777240 h 1669264"/>
              <a:gd name="connsiteX138" fmla="*/ 849410 w 1660940"/>
              <a:gd name="connsiteY138" fmla="*/ 731520 h 1669264"/>
              <a:gd name="connsiteX139" fmla="*/ 940850 w 1660940"/>
              <a:gd name="connsiteY139" fmla="*/ 697230 h 1669264"/>
              <a:gd name="connsiteX140" fmla="*/ 1055150 w 1660940"/>
              <a:gd name="connsiteY140" fmla="*/ 720090 h 1669264"/>
              <a:gd name="connsiteX141" fmla="*/ 1032290 w 1660940"/>
              <a:gd name="connsiteY141" fmla="*/ 982980 h 1669264"/>
              <a:gd name="connsiteX142" fmla="*/ 1009430 w 1660940"/>
              <a:gd name="connsiteY142" fmla="*/ 1028700 h 1669264"/>
              <a:gd name="connsiteX143" fmla="*/ 963710 w 1660940"/>
              <a:gd name="connsiteY143" fmla="*/ 1062990 h 1669264"/>
              <a:gd name="connsiteX144" fmla="*/ 895130 w 1660940"/>
              <a:gd name="connsiteY144" fmla="*/ 1097280 h 1669264"/>
              <a:gd name="connsiteX145" fmla="*/ 826550 w 1660940"/>
              <a:gd name="connsiteY145" fmla="*/ 1062990 h 1669264"/>
              <a:gd name="connsiteX146" fmla="*/ 803690 w 1660940"/>
              <a:gd name="connsiteY146" fmla="*/ 1005840 h 1669264"/>
              <a:gd name="connsiteX147" fmla="*/ 837980 w 1660940"/>
              <a:gd name="connsiteY147" fmla="*/ 811530 h 1669264"/>
              <a:gd name="connsiteX148" fmla="*/ 883700 w 1660940"/>
              <a:gd name="connsiteY148" fmla="*/ 765810 h 1669264"/>
              <a:gd name="connsiteX149" fmla="*/ 917990 w 1660940"/>
              <a:gd name="connsiteY149" fmla="*/ 742950 h 1669264"/>
              <a:gd name="connsiteX150" fmla="*/ 975140 w 1660940"/>
              <a:gd name="connsiteY150" fmla="*/ 731520 h 1669264"/>
              <a:gd name="connsiteX151" fmla="*/ 1135160 w 1660940"/>
              <a:gd name="connsiteY151" fmla="*/ 777240 h 1669264"/>
              <a:gd name="connsiteX152" fmla="*/ 1158020 w 1660940"/>
              <a:gd name="connsiteY152" fmla="*/ 891540 h 1669264"/>
              <a:gd name="connsiteX153" fmla="*/ 1100870 w 1660940"/>
              <a:gd name="connsiteY153" fmla="*/ 1062990 h 1669264"/>
              <a:gd name="connsiteX154" fmla="*/ 1055150 w 1660940"/>
              <a:gd name="connsiteY154" fmla="*/ 1074420 h 1669264"/>
              <a:gd name="connsiteX155" fmla="*/ 1020860 w 1660940"/>
              <a:gd name="connsiteY155" fmla="*/ 1062990 h 1669264"/>
              <a:gd name="connsiteX156" fmla="*/ 1020860 w 1660940"/>
              <a:gd name="connsiteY156" fmla="*/ 948690 h 1669264"/>
              <a:gd name="connsiteX157" fmla="*/ 1043720 w 1660940"/>
              <a:gd name="connsiteY157" fmla="*/ 914400 h 1669264"/>
              <a:gd name="connsiteX158" fmla="*/ 1089440 w 1660940"/>
              <a:gd name="connsiteY158" fmla="*/ 902970 h 1669264"/>
              <a:gd name="connsiteX159" fmla="*/ 1192310 w 1660940"/>
              <a:gd name="connsiteY159" fmla="*/ 925830 h 1669264"/>
              <a:gd name="connsiteX160" fmla="*/ 1226600 w 1660940"/>
              <a:gd name="connsiteY160" fmla="*/ 948690 h 1669264"/>
              <a:gd name="connsiteX161" fmla="*/ 1260890 w 1660940"/>
              <a:gd name="connsiteY161" fmla="*/ 1017270 h 1669264"/>
              <a:gd name="connsiteX162" fmla="*/ 1272320 w 1660940"/>
              <a:gd name="connsiteY162" fmla="*/ 1062990 h 1669264"/>
              <a:gd name="connsiteX163" fmla="*/ 1295180 w 1660940"/>
              <a:gd name="connsiteY163" fmla="*/ 1005840 h 1669264"/>
              <a:gd name="connsiteX164" fmla="*/ 1306610 w 1660940"/>
              <a:gd name="connsiteY164" fmla="*/ 960120 h 1669264"/>
              <a:gd name="connsiteX165" fmla="*/ 1329470 w 1660940"/>
              <a:gd name="connsiteY165" fmla="*/ 914400 h 1669264"/>
              <a:gd name="connsiteX166" fmla="*/ 1295180 w 1660940"/>
              <a:gd name="connsiteY166" fmla="*/ 1051560 h 1669264"/>
              <a:gd name="connsiteX167" fmla="*/ 1272320 w 1660940"/>
              <a:gd name="connsiteY167" fmla="*/ 1085850 h 1669264"/>
              <a:gd name="connsiteX168" fmla="*/ 1249460 w 1660940"/>
              <a:gd name="connsiteY168" fmla="*/ 1131570 h 1669264"/>
              <a:gd name="connsiteX169" fmla="*/ 1295180 w 1660940"/>
              <a:gd name="connsiteY169" fmla="*/ 1005840 h 1669264"/>
              <a:gd name="connsiteX170" fmla="*/ 1306610 w 1660940"/>
              <a:gd name="connsiteY170" fmla="*/ 971550 h 1669264"/>
              <a:gd name="connsiteX171" fmla="*/ 1318040 w 1660940"/>
              <a:gd name="connsiteY171" fmla="*/ 1017270 h 1669264"/>
              <a:gd name="connsiteX172" fmla="*/ 1260890 w 1660940"/>
              <a:gd name="connsiteY172" fmla="*/ 1120140 h 1669264"/>
              <a:gd name="connsiteX173" fmla="*/ 1238030 w 1660940"/>
              <a:gd name="connsiteY173" fmla="*/ 1154430 h 1669264"/>
              <a:gd name="connsiteX174" fmla="*/ 1203740 w 1660940"/>
              <a:gd name="connsiteY174" fmla="*/ 1177290 h 1669264"/>
              <a:gd name="connsiteX175" fmla="*/ 1283750 w 1660940"/>
              <a:gd name="connsiteY175" fmla="*/ 1051560 h 1669264"/>
              <a:gd name="connsiteX176" fmla="*/ 1318040 w 1660940"/>
              <a:gd name="connsiteY176" fmla="*/ 1028700 h 1669264"/>
              <a:gd name="connsiteX177" fmla="*/ 1295180 w 1660940"/>
              <a:gd name="connsiteY177" fmla="*/ 1120140 h 1669264"/>
              <a:gd name="connsiteX178" fmla="*/ 1283750 w 1660940"/>
              <a:gd name="connsiteY178" fmla="*/ 1177290 h 1669264"/>
              <a:gd name="connsiteX179" fmla="*/ 1215170 w 1660940"/>
              <a:gd name="connsiteY179" fmla="*/ 1245870 h 1669264"/>
              <a:gd name="connsiteX180" fmla="*/ 1192310 w 1660940"/>
              <a:gd name="connsiteY180" fmla="*/ 1200150 h 1669264"/>
              <a:gd name="connsiteX181" fmla="*/ 1203740 w 1660940"/>
              <a:gd name="connsiteY181" fmla="*/ 1154430 h 1669264"/>
              <a:gd name="connsiteX182" fmla="*/ 1306610 w 1660940"/>
              <a:gd name="connsiteY182" fmla="*/ 1040130 h 1669264"/>
              <a:gd name="connsiteX183" fmla="*/ 1295180 w 1660940"/>
              <a:gd name="connsiteY183" fmla="*/ 1257300 h 1669264"/>
              <a:gd name="connsiteX184" fmla="*/ 1272320 w 1660940"/>
              <a:gd name="connsiteY184" fmla="*/ 1291590 h 1669264"/>
              <a:gd name="connsiteX185" fmla="*/ 1260890 w 1660940"/>
              <a:gd name="connsiteY185" fmla="*/ 1234440 h 1669264"/>
              <a:gd name="connsiteX186" fmla="*/ 1283750 w 1660940"/>
              <a:gd name="connsiteY186" fmla="*/ 1108710 h 1669264"/>
              <a:gd name="connsiteX187" fmla="*/ 1306610 w 1660940"/>
              <a:gd name="connsiteY187" fmla="*/ 1074420 h 1669264"/>
              <a:gd name="connsiteX188" fmla="*/ 1340900 w 1660940"/>
              <a:gd name="connsiteY188" fmla="*/ 1051560 h 1669264"/>
              <a:gd name="connsiteX189" fmla="*/ 1340900 w 1660940"/>
              <a:gd name="connsiteY189" fmla="*/ 1223010 h 1669264"/>
              <a:gd name="connsiteX190" fmla="*/ 1318040 w 1660940"/>
              <a:gd name="connsiteY190" fmla="*/ 1257300 h 1669264"/>
              <a:gd name="connsiteX191" fmla="*/ 1306610 w 1660940"/>
              <a:gd name="connsiteY191" fmla="*/ 1211580 h 1669264"/>
              <a:gd name="connsiteX192" fmla="*/ 1375190 w 1660940"/>
              <a:gd name="connsiteY192" fmla="*/ 1143000 h 1669264"/>
              <a:gd name="connsiteX193" fmla="*/ 1363760 w 1660940"/>
              <a:gd name="connsiteY193" fmla="*/ 1280160 h 1669264"/>
              <a:gd name="connsiteX194" fmla="*/ 1340900 w 1660940"/>
              <a:gd name="connsiteY194" fmla="*/ 1245870 h 1669264"/>
              <a:gd name="connsiteX195" fmla="*/ 1375190 w 1660940"/>
              <a:gd name="connsiteY195" fmla="*/ 1200150 h 1669264"/>
              <a:gd name="connsiteX196" fmla="*/ 1398050 w 1660940"/>
              <a:gd name="connsiteY196" fmla="*/ 1165860 h 1669264"/>
              <a:gd name="connsiteX197" fmla="*/ 1375190 w 1660940"/>
              <a:gd name="connsiteY197" fmla="*/ 1291590 h 1669264"/>
              <a:gd name="connsiteX198" fmla="*/ 1352330 w 1660940"/>
              <a:gd name="connsiteY198" fmla="*/ 1325880 h 1669264"/>
              <a:gd name="connsiteX199" fmla="*/ 1340900 w 1660940"/>
              <a:gd name="connsiteY199" fmla="*/ 1291590 h 1669264"/>
              <a:gd name="connsiteX200" fmla="*/ 1363760 w 1660940"/>
              <a:gd name="connsiteY200" fmla="*/ 1245870 h 1669264"/>
              <a:gd name="connsiteX201" fmla="*/ 1398050 w 1660940"/>
              <a:gd name="connsiteY201" fmla="*/ 1200150 h 1669264"/>
              <a:gd name="connsiteX202" fmla="*/ 1420910 w 1660940"/>
              <a:gd name="connsiteY202" fmla="*/ 1165860 h 1669264"/>
              <a:gd name="connsiteX203" fmla="*/ 1409480 w 1660940"/>
              <a:gd name="connsiteY203" fmla="*/ 1268730 h 1669264"/>
              <a:gd name="connsiteX204" fmla="*/ 1363760 w 1660940"/>
              <a:gd name="connsiteY204" fmla="*/ 1337310 h 1669264"/>
              <a:gd name="connsiteX205" fmla="*/ 1375190 w 1660940"/>
              <a:gd name="connsiteY205" fmla="*/ 1303020 h 1669264"/>
              <a:gd name="connsiteX206" fmla="*/ 1443770 w 1660940"/>
              <a:gd name="connsiteY206" fmla="*/ 1211580 h 1669264"/>
              <a:gd name="connsiteX207" fmla="*/ 1420910 w 1660940"/>
              <a:gd name="connsiteY207" fmla="*/ 1245870 h 1669264"/>
              <a:gd name="connsiteX208" fmla="*/ 1386620 w 1660940"/>
              <a:gd name="connsiteY208" fmla="*/ 1303020 h 1669264"/>
              <a:gd name="connsiteX209" fmla="*/ 1363760 w 1660940"/>
              <a:gd name="connsiteY209" fmla="*/ 1017270 h 1669264"/>
              <a:gd name="connsiteX210" fmla="*/ 1352330 w 1660940"/>
              <a:gd name="connsiteY210" fmla="*/ 1051560 h 1669264"/>
              <a:gd name="connsiteX211" fmla="*/ 1295180 w 1660940"/>
              <a:gd name="connsiteY211" fmla="*/ 1097280 h 1669264"/>
              <a:gd name="connsiteX212" fmla="*/ 1249460 w 1660940"/>
              <a:gd name="connsiteY212" fmla="*/ 1051560 h 1669264"/>
              <a:gd name="connsiteX213" fmla="*/ 1283750 w 1660940"/>
              <a:gd name="connsiteY213" fmla="*/ 822960 h 1669264"/>
              <a:gd name="connsiteX214" fmla="*/ 1295180 w 1660940"/>
              <a:gd name="connsiteY214" fmla="*/ 868680 h 1669264"/>
              <a:gd name="connsiteX215" fmla="*/ 1272320 w 1660940"/>
              <a:gd name="connsiteY215" fmla="*/ 914400 h 1669264"/>
              <a:gd name="connsiteX216" fmla="*/ 1169450 w 1660940"/>
              <a:gd name="connsiteY216" fmla="*/ 1028700 h 1669264"/>
              <a:gd name="connsiteX217" fmla="*/ 1135160 w 1660940"/>
              <a:gd name="connsiteY217" fmla="*/ 834390 h 1669264"/>
              <a:gd name="connsiteX218" fmla="*/ 1203740 w 1660940"/>
              <a:gd name="connsiteY218" fmla="*/ 777240 h 1669264"/>
              <a:gd name="connsiteX219" fmla="*/ 1295180 w 1660940"/>
              <a:gd name="connsiteY219" fmla="*/ 742950 h 1669264"/>
              <a:gd name="connsiteX220" fmla="*/ 1352330 w 1660940"/>
              <a:gd name="connsiteY220" fmla="*/ 754380 h 1669264"/>
              <a:gd name="connsiteX221" fmla="*/ 1363760 w 1660940"/>
              <a:gd name="connsiteY221" fmla="*/ 788670 h 1669264"/>
              <a:gd name="connsiteX222" fmla="*/ 1375190 w 1660940"/>
              <a:gd name="connsiteY222" fmla="*/ 845820 h 1669264"/>
              <a:gd name="connsiteX223" fmla="*/ 1363760 w 1660940"/>
              <a:gd name="connsiteY223" fmla="*/ 914400 h 1669264"/>
              <a:gd name="connsiteX224" fmla="*/ 1329470 w 1660940"/>
              <a:gd name="connsiteY224" fmla="*/ 925830 h 1669264"/>
              <a:gd name="connsiteX225" fmla="*/ 1318040 w 1660940"/>
              <a:gd name="connsiteY225" fmla="*/ 891540 h 1669264"/>
              <a:gd name="connsiteX226" fmla="*/ 1375190 w 1660940"/>
              <a:gd name="connsiteY226" fmla="*/ 731520 h 1669264"/>
              <a:gd name="connsiteX227" fmla="*/ 1409480 w 1660940"/>
              <a:gd name="connsiteY227" fmla="*/ 742950 h 1669264"/>
              <a:gd name="connsiteX228" fmla="*/ 1363760 w 1660940"/>
              <a:gd name="connsiteY228" fmla="*/ 937260 h 1669264"/>
              <a:gd name="connsiteX229" fmla="*/ 1329470 w 1660940"/>
              <a:gd name="connsiteY229" fmla="*/ 925830 h 1669264"/>
              <a:gd name="connsiteX230" fmla="*/ 1340900 w 1660940"/>
              <a:gd name="connsiteY230" fmla="*/ 720090 h 1669264"/>
              <a:gd name="connsiteX231" fmla="*/ 1375190 w 1660940"/>
              <a:gd name="connsiteY231" fmla="*/ 685800 h 1669264"/>
              <a:gd name="connsiteX232" fmla="*/ 1420910 w 1660940"/>
              <a:gd name="connsiteY232" fmla="*/ 697230 h 1669264"/>
              <a:gd name="connsiteX233" fmla="*/ 1363760 w 1660940"/>
              <a:gd name="connsiteY233" fmla="*/ 891540 h 1669264"/>
              <a:gd name="connsiteX234" fmla="*/ 1306610 w 1660940"/>
              <a:gd name="connsiteY234" fmla="*/ 857250 h 1669264"/>
              <a:gd name="connsiteX235" fmla="*/ 1329470 w 1660940"/>
              <a:gd name="connsiteY235" fmla="*/ 708660 h 1669264"/>
              <a:gd name="connsiteX236" fmla="*/ 1340900 w 1660940"/>
              <a:gd name="connsiteY236" fmla="*/ 674370 h 1669264"/>
              <a:gd name="connsiteX237" fmla="*/ 1363760 w 1660940"/>
              <a:gd name="connsiteY237" fmla="*/ 640080 h 1669264"/>
              <a:gd name="connsiteX238" fmla="*/ 1466630 w 1660940"/>
              <a:gd name="connsiteY238" fmla="*/ 662940 h 1669264"/>
              <a:gd name="connsiteX239" fmla="*/ 1500920 w 1660940"/>
              <a:gd name="connsiteY239" fmla="*/ 777240 h 1669264"/>
              <a:gd name="connsiteX240" fmla="*/ 1489490 w 1660940"/>
              <a:gd name="connsiteY240" fmla="*/ 891540 h 1669264"/>
              <a:gd name="connsiteX241" fmla="*/ 1500920 w 1660940"/>
              <a:gd name="connsiteY241" fmla="*/ 697230 h 1669264"/>
              <a:gd name="connsiteX242" fmla="*/ 1535210 w 1660940"/>
              <a:gd name="connsiteY242" fmla="*/ 742950 h 1669264"/>
              <a:gd name="connsiteX243" fmla="*/ 1580930 w 1660940"/>
              <a:gd name="connsiteY243" fmla="*/ 720090 h 1669264"/>
              <a:gd name="connsiteX244" fmla="*/ 1603790 w 1660940"/>
              <a:gd name="connsiteY244" fmla="*/ 685800 h 1669264"/>
              <a:gd name="connsiteX245" fmla="*/ 1615220 w 1660940"/>
              <a:gd name="connsiteY245" fmla="*/ 720090 h 1669264"/>
              <a:gd name="connsiteX246" fmla="*/ 1649510 w 1660940"/>
              <a:gd name="connsiteY246" fmla="*/ 731520 h 1669264"/>
              <a:gd name="connsiteX247" fmla="*/ 1660940 w 1660940"/>
              <a:gd name="connsiteY247" fmla="*/ 765810 h 1669264"/>
              <a:gd name="connsiteX248" fmla="*/ 1649510 w 1660940"/>
              <a:gd name="connsiteY248" fmla="*/ 811530 h 1669264"/>
              <a:gd name="connsiteX249" fmla="*/ 1638080 w 1660940"/>
              <a:gd name="connsiteY249" fmla="*/ 697230 h 1669264"/>
              <a:gd name="connsiteX250" fmla="*/ 1615220 w 1660940"/>
              <a:gd name="connsiteY250" fmla="*/ 640080 h 1669264"/>
              <a:gd name="connsiteX251" fmla="*/ 1580930 w 1660940"/>
              <a:gd name="connsiteY251" fmla="*/ 662940 h 1669264"/>
              <a:gd name="connsiteX252" fmla="*/ 1558070 w 1660940"/>
              <a:gd name="connsiteY252" fmla="*/ 560070 h 1669264"/>
              <a:gd name="connsiteX253" fmla="*/ 1535210 w 1660940"/>
              <a:gd name="connsiteY253" fmla="*/ 491490 h 1669264"/>
              <a:gd name="connsiteX254" fmla="*/ 1443770 w 1660940"/>
              <a:gd name="connsiteY254" fmla="*/ 514350 h 1669264"/>
              <a:gd name="connsiteX255" fmla="*/ 1340900 w 1660940"/>
              <a:gd name="connsiteY255" fmla="*/ 537210 h 1669264"/>
              <a:gd name="connsiteX256" fmla="*/ 1283750 w 1660940"/>
              <a:gd name="connsiteY256" fmla="*/ 514350 h 1669264"/>
              <a:gd name="connsiteX257" fmla="*/ 1249460 w 1660940"/>
              <a:gd name="connsiteY257" fmla="*/ 422910 h 1669264"/>
              <a:gd name="connsiteX258" fmla="*/ 1226600 w 1660940"/>
              <a:gd name="connsiteY258" fmla="*/ 480060 h 1669264"/>
              <a:gd name="connsiteX259" fmla="*/ 1215170 w 1660940"/>
              <a:gd name="connsiteY259" fmla="*/ 537210 h 1669264"/>
              <a:gd name="connsiteX260" fmla="*/ 1203740 w 1660940"/>
              <a:gd name="connsiteY260" fmla="*/ 582930 h 1669264"/>
              <a:gd name="connsiteX261" fmla="*/ 1180880 w 1660940"/>
              <a:gd name="connsiteY261" fmla="*/ 537210 h 1669264"/>
              <a:gd name="connsiteX262" fmla="*/ 1203740 w 1660940"/>
              <a:gd name="connsiteY262" fmla="*/ 411480 h 1669264"/>
              <a:gd name="connsiteX263" fmla="*/ 1215170 w 1660940"/>
              <a:gd name="connsiteY263" fmla="*/ 365760 h 1669264"/>
              <a:gd name="connsiteX264" fmla="*/ 1238030 w 1660940"/>
              <a:gd name="connsiteY264" fmla="*/ 331470 h 1669264"/>
              <a:gd name="connsiteX265" fmla="*/ 1249460 w 1660940"/>
              <a:gd name="connsiteY265" fmla="*/ 365760 h 1669264"/>
              <a:gd name="connsiteX266" fmla="*/ 1238030 w 1660940"/>
              <a:gd name="connsiteY266" fmla="*/ 400050 h 1669264"/>
              <a:gd name="connsiteX267" fmla="*/ 1180880 w 1660940"/>
              <a:gd name="connsiteY267" fmla="*/ 468630 h 1669264"/>
              <a:gd name="connsiteX268" fmla="*/ 1192310 w 1660940"/>
              <a:gd name="connsiteY268" fmla="*/ 320040 h 1669264"/>
              <a:gd name="connsiteX269" fmla="*/ 1203740 w 1660940"/>
              <a:gd name="connsiteY269" fmla="*/ 285750 h 1669264"/>
              <a:gd name="connsiteX270" fmla="*/ 1249460 w 1660940"/>
              <a:gd name="connsiteY270" fmla="*/ 251460 h 1669264"/>
              <a:gd name="connsiteX271" fmla="*/ 1272320 w 1660940"/>
              <a:gd name="connsiteY271" fmla="*/ 285750 h 1669264"/>
              <a:gd name="connsiteX272" fmla="*/ 1249460 w 1660940"/>
              <a:gd name="connsiteY272" fmla="*/ 320040 h 1669264"/>
              <a:gd name="connsiteX273" fmla="*/ 1203740 w 1660940"/>
              <a:gd name="connsiteY273" fmla="*/ 388620 h 1669264"/>
              <a:gd name="connsiteX274" fmla="*/ 1123730 w 1660940"/>
              <a:gd name="connsiteY274" fmla="*/ 365760 h 1669264"/>
              <a:gd name="connsiteX275" fmla="*/ 1112300 w 1660940"/>
              <a:gd name="connsiteY275" fmla="*/ 320040 h 1669264"/>
              <a:gd name="connsiteX276" fmla="*/ 1089440 w 1660940"/>
              <a:gd name="connsiteY276" fmla="*/ 240030 h 1669264"/>
              <a:gd name="connsiteX277" fmla="*/ 906560 w 1660940"/>
              <a:gd name="connsiteY277" fmla="*/ 388620 h 1669264"/>
              <a:gd name="connsiteX278" fmla="*/ 860840 w 1660940"/>
              <a:gd name="connsiteY278" fmla="*/ 422910 h 1669264"/>
              <a:gd name="connsiteX279" fmla="*/ 769400 w 1660940"/>
              <a:gd name="connsiteY279" fmla="*/ 468630 h 1669264"/>
              <a:gd name="connsiteX280" fmla="*/ 735110 w 1660940"/>
              <a:gd name="connsiteY280" fmla="*/ 445770 h 1669264"/>
              <a:gd name="connsiteX281" fmla="*/ 780830 w 1660940"/>
              <a:gd name="connsiteY281" fmla="*/ 297180 h 1669264"/>
              <a:gd name="connsiteX282" fmla="*/ 826550 w 1660940"/>
              <a:gd name="connsiteY282" fmla="*/ 240030 h 1669264"/>
              <a:gd name="connsiteX283" fmla="*/ 860840 w 1660940"/>
              <a:gd name="connsiteY283" fmla="*/ 217170 h 1669264"/>
              <a:gd name="connsiteX284" fmla="*/ 792260 w 1660940"/>
              <a:gd name="connsiteY284" fmla="*/ 320040 h 1669264"/>
              <a:gd name="connsiteX285" fmla="*/ 757970 w 1660940"/>
              <a:gd name="connsiteY285" fmla="*/ 342900 h 1669264"/>
              <a:gd name="connsiteX286" fmla="*/ 815120 w 1660940"/>
              <a:gd name="connsiteY286" fmla="*/ 262890 h 1669264"/>
              <a:gd name="connsiteX287" fmla="*/ 826550 w 1660940"/>
              <a:gd name="connsiteY287" fmla="*/ 297180 h 1669264"/>
              <a:gd name="connsiteX288" fmla="*/ 849410 w 1660940"/>
              <a:gd name="connsiteY288" fmla="*/ 434340 h 1669264"/>
              <a:gd name="connsiteX289" fmla="*/ 917990 w 1660940"/>
              <a:gd name="connsiteY289" fmla="*/ 331470 h 1669264"/>
              <a:gd name="connsiteX290" fmla="*/ 940850 w 1660940"/>
              <a:gd name="connsiteY290" fmla="*/ 297180 h 1669264"/>
              <a:gd name="connsiteX291" fmla="*/ 906560 w 1660940"/>
              <a:gd name="connsiteY291" fmla="*/ 331470 h 1669264"/>
              <a:gd name="connsiteX292" fmla="*/ 872270 w 1660940"/>
              <a:gd name="connsiteY292" fmla="*/ 342900 h 1669264"/>
              <a:gd name="connsiteX293" fmla="*/ 815120 w 1660940"/>
              <a:gd name="connsiteY293" fmla="*/ 388620 h 1669264"/>
              <a:gd name="connsiteX294" fmla="*/ 792260 w 1660940"/>
              <a:gd name="connsiteY294" fmla="*/ 354330 h 1669264"/>
              <a:gd name="connsiteX295" fmla="*/ 803690 w 1660940"/>
              <a:gd name="connsiteY295" fmla="*/ 274320 h 1669264"/>
              <a:gd name="connsiteX296" fmla="*/ 826550 w 1660940"/>
              <a:gd name="connsiteY296" fmla="*/ 240030 h 1669264"/>
              <a:gd name="connsiteX297" fmla="*/ 837980 w 1660940"/>
              <a:gd name="connsiteY297" fmla="*/ 205740 h 1669264"/>
              <a:gd name="connsiteX298" fmla="*/ 792260 w 1660940"/>
              <a:gd name="connsiteY298" fmla="*/ 217170 h 1669264"/>
              <a:gd name="connsiteX299" fmla="*/ 723680 w 1660940"/>
              <a:gd name="connsiteY299" fmla="*/ 240030 h 1669264"/>
              <a:gd name="connsiteX300" fmla="*/ 643670 w 1660940"/>
              <a:gd name="connsiteY300" fmla="*/ 274320 h 1669264"/>
              <a:gd name="connsiteX301" fmla="*/ 723680 w 1660940"/>
              <a:gd name="connsiteY301" fmla="*/ 182880 h 1669264"/>
              <a:gd name="connsiteX302" fmla="*/ 792260 w 1660940"/>
              <a:gd name="connsiteY302" fmla="*/ 160020 h 1669264"/>
              <a:gd name="connsiteX303" fmla="*/ 723680 w 1660940"/>
              <a:gd name="connsiteY303" fmla="*/ 114300 h 1669264"/>
              <a:gd name="connsiteX304" fmla="*/ 689390 w 1660940"/>
              <a:gd name="connsiteY304" fmla="*/ 80010 h 1669264"/>
              <a:gd name="connsiteX305" fmla="*/ 677960 w 1660940"/>
              <a:gd name="connsiteY305" fmla="*/ 45720 h 1669264"/>
              <a:gd name="connsiteX306" fmla="*/ 712250 w 1660940"/>
              <a:gd name="connsiteY306" fmla="*/ 34290 h 1669264"/>
              <a:gd name="connsiteX307" fmla="*/ 655100 w 1660940"/>
              <a:gd name="connsiteY307" fmla="*/ 91440 h 1669264"/>
              <a:gd name="connsiteX308" fmla="*/ 620810 w 1660940"/>
              <a:gd name="connsiteY308" fmla="*/ 148590 h 1669264"/>
              <a:gd name="connsiteX309" fmla="*/ 597950 w 1660940"/>
              <a:gd name="connsiteY309" fmla="*/ 228600 h 1669264"/>
              <a:gd name="connsiteX310" fmla="*/ 586520 w 1660940"/>
              <a:gd name="connsiteY310" fmla="*/ 262890 h 1669264"/>
              <a:gd name="connsiteX311" fmla="*/ 597950 w 1660940"/>
              <a:gd name="connsiteY311" fmla="*/ 297180 h 1669264"/>
              <a:gd name="connsiteX312" fmla="*/ 609380 w 1660940"/>
              <a:gd name="connsiteY312" fmla="*/ 251460 h 1669264"/>
              <a:gd name="connsiteX313" fmla="*/ 540800 w 1660940"/>
              <a:gd name="connsiteY313" fmla="*/ 137160 h 1669264"/>
              <a:gd name="connsiteX314" fmla="*/ 460790 w 1660940"/>
              <a:gd name="connsiteY314" fmla="*/ 182880 h 1669264"/>
              <a:gd name="connsiteX315" fmla="*/ 449360 w 1660940"/>
              <a:gd name="connsiteY315" fmla="*/ 217170 h 1669264"/>
              <a:gd name="connsiteX316" fmla="*/ 426500 w 1660940"/>
              <a:gd name="connsiteY316" fmla="*/ 274320 h 1669264"/>
              <a:gd name="connsiteX317" fmla="*/ 437930 w 1660940"/>
              <a:gd name="connsiteY317" fmla="*/ 354330 h 1669264"/>
              <a:gd name="connsiteX318" fmla="*/ 529370 w 1660940"/>
              <a:gd name="connsiteY318" fmla="*/ 297180 h 1669264"/>
              <a:gd name="connsiteX319" fmla="*/ 495080 w 1660940"/>
              <a:gd name="connsiteY319" fmla="*/ 274320 h 1669264"/>
              <a:gd name="connsiteX320" fmla="*/ 403640 w 1660940"/>
              <a:gd name="connsiteY320" fmla="*/ 331470 h 1669264"/>
              <a:gd name="connsiteX321" fmla="*/ 415070 w 1660940"/>
              <a:gd name="connsiteY321" fmla="*/ 400050 h 1669264"/>
              <a:gd name="connsiteX322" fmla="*/ 449360 w 1660940"/>
              <a:gd name="connsiteY322" fmla="*/ 388620 h 1669264"/>
              <a:gd name="connsiteX323" fmla="*/ 415070 w 1660940"/>
              <a:gd name="connsiteY323" fmla="*/ 297180 h 1669264"/>
              <a:gd name="connsiteX324" fmla="*/ 323630 w 1660940"/>
              <a:gd name="connsiteY324" fmla="*/ 342900 h 1669264"/>
              <a:gd name="connsiteX325" fmla="*/ 277910 w 1660940"/>
              <a:gd name="connsiteY325" fmla="*/ 434340 h 1669264"/>
              <a:gd name="connsiteX326" fmla="*/ 266480 w 1660940"/>
              <a:gd name="connsiteY326" fmla="*/ 502920 h 1669264"/>
              <a:gd name="connsiteX327" fmla="*/ 277910 w 1660940"/>
              <a:gd name="connsiteY327" fmla="*/ 560070 h 1669264"/>
              <a:gd name="connsiteX328" fmla="*/ 243620 w 1660940"/>
              <a:gd name="connsiteY328" fmla="*/ 537210 h 1669264"/>
              <a:gd name="connsiteX329" fmla="*/ 140750 w 1660940"/>
              <a:gd name="connsiteY329" fmla="*/ 594360 h 1669264"/>
              <a:gd name="connsiteX330" fmla="*/ 186470 w 1660940"/>
              <a:gd name="connsiteY330" fmla="*/ 491490 h 1669264"/>
              <a:gd name="connsiteX331" fmla="*/ 209330 w 1660940"/>
              <a:gd name="connsiteY331" fmla="*/ 525780 h 1669264"/>
              <a:gd name="connsiteX332" fmla="*/ 197900 w 1660940"/>
              <a:gd name="connsiteY332" fmla="*/ 617220 h 1669264"/>
              <a:gd name="connsiteX333" fmla="*/ 106460 w 1660940"/>
              <a:gd name="connsiteY333" fmla="*/ 617220 h 1669264"/>
              <a:gd name="connsiteX334" fmla="*/ 129320 w 1660940"/>
              <a:gd name="connsiteY334" fmla="*/ 491490 h 1669264"/>
              <a:gd name="connsiteX335" fmla="*/ 163610 w 1660940"/>
              <a:gd name="connsiteY335" fmla="*/ 502920 h 1669264"/>
              <a:gd name="connsiteX336" fmla="*/ 186470 w 1660940"/>
              <a:gd name="connsiteY336" fmla="*/ 594360 h 1669264"/>
              <a:gd name="connsiteX337" fmla="*/ 163610 w 1660940"/>
              <a:gd name="connsiteY337" fmla="*/ 685800 h 1669264"/>
              <a:gd name="connsiteX338" fmla="*/ 140750 w 1660940"/>
              <a:gd name="connsiteY338" fmla="*/ 742950 h 1669264"/>
              <a:gd name="connsiteX339" fmla="*/ 83600 w 1660940"/>
              <a:gd name="connsiteY339" fmla="*/ 800100 h 1669264"/>
              <a:gd name="connsiteX340" fmla="*/ 60740 w 1660940"/>
              <a:gd name="connsiteY340" fmla="*/ 742950 h 1669264"/>
              <a:gd name="connsiteX341" fmla="*/ 95030 w 1660940"/>
              <a:gd name="connsiteY341" fmla="*/ 708660 h 1669264"/>
              <a:gd name="connsiteX342" fmla="*/ 129320 w 1660940"/>
              <a:gd name="connsiteY342" fmla="*/ 662940 h 1669264"/>
              <a:gd name="connsiteX343" fmla="*/ 140750 w 1660940"/>
              <a:gd name="connsiteY343" fmla="*/ 628650 h 1669264"/>
              <a:gd name="connsiteX344" fmla="*/ 152180 w 1660940"/>
              <a:gd name="connsiteY344" fmla="*/ 662940 h 1669264"/>
              <a:gd name="connsiteX345" fmla="*/ 129320 w 1660940"/>
              <a:gd name="connsiteY345" fmla="*/ 708660 h 1669264"/>
              <a:gd name="connsiteX346" fmla="*/ 117890 w 1660940"/>
              <a:gd name="connsiteY346" fmla="*/ 754380 h 1669264"/>
              <a:gd name="connsiteX347" fmla="*/ 106460 w 1660940"/>
              <a:gd name="connsiteY347" fmla="*/ 720090 h 1669264"/>
              <a:gd name="connsiteX348" fmla="*/ 152180 w 1660940"/>
              <a:gd name="connsiteY348" fmla="*/ 617220 h 1669264"/>
              <a:gd name="connsiteX349" fmla="*/ 83600 w 1660940"/>
              <a:gd name="connsiteY349" fmla="*/ 628650 h 1669264"/>
              <a:gd name="connsiteX350" fmla="*/ 60740 w 1660940"/>
              <a:gd name="connsiteY350" fmla="*/ 720090 h 1669264"/>
              <a:gd name="connsiteX351" fmla="*/ 117890 w 1660940"/>
              <a:gd name="connsiteY351" fmla="*/ 708660 h 1669264"/>
              <a:gd name="connsiteX352" fmla="*/ 152180 w 1660940"/>
              <a:gd name="connsiteY352" fmla="*/ 617220 h 1669264"/>
              <a:gd name="connsiteX353" fmla="*/ 117890 w 1660940"/>
              <a:gd name="connsiteY353" fmla="*/ 628650 h 1669264"/>
              <a:gd name="connsiteX354" fmla="*/ 106460 w 1660940"/>
              <a:gd name="connsiteY354" fmla="*/ 662940 h 1669264"/>
              <a:gd name="connsiteX355" fmla="*/ 83600 w 1660940"/>
              <a:gd name="connsiteY355" fmla="*/ 822960 h 1669264"/>
              <a:gd name="connsiteX356" fmla="*/ 95030 w 1660940"/>
              <a:gd name="connsiteY356" fmla="*/ 937260 h 1669264"/>
              <a:gd name="connsiteX357" fmla="*/ 140750 w 1660940"/>
              <a:gd name="connsiteY357" fmla="*/ 925830 h 1669264"/>
              <a:gd name="connsiteX358" fmla="*/ 163610 w 1660940"/>
              <a:gd name="connsiteY358" fmla="*/ 891540 h 1669264"/>
              <a:gd name="connsiteX359" fmla="*/ 175040 w 1660940"/>
              <a:gd name="connsiteY359" fmla="*/ 834390 h 1669264"/>
              <a:gd name="connsiteX360" fmla="*/ 186470 w 1660940"/>
              <a:gd name="connsiteY360" fmla="*/ 800100 h 1669264"/>
              <a:gd name="connsiteX361" fmla="*/ 175040 w 1660940"/>
              <a:gd name="connsiteY361" fmla="*/ 754380 h 1669264"/>
              <a:gd name="connsiteX362" fmla="*/ 152180 w 1660940"/>
              <a:gd name="connsiteY362" fmla="*/ 845820 h 1669264"/>
              <a:gd name="connsiteX363" fmla="*/ 186470 w 1660940"/>
              <a:gd name="connsiteY363" fmla="*/ 960120 h 1669264"/>
              <a:gd name="connsiteX364" fmla="*/ 243620 w 1660940"/>
              <a:gd name="connsiteY364" fmla="*/ 925830 h 1669264"/>
              <a:gd name="connsiteX365" fmla="*/ 289340 w 1660940"/>
              <a:gd name="connsiteY365" fmla="*/ 822960 h 1669264"/>
              <a:gd name="connsiteX366" fmla="*/ 300770 w 1660940"/>
              <a:gd name="connsiteY366" fmla="*/ 754380 h 1669264"/>
              <a:gd name="connsiteX367" fmla="*/ 289340 w 1660940"/>
              <a:gd name="connsiteY367" fmla="*/ 708660 h 1669264"/>
              <a:gd name="connsiteX368" fmla="*/ 266480 w 1660940"/>
              <a:gd name="connsiteY368" fmla="*/ 754380 h 1669264"/>
              <a:gd name="connsiteX369" fmla="*/ 255050 w 1660940"/>
              <a:gd name="connsiteY369" fmla="*/ 822960 h 1669264"/>
              <a:gd name="connsiteX370" fmla="*/ 266480 w 1660940"/>
              <a:gd name="connsiteY370" fmla="*/ 868680 h 1669264"/>
              <a:gd name="connsiteX371" fmla="*/ 300770 w 1660940"/>
              <a:gd name="connsiteY371" fmla="*/ 811530 h 1669264"/>
              <a:gd name="connsiteX372" fmla="*/ 289340 w 1660940"/>
              <a:gd name="connsiteY372" fmla="*/ 880110 h 1669264"/>
              <a:gd name="connsiteX373" fmla="*/ 300770 w 1660940"/>
              <a:gd name="connsiteY373" fmla="*/ 1062990 h 1669264"/>
              <a:gd name="connsiteX374" fmla="*/ 323630 w 1660940"/>
              <a:gd name="connsiteY374" fmla="*/ 1108710 h 1669264"/>
              <a:gd name="connsiteX375" fmla="*/ 335060 w 1660940"/>
              <a:gd name="connsiteY375" fmla="*/ 1143000 h 1669264"/>
              <a:gd name="connsiteX376" fmla="*/ 300770 w 1660940"/>
              <a:gd name="connsiteY376" fmla="*/ 1131570 h 1669264"/>
              <a:gd name="connsiteX377" fmla="*/ 243620 w 1660940"/>
              <a:gd name="connsiteY377" fmla="*/ 1085850 h 1669264"/>
              <a:gd name="connsiteX378" fmla="*/ 209330 w 1660940"/>
              <a:gd name="connsiteY378" fmla="*/ 1062990 h 1669264"/>
              <a:gd name="connsiteX379" fmla="*/ 175040 w 1660940"/>
              <a:gd name="connsiteY379" fmla="*/ 1074420 h 1669264"/>
              <a:gd name="connsiteX380" fmla="*/ 163610 w 1660940"/>
              <a:gd name="connsiteY380" fmla="*/ 1143000 h 1669264"/>
              <a:gd name="connsiteX381" fmla="*/ 117890 w 1660940"/>
              <a:gd name="connsiteY381" fmla="*/ 1257300 h 1669264"/>
              <a:gd name="connsiteX382" fmla="*/ 106460 w 1660940"/>
              <a:gd name="connsiteY382" fmla="*/ 1291590 h 1669264"/>
              <a:gd name="connsiteX383" fmla="*/ 83600 w 1660940"/>
              <a:gd name="connsiteY383" fmla="*/ 1257300 h 1669264"/>
              <a:gd name="connsiteX384" fmla="*/ 197900 w 1660940"/>
              <a:gd name="connsiteY384" fmla="*/ 1383030 h 1669264"/>
              <a:gd name="connsiteX385" fmla="*/ 232190 w 1660940"/>
              <a:gd name="connsiteY385" fmla="*/ 1417320 h 1669264"/>
              <a:gd name="connsiteX386" fmla="*/ 209330 w 1660940"/>
              <a:gd name="connsiteY386" fmla="*/ 1383030 h 1669264"/>
              <a:gd name="connsiteX387" fmla="*/ 175040 w 1660940"/>
              <a:gd name="connsiteY387" fmla="*/ 1348740 h 1669264"/>
              <a:gd name="connsiteX388" fmla="*/ 140750 w 1660940"/>
              <a:gd name="connsiteY388" fmla="*/ 1291590 h 1669264"/>
              <a:gd name="connsiteX389" fmla="*/ 95030 w 1660940"/>
              <a:gd name="connsiteY389" fmla="*/ 1245870 h 1669264"/>
              <a:gd name="connsiteX390" fmla="*/ 72170 w 1660940"/>
              <a:gd name="connsiteY390" fmla="*/ 1211580 h 1669264"/>
              <a:gd name="connsiteX391" fmla="*/ 129320 w 1660940"/>
              <a:gd name="connsiteY391" fmla="*/ 1257300 h 1669264"/>
              <a:gd name="connsiteX392" fmla="*/ 300770 w 1660940"/>
              <a:gd name="connsiteY392" fmla="*/ 1451610 h 1669264"/>
              <a:gd name="connsiteX393" fmla="*/ 346490 w 1660940"/>
              <a:gd name="connsiteY393" fmla="*/ 1485900 h 1669264"/>
              <a:gd name="connsiteX394" fmla="*/ 380780 w 1660940"/>
              <a:gd name="connsiteY394" fmla="*/ 1531620 h 1669264"/>
              <a:gd name="connsiteX395" fmla="*/ 415070 w 1660940"/>
              <a:gd name="connsiteY395" fmla="*/ 1565910 h 1669264"/>
              <a:gd name="connsiteX396" fmla="*/ 380780 w 1660940"/>
              <a:gd name="connsiteY396" fmla="*/ 1485900 h 1669264"/>
              <a:gd name="connsiteX397" fmla="*/ 266480 w 1660940"/>
              <a:gd name="connsiteY397" fmla="*/ 1337310 h 1669264"/>
              <a:gd name="connsiteX398" fmla="*/ 186470 w 1660940"/>
              <a:gd name="connsiteY398" fmla="*/ 1257300 h 1669264"/>
              <a:gd name="connsiteX399" fmla="*/ 152180 w 1660940"/>
              <a:gd name="connsiteY399" fmla="*/ 1211580 h 1669264"/>
              <a:gd name="connsiteX400" fmla="*/ 197900 w 1660940"/>
              <a:gd name="connsiteY400" fmla="*/ 1234440 h 1669264"/>
              <a:gd name="connsiteX401" fmla="*/ 255050 w 1660940"/>
              <a:gd name="connsiteY401" fmla="*/ 1291590 h 1669264"/>
              <a:gd name="connsiteX402" fmla="*/ 323630 w 1660940"/>
              <a:gd name="connsiteY402" fmla="*/ 1337310 h 1669264"/>
              <a:gd name="connsiteX403" fmla="*/ 197900 w 1660940"/>
              <a:gd name="connsiteY403" fmla="*/ 1200150 h 1669264"/>
              <a:gd name="connsiteX404" fmla="*/ 152180 w 1660940"/>
              <a:gd name="connsiteY404" fmla="*/ 1131570 h 1669264"/>
              <a:gd name="connsiteX405" fmla="*/ 117890 w 1660940"/>
              <a:gd name="connsiteY405" fmla="*/ 1108710 h 1669264"/>
              <a:gd name="connsiteX406" fmla="*/ 266480 w 1660940"/>
              <a:gd name="connsiteY406" fmla="*/ 1257300 h 1669264"/>
              <a:gd name="connsiteX407" fmla="*/ 312200 w 1660940"/>
              <a:gd name="connsiteY407" fmla="*/ 1314450 h 1669264"/>
              <a:gd name="connsiteX408" fmla="*/ 357920 w 1660940"/>
              <a:gd name="connsiteY408" fmla="*/ 1360170 h 1669264"/>
              <a:gd name="connsiteX409" fmla="*/ 392210 w 1660940"/>
              <a:gd name="connsiteY409" fmla="*/ 1405890 h 1669264"/>
              <a:gd name="connsiteX410" fmla="*/ 426500 w 1660940"/>
              <a:gd name="connsiteY410" fmla="*/ 1428750 h 1669264"/>
              <a:gd name="connsiteX411" fmla="*/ 392210 w 1660940"/>
              <a:gd name="connsiteY411" fmla="*/ 1394460 h 1669264"/>
              <a:gd name="connsiteX412" fmla="*/ 255050 w 1660940"/>
              <a:gd name="connsiteY412" fmla="*/ 1245870 h 1669264"/>
              <a:gd name="connsiteX413" fmla="*/ 209330 w 1660940"/>
              <a:gd name="connsiteY413" fmla="*/ 1165860 h 1669264"/>
              <a:gd name="connsiteX414" fmla="*/ 175040 w 1660940"/>
              <a:gd name="connsiteY414" fmla="*/ 1131570 h 1669264"/>
              <a:gd name="connsiteX415" fmla="*/ 312200 w 1660940"/>
              <a:gd name="connsiteY415" fmla="*/ 1257300 h 1669264"/>
              <a:gd name="connsiteX416" fmla="*/ 346490 w 1660940"/>
              <a:gd name="connsiteY416" fmla="*/ 1303020 h 1669264"/>
              <a:gd name="connsiteX417" fmla="*/ 392210 w 1660940"/>
              <a:gd name="connsiteY417" fmla="*/ 1325880 h 1669264"/>
              <a:gd name="connsiteX418" fmla="*/ 426500 w 1660940"/>
              <a:gd name="connsiteY418" fmla="*/ 1360170 h 1669264"/>
              <a:gd name="connsiteX419" fmla="*/ 346490 w 1660940"/>
              <a:gd name="connsiteY419" fmla="*/ 1245870 h 1669264"/>
              <a:gd name="connsiteX420" fmla="*/ 232190 w 1660940"/>
              <a:gd name="connsiteY420" fmla="*/ 1108710 h 1669264"/>
              <a:gd name="connsiteX421" fmla="*/ 197900 w 1660940"/>
              <a:gd name="connsiteY421" fmla="*/ 1040130 h 1669264"/>
              <a:gd name="connsiteX422" fmla="*/ 175040 w 1660940"/>
              <a:gd name="connsiteY422" fmla="*/ 1005840 h 1669264"/>
              <a:gd name="connsiteX423" fmla="*/ 255050 w 1660940"/>
              <a:gd name="connsiteY423" fmla="*/ 1074420 h 1669264"/>
              <a:gd name="connsiteX424" fmla="*/ 369350 w 1660940"/>
              <a:gd name="connsiteY424" fmla="*/ 1188720 h 1669264"/>
              <a:gd name="connsiteX425" fmla="*/ 415070 w 1660940"/>
              <a:gd name="connsiteY425" fmla="*/ 1234440 h 1669264"/>
              <a:gd name="connsiteX426" fmla="*/ 495080 w 1660940"/>
              <a:gd name="connsiteY426" fmla="*/ 1303020 h 1669264"/>
              <a:gd name="connsiteX427" fmla="*/ 369350 w 1660940"/>
              <a:gd name="connsiteY427" fmla="*/ 1131570 h 1669264"/>
              <a:gd name="connsiteX428" fmla="*/ 335060 w 1660940"/>
              <a:gd name="connsiteY428" fmla="*/ 1097280 h 1669264"/>
              <a:gd name="connsiteX429" fmla="*/ 323630 w 1660940"/>
              <a:gd name="connsiteY429" fmla="*/ 1062990 h 1669264"/>
              <a:gd name="connsiteX430" fmla="*/ 437930 w 1660940"/>
              <a:gd name="connsiteY430" fmla="*/ 1188720 h 1669264"/>
              <a:gd name="connsiteX431" fmla="*/ 460790 w 1660940"/>
              <a:gd name="connsiteY431" fmla="*/ 1223010 h 1669264"/>
              <a:gd name="connsiteX432" fmla="*/ 495080 w 1660940"/>
              <a:gd name="connsiteY432" fmla="*/ 1257300 h 1669264"/>
              <a:gd name="connsiteX433" fmla="*/ 346490 w 1660940"/>
              <a:gd name="connsiteY433" fmla="*/ 1040130 h 1669264"/>
              <a:gd name="connsiteX434" fmla="*/ 323630 w 1660940"/>
              <a:gd name="connsiteY434" fmla="*/ 1005840 h 1669264"/>
              <a:gd name="connsiteX435" fmla="*/ 289340 w 1660940"/>
              <a:gd name="connsiteY435" fmla="*/ 971550 h 1669264"/>
              <a:gd name="connsiteX436" fmla="*/ 392210 w 1660940"/>
              <a:gd name="connsiteY436" fmla="*/ 1062990 h 1669264"/>
              <a:gd name="connsiteX437" fmla="*/ 563660 w 1660940"/>
              <a:gd name="connsiteY437" fmla="*/ 1234440 h 1669264"/>
              <a:gd name="connsiteX438" fmla="*/ 426500 w 1660940"/>
              <a:gd name="connsiteY438" fmla="*/ 1028700 h 1669264"/>
              <a:gd name="connsiteX439" fmla="*/ 357920 w 1660940"/>
              <a:gd name="connsiteY439" fmla="*/ 960120 h 1669264"/>
              <a:gd name="connsiteX440" fmla="*/ 335060 w 1660940"/>
              <a:gd name="connsiteY440" fmla="*/ 925830 h 1669264"/>
              <a:gd name="connsiteX441" fmla="*/ 449360 w 1660940"/>
              <a:gd name="connsiteY441" fmla="*/ 1040130 h 1669264"/>
              <a:gd name="connsiteX442" fmla="*/ 643670 w 1660940"/>
              <a:gd name="connsiteY442" fmla="*/ 1268730 h 1669264"/>
              <a:gd name="connsiteX443" fmla="*/ 609380 w 1660940"/>
              <a:gd name="connsiteY443" fmla="*/ 1234440 h 1669264"/>
              <a:gd name="connsiteX444" fmla="*/ 575090 w 1660940"/>
              <a:gd name="connsiteY444" fmla="*/ 1177290 h 1669264"/>
              <a:gd name="connsiteX445" fmla="*/ 540800 w 1660940"/>
              <a:gd name="connsiteY445" fmla="*/ 1143000 h 1669264"/>
              <a:gd name="connsiteX446" fmla="*/ 517940 w 1660940"/>
              <a:gd name="connsiteY446" fmla="*/ 1108710 h 1669264"/>
              <a:gd name="connsiteX447" fmla="*/ 620810 w 1660940"/>
              <a:gd name="connsiteY447" fmla="*/ 1188720 h 1669264"/>
              <a:gd name="connsiteX448" fmla="*/ 655100 w 1660940"/>
              <a:gd name="connsiteY448" fmla="*/ 1211580 h 1669264"/>
              <a:gd name="connsiteX449" fmla="*/ 575090 w 1660940"/>
              <a:gd name="connsiteY449" fmla="*/ 1188720 h 1669264"/>
              <a:gd name="connsiteX450" fmla="*/ 677960 w 1660940"/>
              <a:gd name="connsiteY450" fmla="*/ 1280160 h 1669264"/>
              <a:gd name="connsiteX451" fmla="*/ 815120 w 1660940"/>
              <a:gd name="connsiteY451" fmla="*/ 1417320 h 1669264"/>
              <a:gd name="connsiteX452" fmla="*/ 860840 w 1660940"/>
              <a:gd name="connsiteY452" fmla="*/ 1451610 h 1669264"/>
              <a:gd name="connsiteX453" fmla="*/ 883700 w 1660940"/>
              <a:gd name="connsiteY453" fmla="*/ 1485900 h 1669264"/>
              <a:gd name="connsiteX454" fmla="*/ 746540 w 1660940"/>
              <a:gd name="connsiteY454" fmla="*/ 1474470 h 1669264"/>
              <a:gd name="connsiteX455" fmla="*/ 666530 w 1660940"/>
              <a:gd name="connsiteY455" fmla="*/ 1440180 h 1669264"/>
              <a:gd name="connsiteX456" fmla="*/ 746540 w 1660940"/>
              <a:gd name="connsiteY456" fmla="*/ 1428750 h 1669264"/>
              <a:gd name="connsiteX457" fmla="*/ 803690 w 1660940"/>
              <a:gd name="connsiteY457" fmla="*/ 1440180 h 1669264"/>
              <a:gd name="connsiteX458" fmla="*/ 769400 w 1660940"/>
              <a:gd name="connsiteY458" fmla="*/ 1463040 h 1669264"/>
              <a:gd name="connsiteX459" fmla="*/ 712250 w 1660940"/>
              <a:gd name="connsiteY459" fmla="*/ 1474470 h 1669264"/>
              <a:gd name="connsiteX460" fmla="*/ 746540 w 1660940"/>
              <a:gd name="connsiteY460" fmla="*/ 1497330 h 1669264"/>
              <a:gd name="connsiteX461" fmla="*/ 655100 w 1660940"/>
              <a:gd name="connsiteY461" fmla="*/ 1531620 h 1669264"/>
              <a:gd name="connsiteX462" fmla="*/ 700820 w 1660940"/>
              <a:gd name="connsiteY462" fmla="*/ 1543050 h 1669264"/>
              <a:gd name="connsiteX463" fmla="*/ 655100 w 1660940"/>
              <a:gd name="connsiteY463" fmla="*/ 1554480 h 1669264"/>
              <a:gd name="connsiteX464" fmla="*/ 620810 w 1660940"/>
              <a:gd name="connsiteY464" fmla="*/ 1565910 h 1669264"/>
              <a:gd name="connsiteX465" fmla="*/ 700820 w 1660940"/>
              <a:gd name="connsiteY465" fmla="*/ 1600200 h 1669264"/>
              <a:gd name="connsiteX466" fmla="*/ 769400 w 1660940"/>
              <a:gd name="connsiteY466" fmla="*/ 1611630 h 1669264"/>
              <a:gd name="connsiteX467" fmla="*/ 677960 w 1660940"/>
              <a:gd name="connsiteY467" fmla="*/ 1645920 h 1669264"/>
              <a:gd name="connsiteX468" fmla="*/ 815120 w 1660940"/>
              <a:gd name="connsiteY468" fmla="*/ 1657350 h 1669264"/>
              <a:gd name="connsiteX469" fmla="*/ 883700 w 1660940"/>
              <a:gd name="connsiteY469" fmla="*/ 1657350 h 1669264"/>
              <a:gd name="connsiteX470" fmla="*/ 998000 w 1660940"/>
              <a:gd name="connsiteY470" fmla="*/ 1600200 h 1669264"/>
              <a:gd name="connsiteX471" fmla="*/ 1112300 w 1660940"/>
              <a:gd name="connsiteY471" fmla="*/ 1531620 h 1669264"/>
              <a:gd name="connsiteX472" fmla="*/ 1135160 w 1660940"/>
              <a:gd name="connsiteY472" fmla="*/ 1497330 h 1669264"/>
              <a:gd name="connsiteX473" fmla="*/ 998000 w 1660940"/>
              <a:gd name="connsiteY473" fmla="*/ 1531620 h 1669264"/>
              <a:gd name="connsiteX474" fmla="*/ 1032290 w 1660940"/>
              <a:gd name="connsiteY474" fmla="*/ 1508760 h 1669264"/>
              <a:gd name="connsiteX475" fmla="*/ 1169450 w 1660940"/>
              <a:gd name="connsiteY475" fmla="*/ 1428750 h 1669264"/>
              <a:gd name="connsiteX476" fmla="*/ 1078010 w 1660940"/>
              <a:gd name="connsiteY476" fmla="*/ 1417320 h 1669264"/>
              <a:gd name="connsiteX477" fmla="*/ 860840 w 1660940"/>
              <a:gd name="connsiteY477" fmla="*/ 1417320 h 1669264"/>
              <a:gd name="connsiteX478" fmla="*/ 952280 w 1660940"/>
              <a:gd name="connsiteY478" fmla="*/ 1337310 h 1669264"/>
              <a:gd name="connsiteX479" fmla="*/ 1089440 w 1660940"/>
              <a:gd name="connsiteY479" fmla="*/ 1291590 h 1669264"/>
              <a:gd name="connsiteX480" fmla="*/ 1032290 w 1660940"/>
              <a:gd name="connsiteY480" fmla="*/ 1280160 h 1669264"/>
              <a:gd name="connsiteX481" fmla="*/ 586520 w 1660940"/>
              <a:gd name="connsiteY481" fmla="*/ 1268730 h 1669264"/>
              <a:gd name="connsiteX482" fmla="*/ 643670 w 1660940"/>
              <a:gd name="connsiteY482" fmla="*/ 1200150 h 1669264"/>
              <a:gd name="connsiteX483" fmla="*/ 723680 w 1660940"/>
              <a:gd name="connsiteY483" fmla="*/ 1154430 h 1669264"/>
              <a:gd name="connsiteX484" fmla="*/ 826550 w 1660940"/>
              <a:gd name="connsiteY484" fmla="*/ 1120140 h 1669264"/>
              <a:gd name="connsiteX485" fmla="*/ 895130 w 1660940"/>
              <a:gd name="connsiteY485" fmla="*/ 1108710 h 1669264"/>
              <a:gd name="connsiteX486" fmla="*/ 952280 w 1660940"/>
              <a:gd name="connsiteY486" fmla="*/ 1097280 h 1669264"/>
              <a:gd name="connsiteX487" fmla="*/ 998000 w 1660940"/>
              <a:gd name="connsiteY487" fmla="*/ 1085850 h 1669264"/>
              <a:gd name="connsiteX488" fmla="*/ 1043720 w 1660940"/>
              <a:gd name="connsiteY488" fmla="*/ 1062990 h 1669264"/>
              <a:gd name="connsiteX489" fmla="*/ 895130 w 1660940"/>
              <a:gd name="connsiteY489" fmla="*/ 1085850 h 1669264"/>
              <a:gd name="connsiteX490" fmla="*/ 769400 w 1660940"/>
              <a:gd name="connsiteY490" fmla="*/ 1120140 h 1669264"/>
              <a:gd name="connsiteX491" fmla="*/ 735110 w 1660940"/>
              <a:gd name="connsiteY491" fmla="*/ 1131570 h 1669264"/>
              <a:gd name="connsiteX492" fmla="*/ 677960 w 1660940"/>
              <a:gd name="connsiteY492" fmla="*/ 1143000 h 1669264"/>
              <a:gd name="connsiteX493" fmla="*/ 643670 w 1660940"/>
              <a:gd name="connsiteY493" fmla="*/ 1154430 h 1669264"/>
              <a:gd name="connsiteX494" fmla="*/ 689390 w 1660940"/>
              <a:gd name="connsiteY494" fmla="*/ 1131570 h 1669264"/>
              <a:gd name="connsiteX495" fmla="*/ 895130 w 1660940"/>
              <a:gd name="connsiteY495" fmla="*/ 1074420 h 1669264"/>
              <a:gd name="connsiteX496" fmla="*/ 929420 w 1660940"/>
              <a:gd name="connsiteY496" fmla="*/ 1062990 h 1669264"/>
              <a:gd name="connsiteX497" fmla="*/ 689390 w 1660940"/>
              <a:gd name="connsiteY497" fmla="*/ 1165860 h 1669264"/>
              <a:gd name="connsiteX498" fmla="*/ 529370 w 1660940"/>
              <a:gd name="connsiteY498" fmla="*/ 1223010 h 1669264"/>
              <a:gd name="connsiteX499" fmla="*/ 472220 w 1660940"/>
              <a:gd name="connsiteY499" fmla="*/ 1257300 h 1669264"/>
              <a:gd name="connsiteX500" fmla="*/ 735110 w 1660940"/>
              <a:gd name="connsiteY500" fmla="*/ 1097280 h 1669264"/>
              <a:gd name="connsiteX501" fmla="*/ 906560 w 1660940"/>
              <a:gd name="connsiteY501" fmla="*/ 1040130 h 1669264"/>
              <a:gd name="connsiteX502" fmla="*/ 849410 w 1660940"/>
              <a:gd name="connsiteY502" fmla="*/ 1028700 h 1669264"/>
              <a:gd name="connsiteX503" fmla="*/ 757970 w 1660940"/>
              <a:gd name="connsiteY503" fmla="*/ 1040130 h 1669264"/>
              <a:gd name="connsiteX504" fmla="*/ 586520 w 1660940"/>
              <a:gd name="connsiteY504" fmla="*/ 1097280 h 1669264"/>
              <a:gd name="connsiteX505" fmla="*/ 540800 w 1660940"/>
              <a:gd name="connsiteY505" fmla="*/ 1108710 h 1669264"/>
              <a:gd name="connsiteX506" fmla="*/ 620810 w 1660940"/>
              <a:gd name="connsiteY506" fmla="*/ 1085850 h 1669264"/>
              <a:gd name="connsiteX507" fmla="*/ 872270 w 1660940"/>
              <a:gd name="connsiteY507" fmla="*/ 948690 h 1669264"/>
              <a:gd name="connsiteX508" fmla="*/ 952280 w 1660940"/>
              <a:gd name="connsiteY508" fmla="*/ 925830 h 1669264"/>
              <a:gd name="connsiteX509" fmla="*/ 986570 w 1660940"/>
              <a:gd name="connsiteY509" fmla="*/ 914400 h 1669264"/>
              <a:gd name="connsiteX510" fmla="*/ 1055150 w 1660940"/>
              <a:gd name="connsiteY510" fmla="*/ 868680 h 1669264"/>
              <a:gd name="connsiteX511" fmla="*/ 895130 w 1660940"/>
              <a:gd name="connsiteY511" fmla="*/ 902970 h 1669264"/>
              <a:gd name="connsiteX512" fmla="*/ 815120 w 1660940"/>
              <a:gd name="connsiteY512" fmla="*/ 914400 h 1669264"/>
              <a:gd name="connsiteX513" fmla="*/ 689390 w 1660940"/>
              <a:gd name="connsiteY513" fmla="*/ 948690 h 1669264"/>
              <a:gd name="connsiteX514" fmla="*/ 723680 w 1660940"/>
              <a:gd name="connsiteY514" fmla="*/ 902970 h 1669264"/>
              <a:gd name="connsiteX515" fmla="*/ 963710 w 1660940"/>
              <a:gd name="connsiteY515" fmla="*/ 754380 h 1669264"/>
              <a:gd name="connsiteX516" fmla="*/ 1009430 w 1660940"/>
              <a:gd name="connsiteY516" fmla="*/ 720090 h 1669264"/>
              <a:gd name="connsiteX517" fmla="*/ 1043720 w 1660940"/>
              <a:gd name="connsiteY517" fmla="*/ 697230 h 1669264"/>
              <a:gd name="connsiteX518" fmla="*/ 906560 w 1660940"/>
              <a:gd name="connsiteY518" fmla="*/ 685800 h 1669264"/>
              <a:gd name="connsiteX519" fmla="*/ 746540 w 1660940"/>
              <a:gd name="connsiteY519" fmla="*/ 731520 h 1669264"/>
              <a:gd name="connsiteX520" fmla="*/ 643670 w 1660940"/>
              <a:gd name="connsiteY520" fmla="*/ 754380 h 1669264"/>
              <a:gd name="connsiteX521" fmla="*/ 472220 w 1660940"/>
              <a:gd name="connsiteY521" fmla="*/ 800100 h 1669264"/>
              <a:gd name="connsiteX522" fmla="*/ 415070 w 1660940"/>
              <a:gd name="connsiteY522" fmla="*/ 834390 h 1669264"/>
              <a:gd name="connsiteX523" fmla="*/ 346490 w 1660940"/>
              <a:gd name="connsiteY523" fmla="*/ 857250 h 1669264"/>
              <a:gd name="connsiteX524" fmla="*/ 517940 w 1660940"/>
              <a:gd name="connsiteY524" fmla="*/ 742950 h 1669264"/>
              <a:gd name="connsiteX525" fmla="*/ 735110 w 1660940"/>
              <a:gd name="connsiteY525" fmla="*/ 617220 h 1669264"/>
              <a:gd name="connsiteX526" fmla="*/ 769400 w 1660940"/>
              <a:gd name="connsiteY526" fmla="*/ 582930 h 1669264"/>
              <a:gd name="connsiteX527" fmla="*/ 746540 w 1660940"/>
              <a:gd name="connsiteY527" fmla="*/ 594360 h 1669264"/>
              <a:gd name="connsiteX528" fmla="*/ 666530 w 1660940"/>
              <a:gd name="connsiteY528" fmla="*/ 605790 h 1669264"/>
              <a:gd name="connsiteX529" fmla="*/ 597950 w 1660940"/>
              <a:gd name="connsiteY529" fmla="*/ 651510 h 1669264"/>
              <a:gd name="connsiteX530" fmla="*/ 655100 w 1660940"/>
              <a:gd name="connsiteY530" fmla="*/ 605790 h 1669264"/>
              <a:gd name="connsiteX531" fmla="*/ 735110 w 1660940"/>
              <a:gd name="connsiteY531" fmla="*/ 560070 h 1669264"/>
              <a:gd name="connsiteX532" fmla="*/ 769400 w 1660940"/>
              <a:gd name="connsiteY532" fmla="*/ 514350 h 1669264"/>
              <a:gd name="connsiteX533" fmla="*/ 837980 w 1660940"/>
              <a:gd name="connsiteY533" fmla="*/ 480060 h 1669264"/>
              <a:gd name="connsiteX534" fmla="*/ 872270 w 1660940"/>
              <a:gd name="connsiteY534" fmla="*/ 457200 h 1669264"/>
              <a:gd name="connsiteX535" fmla="*/ 757970 w 1660940"/>
              <a:gd name="connsiteY535" fmla="*/ 480060 h 1669264"/>
              <a:gd name="connsiteX536" fmla="*/ 529370 w 1660940"/>
              <a:gd name="connsiteY536" fmla="*/ 571500 h 1669264"/>
              <a:gd name="connsiteX537" fmla="*/ 426500 w 1660940"/>
              <a:gd name="connsiteY537" fmla="*/ 594360 h 1669264"/>
              <a:gd name="connsiteX538" fmla="*/ 460790 w 1660940"/>
              <a:gd name="connsiteY538" fmla="*/ 571500 h 1669264"/>
              <a:gd name="connsiteX539" fmla="*/ 517940 w 1660940"/>
              <a:gd name="connsiteY539" fmla="*/ 525780 h 1669264"/>
              <a:gd name="connsiteX540" fmla="*/ 575090 w 1660940"/>
              <a:gd name="connsiteY540" fmla="*/ 502920 h 1669264"/>
              <a:gd name="connsiteX541" fmla="*/ 689390 w 1660940"/>
              <a:gd name="connsiteY541" fmla="*/ 434340 h 1669264"/>
              <a:gd name="connsiteX542" fmla="*/ 735110 w 1660940"/>
              <a:gd name="connsiteY542" fmla="*/ 411480 h 1669264"/>
              <a:gd name="connsiteX543" fmla="*/ 586520 w 1660940"/>
              <a:gd name="connsiteY543" fmla="*/ 480060 h 1669264"/>
              <a:gd name="connsiteX544" fmla="*/ 449360 w 1660940"/>
              <a:gd name="connsiteY544" fmla="*/ 537210 h 1669264"/>
              <a:gd name="connsiteX545" fmla="*/ 380780 w 1660940"/>
              <a:gd name="connsiteY545" fmla="*/ 582930 h 1669264"/>
              <a:gd name="connsiteX546" fmla="*/ 586520 w 1660940"/>
              <a:gd name="connsiteY546" fmla="*/ 445770 h 1669264"/>
              <a:gd name="connsiteX547" fmla="*/ 643670 w 1660940"/>
              <a:gd name="connsiteY547" fmla="*/ 377190 h 1669264"/>
              <a:gd name="connsiteX548" fmla="*/ 529370 w 1660940"/>
              <a:gd name="connsiteY548" fmla="*/ 445770 h 1669264"/>
              <a:gd name="connsiteX549" fmla="*/ 483650 w 1660940"/>
              <a:gd name="connsiteY549" fmla="*/ 480060 h 1669264"/>
              <a:gd name="connsiteX550" fmla="*/ 437930 w 1660940"/>
              <a:gd name="connsiteY550" fmla="*/ 502920 h 1669264"/>
              <a:gd name="connsiteX551" fmla="*/ 472220 w 1660940"/>
              <a:gd name="connsiteY551" fmla="*/ 457200 h 1669264"/>
              <a:gd name="connsiteX552" fmla="*/ 495080 w 1660940"/>
              <a:gd name="connsiteY552" fmla="*/ 422910 h 1669264"/>
              <a:gd name="connsiteX553" fmla="*/ 346490 w 1660940"/>
              <a:gd name="connsiteY553" fmla="*/ 525780 h 1669264"/>
              <a:gd name="connsiteX554" fmla="*/ 243620 w 1660940"/>
              <a:gd name="connsiteY554" fmla="*/ 651510 h 1669264"/>
              <a:gd name="connsiteX555" fmla="*/ 220760 w 1660940"/>
              <a:gd name="connsiteY555" fmla="*/ 697230 h 1669264"/>
              <a:gd name="connsiteX556" fmla="*/ 289340 w 1660940"/>
              <a:gd name="connsiteY556" fmla="*/ 525780 h 1669264"/>
              <a:gd name="connsiteX557" fmla="*/ 277910 w 1660940"/>
              <a:gd name="connsiteY557" fmla="*/ 560070 h 1669264"/>
              <a:gd name="connsiteX558" fmla="*/ 243620 w 1660940"/>
              <a:gd name="connsiteY558" fmla="*/ 651510 h 1669264"/>
              <a:gd name="connsiteX559" fmla="*/ 255050 w 1660940"/>
              <a:gd name="connsiteY559" fmla="*/ 617220 h 1669264"/>
              <a:gd name="connsiteX560" fmla="*/ 300770 w 1660940"/>
              <a:gd name="connsiteY560" fmla="*/ 525780 h 1669264"/>
              <a:gd name="connsiteX561" fmla="*/ 163610 w 1660940"/>
              <a:gd name="connsiteY561" fmla="*/ 697230 h 1669264"/>
              <a:gd name="connsiteX562" fmla="*/ 83600 w 1660940"/>
              <a:gd name="connsiteY562" fmla="*/ 800100 h 1669264"/>
              <a:gd name="connsiteX563" fmla="*/ 72170 w 1660940"/>
              <a:gd name="connsiteY563" fmla="*/ 754380 h 1669264"/>
              <a:gd name="connsiteX564" fmla="*/ 106460 w 1660940"/>
              <a:gd name="connsiteY564" fmla="*/ 697230 h 1669264"/>
              <a:gd name="connsiteX565" fmla="*/ 129320 w 1660940"/>
              <a:gd name="connsiteY565" fmla="*/ 640080 h 1669264"/>
              <a:gd name="connsiteX566" fmla="*/ 140750 w 1660940"/>
              <a:gd name="connsiteY566" fmla="*/ 605790 h 1669264"/>
              <a:gd name="connsiteX567" fmla="*/ 175040 w 1660940"/>
              <a:gd name="connsiteY567" fmla="*/ 582930 h 1669264"/>
              <a:gd name="connsiteX568" fmla="*/ 186470 w 1660940"/>
              <a:gd name="connsiteY568" fmla="*/ 548640 h 1669264"/>
              <a:gd name="connsiteX569" fmla="*/ 209330 w 1660940"/>
              <a:gd name="connsiteY569" fmla="*/ 514350 h 1669264"/>
              <a:gd name="connsiteX570" fmla="*/ 175040 w 1660940"/>
              <a:gd name="connsiteY570" fmla="*/ 560070 h 1669264"/>
              <a:gd name="connsiteX571" fmla="*/ 255050 w 1660940"/>
              <a:gd name="connsiteY571" fmla="*/ 422910 h 1669264"/>
              <a:gd name="connsiteX572" fmla="*/ 289340 w 1660940"/>
              <a:gd name="connsiteY572" fmla="*/ 354330 h 1669264"/>
              <a:gd name="connsiteX573" fmla="*/ 232190 w 1660940"/>
              <a:gd name="connsiteY573" fmla="*/ 377190 h 1669264"/>
              <a:gd name="connsiteX574" fmla="*/ 186470 w 1660940"/>
              <a:gd name="connsiteY574" fmla="*/ 422910 h 1669264"/>
              <a:gd name="connsiteX575" fmla="*/ 220760 w 1660940"/>
              <a:gd name="connsiteY575" fmla="*/ 365760 h 1669264"/>
              <a:gd name="connsiteX576" fmla="*/ 289340 w 1660940"/>
              <a:gd name="connsiteY576" fmla="*/ 285750 h 1669264"/>
              <a:gd name="connsiteX577" fmla="*/ 335060 w 1660940"/>
              <a:gd name="connsiteY577" fmla="*/ 217170 h 1669264"/>
              <a:gd name="connsiteX578" fmla="*/ 346490 w 1660940"/>
              <a:gd name="connsiteY578" fmla="*/ 182880 h 1669264"/>
              <a:gd name="connsiteX579" fmla="*/ 266480 w 1660940"/>
              <a:gd name="connsiteY579" fmla="*/ 228600 h 1669264"/>
              <a:gd name="connsiteX580" fmla="*/ 232190 w 1660940"/>
              <a:gd name="connsiteY580" fmla="*/ 251460 h 1669264"/>
              <a:gd name="connsiteX581" fmla="*/ 346490 w 1660940"/>
              <a:gd name="connsiteY581" fmla="*/ 171450 h 1669264"/>
              <a:gd name="connsiteX582" fmla="*/ 415070 w 1660940"/>
              <a:gd name="connsiteY582" fmla="*/ 102870 h 1669264"/>
              <a:gd name="connsiteX583" fmla="*/ 357920 w 1660940"/>
              <a:gd name="connsiteY583" fmla="*/ 182880 h 1669264"/>
              <a:gd name="connsiteX584" fmla="*/ 335060 w 1660940"/>
              <a:gd name="connsiteY584" fmla="*/ 228600 h 1669264"/>
              <a:gd name="connsiteX585" fmla="*/ 312200 w 1660940"/>
              <a:gd name="connsiteY585" fmla="*/ 262890 h 1669264"/>
              <a:gd name="connsiteX586" fmla="*/ 437930 w 1660940"/>
              <a:gd name="connsiteY586" fmla="*/ 251460 h 1669264"/>
              <a:gd name="connsiteX587" fmla="*/ 643670 w 1660940"/>
              <a:gd name="connsiteY587" fmla="*/ 262890 h 1669264"/>
              <a:gd name="connsiteX588" fmla="*/ 666530 w 1660940"/>
              <a:gd name="connsiteY588" fmla="*/ 320040 h 1669264"/>
              <a:gd name="connsiteX589" fmla="*/ 677960 w 1660940"/>
              <a:gd name="connsiteY589" fmla="*/ 400050 h 1669264"/>
              <a:gd name="connsiteX590" fmla="*/ 655100 w 1660940"/>
              <a:gd name="connsiteY590" fmla="*/ 434340 h 1669264"/>
              <a:gd name="connsiteX591" fmla="*/ 563660 w 1660940"/>
              <a:gd name="connsiteY591" fmla="*/ 468630 h 1669264"/>
              <a:gd name="connsiteX592" fmla="*/ 563660 w 1660940"/>
              <a:gd name="connsiteY592" fmla="*/ 320040 h 1669264"/>
              <a:gd name="connsiteX593" fmla="*/ 609380 w 1660940"/>
              <a:gd name="connsiteY593" fmla="*/ 285750 h 1669264"/>
              <a:gd name="connsiteX594" fmla="*/ 655100 w 1660940"/>
              <a:gd name="connsiteY594" fmla="*/ 297180 h 1669264"/>
              <a:gd name="connsiteX595" fmla="*/ 666530 w 1660940"/>
              <a:gd name="connsiteY595" fmla="*/ 342900 h 1669264"/>
              <a:gd name="connsiteX596" fmla="*/ 620810 w 1660940"/>
              <a:gd name="connsiteY596" fmla="*/ 400050 h 1669264"/>
              <a:gd name="connsiteX597" fmla="*/ 495080 w 1660940"/>
              <a:gd name="connsiteY597" fmla="*/ 468630 h 1669264"/>
              <a:gd name="connsiteX598" fmla="*/ 426500 w 1660940"/>
              <a:gd name="connsiteY598" fmla="*/ 411480 h 1669264"/>
              <a:gd name="connsiteX599" fmla="*/ 529370 w 1660940"/>
              <a:gd name="connsiteY599" fmla="*/ 217170 h 1669264"/>
              <a:gd name="connsiteX600" fmla="*/ 586520 w 1660940"/>
              <a:gd name="connsiteY600" fmla="*/ 148590 h 1669264"/>
              <a:gd name="connsiteX601" fmla="*/ 666530 w 1660940"/>
              <a:gd name="connsiteY601" fmla="*/ 114300 h 1669264"/>
              <a:gd name="connsiteX602" fmla="*/ 677960 w 1660940"/>
              <a:gd name="connsiteY602" fmla="*/ 320040 h 1669264"/>
              <a:gd name="connsiteX603" fmla="*/ 632240 w 1660940"/>
              <a:gd name="connsiteY603" fmla="*/ 354330 h 1669264"/>
              <a:gd name="connsiteX604" fmla="*/ 609380 w 1660940"/>
              <a:gd name="connsiteY604" fmla="*/ 285750 h 1669264"/>
              <a:gd name="connsiteX605" fmla="*/ 666530 w 1660940"/>
              <a:gd name="connsiteY605" fmla="*/ 228600 h 1669264"/>
              <a:gd name="connsiteX606" fmla="*/ 746540 w 1660940"/>
              <a:gd name="connsiteY606" fmla="*/ 160020 h 1669264"/>
              <a:gd name="connsiteX607" fmla="*/ 883700 w 1660940"/>
              <a:gd name="connsiteY607" fmla="*/ 194310 h 1669264"/>
              <a:gd name="connsiteX608" fmla="*/ 895130 w 1660940"/>
              <a:gd name="connsiteY608" fmla="*/ 320040 h 1669264"/>
              <a:gd name="connsiteX609" fmla="*/ 849410 w 1660940"/>
              <a:gd name="connsiteY609" fmla="*/ 331470 h 1669264"/>
              <a:gd name="connsiteX610" fmla="*/ 826550 w 1660940"/>
              <a:gd name="connsiteY610" fmla="*/ 297180 h 1669264"/>
              <a:gd name="connsiteX611" fmla="*/ 906560 w 1660940"/>
              <a:gd name="connsiteY611" fmla="*/ 228600 h 1669264"/>
              <a:gd name="connsiteX612" fmla="*/ 963710 w 1660940"/>
              <a:gd name="connsiteY612" fmla="*/ 205740 h 1669264"/>
              <a:gd name="connsiteX613" fmla="*/ 1089440 w 1660940"/>
              <a:gd name="connsiteY613" fmla="*/ 217170 h 1669264"/>
              <a:gd name="connsiteX614" fmla="*/ 1078010 w 1660940"/>
              <a:gd name="connsiteY614" fmla="*/ 262890 h 1669264"/>
              <a:gd name="connsiteX615" fmla="*/ 1043720 w 1660940"/>
              <a:gd name="connsiteY615" fmla="*/ 274320 h 1669264"/>
              <a:gd name="connsiteX616" fmla="*/ 998000 w 1660940"/>
              <a:gd name="connsiteY616" fmla="*/ 262890 h 1669264"/>
              <a:gd name="connsiteX617" fmla="*/ 1055150 w 1660940"/>
              <a:gd name="connsiteY617" fmla="*/ 228600 h 1669264"/>
              <a:gd name="connsiteX618" fmla="*/ 1158020 w 1660940"/>
              <a:gd name="connsiteY618" fmla="*/ 251460 h 1669264"/>
              <a:gd name="connsiteX619" fmla="*/ 1169450 w 1660940"/>
              <a:gd name="connsiteY619" fmla="*/ 308610 h 1669264"/>
              <a:gd name="connsiteX620" fmla="*/ 1078010 w 1660940"/>
              <a:gd name="connsiteY620" fmla="*/ 354330 h 1669264"/>
              <a:gd name="connsiteX621" fmla="*/ 1020860 w 1660940"/>
              <a:gd name="connsiteY621" fmla="*/ 342900 h 1669264"/>
              <a:gd name="connsiteX622" fmla="*/ 1078010 w 1660940"/>
              <a:gd name="connsiteY622" fmla="*/ 251460 h 1669264"/>
              <a:gd name="connsiteX623" fmla="*/ 1123730 w 1660940"/>
              <a:gd name="connsiteY623" fmla="*/ 274320 h 1669264"/>
              <a:gd name="connsiteX624" fmla="*/ 1180880 w 1660940"/>
              <a:gd name="connsiteY624" fmla="*/ 297180 h 1669264"/>
              <a:gd name="connsiteX625" fmla="*/ 1283750 w 1660940"/>
              <a:gd name="connsiteY625" fmla="*/ 308610 h 1669264"/>
              <a:gd name="connsiteX626" fmla="*/ 1295180 w 1660940"/>
              <a:gd name="connsiteY626" fmla="*/ 342900 h 1669264"/>
              <a:gd name="connsiteX627" fmla="*/ 1238030 w 1660940"/>
              <a:gd name="connsiteY627" fmla="*/ 434340 h 1669264"/>
              <a:gd name="connsiteX628" fmla="*/ 1192310 w 1660940"/>
              <a:gd name="connsiteY628" fmla="*/ 422910 h 1669264"/>
              <a:gd name="connsiteX629" fmla="*/ 1238030 w 1660940"/>
              <a:gd name="connsiteY629" fmla="*/ 354330 h 1669264"/>
              <a:gd name="connsiteX630" fmla="*/ 1318040 w 1660940"/>
              <a:gd name="connsiteY630" fmla="*/ 365760 h 1669264"/>
              <a:gd name="connsiteX631" fmla="*/ 1306610 w 1660940"/>
              <a:gd name="connsiteY631" fmla="*/ 491490 h 1669264"/>
              <a:gd name="connsiteX632" fmla="*/ 1272320 w 1660940"/>
              <a:gd name="connsiteY632" fmla="*/ 514350 h 1669264"/>
              <a:gd name="connsiteX633" fmla="*/ 1318040 w 1660940"/>
              <a:gd name="connsiteY633" fmla="*/ 502920 h 1669264"/>
              <a:gd name="connsiteX634" fmla="*/ 1375190 w 1660940"/>
              <a:gd name="connsiteY634" fmla="*/ 525780 h 1669264"/>
              <a:gd name="connsiteX635" fmla="*/ 1420910 w 1660940"/>
              <a:gd name="connsiteY635" fmla="*/ 582930 h 1669264"/>
              <a:gd name="connsiteX636" fmla="*/ 1455200 w 1660940"/>
              <a:gd name="connsiteY636" fmla="*/ 720090 h 1669264"/>
              <a:gd name="connsiteX637" fmla="*/ 1432340 w 1660940"/>
              <a:gd name="connsiteY637" fmla="*/ 765810 h 1669264"/>
              <a:gd name="connsiteX638" fmla="*/ 1409480 w 1660940"/>
              <a:gd name="connsiteY638" fmla="*/ 720090 h 1669264"/>
              <a:gd name="connsiteX639" fmla="*/ 1443770 w 1660940"/>
              <a:gd name="connsiteY639" fmla="*/ 685800 h 1669264"/>
              <a:gd name="connsiteX640" fmla="*/ 1535210 w 1660940"/>
              <a:gd name="connsiteY640" fmla="*/ 754380 h 1669264"/>
              <a:gd name="connsiteX641" fmla="*/ 1500920 w 1660940"/>
              <a:gd name="connsiteY641" fmla="*/ 960120 h 1669264"/>
              <a:gd name="connsiteX642" fmla="*/ 1363760 w 1660940"/>
              <a:gd name="connsiteY642" fmla="*/ 1051560 h 1669264"/>
              <a:gd name="connsiteX643" fmla="*/ 1329470 w 1660940"/>
              <a:gd name="connsiteY643" fmla="*/ 1040130 h 1669264"/>
              <a:gd name="connsiteX644" fmla="*/ 1340900 w 1660940"/>
              <a:gd name="connsiteY644" fmla="*/ 960120 h 1669264"/>
              <a:gd name="connsiteX645" fmla="*/ 1352330 w 1660940"/>
              <a:gd name="connsiteY645" fmla="*/ 1028700 h 1669264"/>
              <a:gd name="connsiteX646" fmla="*/ 1340900 w 1660940"/>
              <a:gd name="connsiteY646" fmla="*/ 1085850 h 1669264"/>
              <a:gd name="connsiteX647" fmla="*/ 1306610 w 1660940"/>
              <a:gd name="connsiteY647" fmla="*/ 1120140 h 1669264"/>
              <a:gd name="connsiteX648" fmla="*/ 1249460 w 1660940"/>
              <a:gd name="connsiteY648" fmla="*/ 1177290 h 1669264"/>
              <a:gd name="connsiteX649" fmla="*/ 1272320 w 1660940"/>
              <a:gd name="connsiteY649" fmla="*/ 1097280 h 1669264"/>
              <a:gd name="connsiteX650" fmla="*/ 1283750 w 1660940"/>
              <a:gd name="connsiteY650" fmla="*/ 1062990 h 1669264"/>
              <a:gd name="connsiteX651" fmla="*/ 1215170 w 1660940"/>
              <a:gd name="connsiteY651" fmla="*/ 1165860 h 1669264"/>
              <a:gd name="connsiteX652" fmla="*/ 1112300 w 1660940"/>
              <a:gd name="connsiteY652" fmla="*/ 1223010 h 1669264"/>
              <a:gd name="connsiteX653" fmla="*/ 1123730 w 1660940"/>
              <a:gd name="connsiteY653" fmla="*/ 1074420 h 1669264"/>
              <a:gd name="connsiteX654" fmla="*/ 1078010 w 1660940"/>
              <a:gd name="connsiteY654" fmla="*/ 1200150 h 1669264"/>
              <a:gd name="connsiteX655" fmla="*/ 1043720 w 1660940"/>
              <a:gd name="connsiteY655" fmla="*/ 1234440 h 1669264"/>
              <a:gd name="connsiteX656" fmla="*/ 986570 w 1660940"/>
              <a:gd name="connsiteY656" fmla="*/ 1280160 h 1669264"/>
              <a:gd name="connsiteX657" fmla="*/ 906560 w 1660940"/>
              <a:gd name="connsiteY657" fmla="*/ 1314450 h 1669264"/>
              <a:gd name="connsiteX658" fmla="*/ 792260 w 1660940"/>
              <a:gd name="connsiteY658" fmla="*/ 1348740 h 1669264"/>
              <a:gd name="connsiteX659" fmla="*/ 735110 w 1660940"/>
              <a:gd name="connsiteY659" fmla="*/ 1337310 h 1669264"/>
              <a:gd name="connsiteX660" fmla="*/ 746540 w 1660940"/>
              <a:gd name="connsiteY660" fmla="*/ 1303020 h 1669264"/>
              <a:gd name="connsiteX661" fmla="*/ 735110 w 1660940"/>
              <a:gd name="connsiteY661" fmla="*/ 1371600 h 1669264"/>
              <a:gd name="connsiteX662" fmla="*/ 700820 w 1660940"/>
              <a:gd name="connsiteY662" fmla="*/ 1394460 h 1669264"/>
              <a:gd name="connsiteX663" fmla="*/ 632240 w 1660940"/>
              <a:gd name="connsiteY663" fmla="*/ 1417320 h 1669264"/>
              <a:gd name="connsiteX664" fmla="*/ 655100 w 1660940"/>
              <a:gd name="connsiteY664" fmla="*/ 1383030 h 1669264"/>
              <a:gd name="connsiteX665" fmla="*/ 735110 w 1660940"/>
              <a:gd name="connsiteY665" fmla="*/ 1348740 h 1669264"/>
              <a:gd name="connsiteX666" fmla="*/ 723680 w 1660940"/>
              <a:gd name="connsiteY666" fmla="*/ 1417320 h 1669264"/>
              <a:gd name="connsiteX667" fmla="*/ 597950 w 1660940"/>
              <a:gd name="connsiteY667" fmla="*/ 1474470 h 1669264"/>
              <a:gd name="connsiteX668" fmla="*/ 540800 w 1660940"/>
              <a:gd name="connsiteY668" fmla="*/ 1463040 h 1669264"/>
              <a:gd name="connsiteX669" fmla="*/ 517940 w 1660940"/>
              <a:gd name="connsiteY669" fmla="*/ 1394460 h 1669264"/>
              <a:gd name="connsiteX670" fmla="*/ 415070 w 1660940"/>
              <a:gd name="connsiteY670" fmla="*/ 1337310 h 1669264"/>
              <a:gd name="connsiteX671" fmla="*/ 369350 w 1660940"/>
              <a:gd name="connsiteY671" fmla="*/ 1257300 h 1669264"/>
              <a:gd name="connsiteX672" fmla="*/ 289340 w 1660940"/>
              <a:gd name="connsiteY672" fmla="*/ 1085850 h 1669264"/>
              <a:gd name="connsiteX673" fmla="*/ 243620 w 1660940"/>
              <a:gd name="connsiteY673" fmla="*/ 1062990 h 1669264"/>
              <a:gd name="connsiteX674" fmla="*/ 232190 w 1660940"/>
              <a:gd name="connsiteY674" fmla="*/ 868680 h 1669264"/>
              <a:gd name="connsiteX675" fmla="*/ 255050 w 1660940"/>
              <a:gd name="connsiteY675" fmla="*/ 834390 h 1669264"/>
              <a:gd name="connsiteX676" fmla="*/ 243620 w 1660940"/>
              <a:gd name="connsiteY676" fmla="*/ 800100 h 1669264"/>
              <a:gd name="connsiteX677" fmla="*/ 232190 w 1660940"/>
              <a:gd name="connsiteY677" fmla="*/ 754380 h 1669264"/>
              <a:gd name="connsiteX678" fmla="*/ 209330 w 1660940"/>
              <a:gd name="connsiteY678" fmla="*/ 822960 h 1669264"/>
              <a:gd name="connsiteX679" fmla="*/ 117890 w 1660940"/>
              <a:gd name="connsiteY679" fmla="*/ 971550 h 1669264"/>
              <a:gd name="connsiteX680" fmla="*/ 95030 w 1660940"/>
              <a:gd name="connsiteY680" fmla="*/ 891540 h 1669264"/>
              <a:gd name="connsiteX681" fmla="*/ 140750 w 1660940"/>
              <a:gd name="connsiteY681" fmla="*/ 811530 h 1669264"/>
              <a:gd name="connsiteX682" fmla="*/ 186470 w 1660940"/>
              <a:gd name="connsiteY682" fmla="*/ 777240 h 1669264"/>
              <a:gd name="connsiteX683" fmla="*/ 220760 w 1660940"/>
              <a:gd name="connsiteY683" fmla="*/ 800100 h 1669264"/>
              <a:gd name="connsiteX684" fmla="*/ 277910 w 1660940"/>
              <a:gd name="connsiteY684" fmla="*/ 662940 h 1669264"/>
              <a:gd name="connsiteX685" fmla="*/ 335060 w 1660940"/>
              <a:gd name="connsiteY685" fmla="*/ 605790 h 1669264"/>
              <a:gd name="connsiteX686" fmla="*/ 357920 w 1660940"/>
              <a:gd name="connsiteY686" fmla="*/ 571500 h 1669264"/>
              <a:gd name="connsiteX687" fmla="*/ 449360 w 1660940"/>
              <a:gd name="connsiteY687" fmla="*/ 537210 h 1669264"/>
              <a:gd name="connsiteX688" fmla="*/ 472220 w 1660940"/>
              <a:gd name="connsiteY688" fmla="*/ 582930 h 1669264"/>
              <a:gd name="connsiteX689" fmla="*/ 495080 w 1660940"/>
              <a:gd name="connsiteY689" fmla="*/ 708660 h 1669264"/>
              <a:gd name="connsiteX690" fmla="*/ 483650 w 1660940"/>
              <a:gd name="connsiteY690" fmla="*/ 960120 h 1669264"/>
              <a:gd name="connsiteX691" fmla="*/ 460790 w 1660940"/>
              <a:gd name="connsiteY691" fmla="*/ 1005840 h 1669264"/>
              <a:gd name="connsiteX692" fmla="*/ 437930 w 1660940"/>
              <a:gd name="connsiteY692" fmla="*/ 948690 h 1669264"/>
              <a:gd name="connsiteX693" fmla="*/ 472220 w 1660940"/>
              <a:gd name="connsiteY693" fmla="*/ 777240 h 1669264"/>
              <a:gd name="connsiteX694" fmla="*/ 483650 w 1660940"/>
              <a:gd name="connsiteY694" fmla="*/ 731520 h 1669264"/>
              <a:gd name="connsiteX695" fmla="*/ 506510 w 1660940"/>
              <a:gd name="connsiteY695" fmla="*/ 662940 h 1669264"/>
              <a:gd name="connsiteX696" fmla="*/ 495080 w 1660940"/>
              <a:gd name="connsiteY696" fmla="*/ 880110 h 1669264"/>
              <a:gd name="connsiteX697" fmla="*/ 472220 w 1660940"/>
              <a:gd name="connsiteY697" fmla="*/ 925830 h 1669264"/>
              <a:gd name="connsiteX698" fmla="*/ 529370 w 1660940"/>
              <a:gd name="connsiteY698" fmla="*/ 788670 h 1669264"/>
              <a:gd name="connsiteX699" fmla="*/ 575090 w 1660940"/>
              <a:gd name="connsiteY699" fmla="*/ 685800 h 1669264"/>
              <a:gd name="connsiteX700" fmla="*/ 552230 w 1660940"/>
              <a:gd name="connsiteY700" fmla="*/ 1005840 h 1669264"/>
              <a:gd name="connsiteX701" fmla="*/ 529370 w 1660940"/>
              <a:gd name="connsiteY701" fmla="*/ 1074420 h 1669264"/>
              <a:gd name="connsiteX702" fmla="*/ 563660 w 1660940"/>
              <a:gd name="connsiteY702" fmla="*/ 1051560 h 1669264"/>
              <a:gd name="connsiteX703" fmla="*/ 746540 w 1660940"/>
              <a:gd name="connsiteY703" fmla="*/ 914400 h 1669264"/>
              <a:gd name="connsiteX704" fmla="*/ 769400 w 1660940"/>
              <a:gd name="connsiteY704" fmla="*/ 880110 h 1669264"/>
              <a:gd name="connsiteX705" fmla="*/ 929420 w 1660940"/>
              <a:gd name="connsiteY705" fmla="*/ 1314450 h 1669264"/>
              <a:gd name="connsiteX706" fmla="*/ 1146590 w 1660940"/>
              <a:gd name="connsiteY706" fmla="*/ 1348740 h 1669264"/>
              <a:gd name="connsiteX707" fmla="*/ 1283750 w 1660940"/>
              <a:gd name="connsiteY707" fmla="*/ 1303020 h 1669264"/>
              <a:gd name="connsiteX708" fmla="*/ 1306610 w 1660940"/>
              <a:gd name="connsiteY708" fmla="*/ 1245870 h 1669264"/>
              <a:gd name="connsiteX709" fmla="*/ 1283750 w 1660940"/>
              <a:gd name="connsiteY709" fmla="*/ 1017270 h 1669264"/>
              <a:gd name="connsiteX710" fmla="*/ 1272320 w 1660940"/>
              <a:gd name="connsiteY710" fmla="*/ 971550 h 1669264"/>
              <a:gd name="connsiteX711" fmla="*/ 1226600 w 1660940"/>
              <a:gd name="connsiteY711" fmla="*/ 1062990 h 1669264"/>
              <a:gd name="connsiteX712" fmla="*/ 1135160 w 1660940"/>
              <a:gd name="connsiteY712" fmla="*/ 994410 h 1669264"/>
              <a:gd name="connsiteX713" fmla="*/ 1146590 w 1660940"/>
              <a:gd name="connsiteY713" fmla="*/ 571500 h 1669264"/>
              <a:gd name="connsiteX714" fmla="*/ 1272320 w 1660940"/>
              <a:gd name="connsiteY714" fmla="*/ 468630 h 1669264"/>
              <a:gd name="connsiteX715" fmla="*/ 1203740 w 1660940"/>
              <a:gd name="connsiteY715" fmla="*/ 445770 h 1669264"/>
              <a:gd name="connsiteX716" fmla="*/ 1078010 w 1660940"/>
              <a:gd name="connsiteY716" fmla="*/ 422910 h 1669264"/>
              <a:gd name="connsiteX717" fmla="*/ 929420 w 1660940"/>
              <a:gd name="connsiteY717" fmla="*/ 262890 h 1669264"/>
              <a:gd name="connsiteX718" fmla="*/ 895130 w 1660940"/>
              <a:gd name="connsiteY718" fmla="*/ 171450 h 1669264"/>
              <a:gd name="connsiteX719" fmla="*/ 803690 w 1660940"/>
              <a:gd name="connsiteY719" fmla="*/ 137160 h 1669264"/>
              <a:gd name="connsiteX720" fmla="*/ 506510 w 1660940"/>
              <a:gd name="connsiteY720" fmla="*/ 102870 h 1669264"/>
              <a:gd name="connsiteX721" fmla="*/ 346490 w 1660940"/>
              <a:gd name="connsiteY721" fmla="*/ 160020 h 1669264"/>
              <a:gd name="connsiteX722" fmla="*/ 220760 w 1660940"/>
              <a:gd name="connsiteY722" fmla="*/ 308610 h 1669264"/>
              <a:gd name="connsiteX723" fmla="*/ 186470 w 1660940"/>
              <a:gd name="connsiteY723" fmla="*/ 354330 h 1669264"/>
              <a:gd name="connsiteX724" fmla="*/ 129320 w 1660940"/>
              <a:gd name="connsiteY724" fmla="*/ 480060 h 1669264"/>
              <a:gd name="connsiteX725" fmla="*/ 3590 w 1660940"/>
              <a:gd name="connsiteY725" fmla="*/ 640080 h 1669264"/>
              <a:gd name="connsiteX726" fmla="*/ 26450 w 1660940"/>
              <a:gd name="connsiteY726" fmla="*/ 582930 h 1669264"/>
              <a:gd name="connsiteX727" fmla="*/ 60740 w 1660940"/>
              <a:gd name="connsiteY727" fmla="*/ 548640 h 1669264"/>
              <a:gd name="connsiteX728" fmla="*/ 83600 w 1660940"/>
              <a:gd name="connsiteY728" fmla="*/ 514350 h 1669264"/>
              <a:gd name="connsiteX729" fmla="*/ 83600 w 1660940"/>
              <a:gd name="connsiteY729" fmla="*/ 662940 h 1669264"/>
              <a:gd name="connsiteX730" fmla="*/ 163610 w 1660940"/>
              <a:gd name="connsiteY730" fmla="*/ 788670 h 1669264"/>
              <a:gd name="connsiteX731" fmla="*/ 437930 w 1660940"/>
              <a:gd name="connsiteY731" fmla="*/ 1165860 h 1669264"/>
              <a:gd name="connsiteX732" fmla="*/ 483650 w 1660940"/>
              <a:gd name="connsiteY732" fmla="*/ 1211580 h 1669264"/>
              <a:gd name="connsiteX733" fmla="*/ 563660 w 1660940"/>
              <a:gd name="connsiteY733" fmla="*/ 1245870 h 1669264"/>
              <a:gd name="connsiteX734" fmla="*/ 689390 w 1660940"/>
              <a:gd name="connsiteY734" fmla="*/ 1257300 h 1669264"/>
              <a:gd name="connsiteX735" fmla="*/ 723680 w 1660940"/>
              <a:gd name="connsiteY735" fmla="*/ 1337310 h 1669264"/>
              <a:gd name="connsiteX736" fmla="*/ 712250 w 1660940"/>
              <a:gd name="connsiteY736" fmla="*/ 1383030 h 1669264"/>
              <a:gd name="connsiteX737" fmla="*/ 620810 w 1660940"/>
              <a:gd name="connsiteY737" fmla="*/ 1394460 h 1669264"/>
              <a:gd name="connsiteX738" fmla="*/ 632240 w 1660940"/>
              <a:gd name="connsiteY738" fmla="*/ 1428750 h 1669264"/>
              <a:gd name="connsiteX739" fmla="*/ 666530 w 1660940"/>
              <a:gd name="connsiteY739" fmla="*/ 1451610 h 1669264"/>
              <a:gd name="connsiteX740" fmla="*/ 700820 w 1660940"/>
              <a:gd name="connsiteY740" fmla="*/ 1497330 h 1669264"/>
              <a:gd name="connsiteX741" fmla="*/ 723680 w 1660940"/>
              <a:gd name="connsiteY741" fmla="*/ 1531620 h 1669264"/>
              <a:gd name="connsiteX742" fmla="*/ 792260 w 1660940"/>
              <a:gd name="connsiteY742" fmla="*/ 1554480 h 1669264"/>
              <a:gd name="connsiteX743" fmla="*/ 826550 w 1660940"/>
              <a:gd name="connsiteY743" fmla="*/ 1565910 h 1669264"/>
              <a:gd name="connsiteX744" fmla="*/ 986570 w 1660940"/>
              <a:gd name="connsiteY744" fmla="*/ 1543050 h 1669264"/>
              <a:gd name="connsiteX745" fmla="*/ 1032290 w 1660940"/>
              <a:gd name="connsiteY745" fmla="*/ 1508760 h 1669264"/>
              <a:gd name="connsiteX746" fmla="*/ 1100870 w 1660940"/>
              <a:gd name="connsiteY746" fmla="*/ 1428750 h 1669264"/>
              <a:gd name="connsiteX747" fmla="*/ 1146590 w 1660940"/>
              <a:gd name="connsiteY747" fmla="*/ 1394460 h 1669264"/>
              <a:gd name="connsiteX748" fmla="*/ 1180880 w 1660940"/>
              <a:gd name="connsiteY748" fmla="*/ 1360170 h 1669264"/>
              <a:gd name="connsiteX749" fmla="*/ 1226600 w 1660940"/>
              <a:gd name="connsiteY749" fmla="*/ 1337310 h 1669264"/>
              <a:gd name="connsiteX750" fmla="*/ 1260890 w 1660940"/>
              <a:gd name="connsiteY750" fmla="*/ 1303020 h 1669264"/>
              <a:gd name="connsiteX751" fmla="*/ 1306610 w 1660940"/>
              <a:gd name="connsiteY751" fmla="*/ 1268730 h 1669264"/>
              <a:gd name="connsiteX752" fmla="*/ 1340900 w 1660940"/>
              <a:gd name="connsiteY752" fmla="*/ 1245870 h 1669264"/>
              <a:gd name="connsiteX753" fmla="*/ 1409480 w 1660940"/>
              <a:gd name="connsiteY753" fmla="*/ 1200150 h 1669264"/>
              <a:gd name="connsiteX754" fmla="*/ 1443770 w 1660940"/>
              <a:gd name="connsiteY754" fmla="*/ 1165860 h 1669264"/>
              <a:gd name="connsiteX755" fmla="*/ 1466630 w 1660940"/>
              <a:gd name="connsiteY755" fmla="*/ 1131570 h 1669264"/>
              <a:gd name="connsiteX756" fmla="*/ 1523780 w 1660940"/>
              <a:gd name="connsiteY756" fmla="*/ 1028700 h 1669264"/>
              <a:gd name="connsiteX757" fmla="*/ 1546640 w 1660940"/>
              <a:gd name="connsiteY757" fmla="*/ 971550 h 1669264"/>
              <a:gd name="connsiteX758" fmla="*/ 1535210 w 1660940"/>
              <a:gd name="connsiteY758" fmla="*/ 571500 h 1669264"/>
              <a:gd name="connsiteX759" fmla="*/ 1500920 w 1660940"/>
              <a:gd name="connsiteY759" fmla="*/ 491490 h 1669264"/>
              <a:gd name="connsiteX760" fmla="*/ 1420910 w 1660940"/>
              <a:gd name="connsiteY760" fmla="*/ 377190 h 1669264"/>
              <a:gd name="connsiteX761" fmla="*/ 1398050 w 1660940"/>
              <a:gd name="connsiteY761" fmla="*/ 331470 h 1669264"/>
              <a:gd name="connsiteX762" fmla="*/ 1340900 w 1660940"/>
              <a:gd name="connsiteY762" fmla="*/ 228600 h 1669264"/>
              <a:gd name="connsiteX763" fmla="*/ 1306610 w 1660940"/>
              <a:gd name="connsiteY763" fmla="*/ 137160 h 1669264"/>
              <a:gd name="connsiteX764" fmla="*/ 1272320 w 1660940"/>
              <a:gd name="connsiteY764" fmla="*/ 114300 h 1669264"/>
              <a:gd name="connsiteX765" fmla="*/ 1203740 w 1660940"/>
              <a:gd name="connsiteY765" fmla="*/ 34290 h 1669264"/>
              <a:gd name="connsiteX766" fmla="*/ 1100870 w 1660940"/>
              <a:gd name="connsiteY766" fmla="*/ 0 h 1669264"/>
              <a:gd name="connsiteX767" fmla="*/ 803690 w 1660940"/>
              <a:gd name="connsiteY767" fmla="*/ 11430 h 1669264"/>
              <a:gd name="connsiteX768" fmla="*/ 769400 w 1660940"/>
              <a:gd name="connsiteY768" fmla="*/ 34290 h 1669264"/>
              <a:gd name="connsiteX769" fmla="*/ 700820 w 1660940"/>
              <a:gd name="connsiteY769" fmla="*/ 91440 h 1669264"/>
              <a:gd name="connsiteX770" fmla="*/ 655100 w 1660940"/>
              <a:gd name="connsiteY770" fmla="*/ 148590 h 1669264"/>
              <a:gd name="connsiteX771" fmla="*/ 597950 w 1660940"/>
              <a:gd name="connsiteY771" fmla="*/ 194310 h 1669264"/>
              <a:gd name="connsiteX772" fmla="*/ 552230 w 1660940"/>
              <a:gd name="connsiteY772" fmla="*/ 320040 h 1669264"/>
              <a:gd name="connsiteX773" fmla="*/ 517940 w 1660940"/>
              <a:gd name="connsiteY773" fmla="*/ 365760 h 1669264"/>
              <a:gd name="connsiteX774" fmla="*/ 483650 w 1660940"/>
              <a:gd name="connsiteY774" fmla="*/ 457200 h 1669264"/>
              <a:gd name="connsiteX775" fmla="*/ 449360 w 1660940"/>
              <a:gd name="connsiteY775" fmla="*/ 502920 h 1669264"/>
              <a:gd name="connsiteX776" fmla="*/ 392210 w 1660940"/>
              <a:gd name="connsiteY776" fmla="*/ 582930 h 1669264"/>
              <a:gd name="connsiteX777" fmla="*/ 380780 w 1660940"/>
              <a:gd name="connsiteY777" fmla="*/ 628650 h 1669264"/>
              <a:gd name="connsiteX778" fmla="*/ 357920 w 1660940"/>
              <a:gd name="connsiteY778" fmla="*/ 662940 h 1669264"/>
              <a:gd name="connsiteX779" fmla="*/ 346490 w 1660940"/>
              <a:gd name="connsiteY779" fmla="*/ 697230 h 1669264"/>
              <a:gd name="connsiteX780" fmla="*/ 323630 w 1660940"/>
              <a:gd name="connsiteY780" fmla="*/ 742950 h 1669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Lst>
            <a:rect l="l" t="t" r="r" b="b"/>
            <a:pathLst>
              <a:path w="1660940" h="1669264">
                <a:moveTo>
                  <a:pt x="849410" y="1428750"/>
                </a:moveTo>
                <a:lnTo>
                  <a:pt x="975140" y="1371600"/>
                </a:lnTo>
                <a:cubicBezTo>
                  <a:pt x="993937" y="1363376"/>
                  <a:pt x="1014278" y="1358565"/>
                  <a:pt x="1032290" y="1348740"/>
                </a:cubicBezTo>
                <a:cubicBezTo>
                  <a:pt x="1155812" y="1281364"/>
                  <a:pt x="1055108" y="1318274"/>
                  <a:pt x="1135160" y="1291590"/>
                </a:cubicBezTo>
                <a:cubicBezTo>
                  <a:pt x="1142780" y="1306830"/>
                  <a:pt x="1159902" y="1320375"/>
                  <a:pt x="1158020" y="1337310"/>
                </a:cubicBezTo>
                <a:cubicBezTo>
                  <a:pt x="1155567" y="1359390"/>
                  <a:pt x="1139439" y="1378751"/>
                  <a:pt x="1123730" y="1394460"/>
                </a:cubicBezTo>
                <a:cubicBezTo>
                  <a:pt x="1096737" y="1421453"/>
                  <a:pt x="1065698" y="1429044"/>
                  <a:pt x="1032290" y="1440180"/>
                </a:cubicBezTo>
                <a:cubicBezTo>
                  <a:pt x="1024670" y="1428750"/>
                  <a:pt x="1011817" y="1419418"/>
                  <a:pt x="1009430" y="1405890"/>
                </a:cubicBezTo>
                <a:cubicBezTo>
                  <a:pt x="980074" y="1239541"/>
                  <a:pt x="1052577" y="1227678"/>
                  <a:pt x="963710" y="1257300"/>
                </a:cubicBezTo>
                <a:cubicBezTo>
                  <a:pt x="952280" y="1268730"/>
                  <a:pt x="942870" y="1282624"/>
                  <a:pt x="929420" y="1291590"/>
                </a:cubicBezTo>
                <a:cubicBezTo>
                  <a:pt x="870167" y="1331092"/>
                  <a:pt x="892095" y="1271226"/>
                  <a:pt x="906560" y="1223010"/>
                </a:cubicBezTo>
                <a:cubicBezTo>
                  <a:pt x="910507" y="1209852"/>
                  <a:pt x="921800" y="1200150"/>
                  <a:pt x="929420" y="1188720"/>
                </a:cubicBezTo>
                <a:cubicBezTo>
                  <a:pt x="928452" y="1195496"/>
                  <a:pt x="921069" y="1281257"/>
                  <a:pt x="906560" y="1303020"/>
                </a:cubicBezTo>
                <a:cubicBezTo>
                  <a:pt x="897594" y="1316470"/>
                  <a:pt x="883700" y="1348740"/>
                  <a:pt x="872270" y="1337310"/>
                </a:cubicBezTo>
                <a:cubicBezTo>
                  <a:pt x="860222" y="1325262"/>
                  <a:pt x="885226" y="1305455"/>
                  <a:pt x="895130" y="1291590"/>
                </a:cubicBezTo>
                <a:cubicBezTo>
                  <a:pt x="921886" y="1254132"/>
                  <a:pt x="926051" y="1258423"/>
                  <a:pt x="963710" y="1245870"/>
                </a:cubicBezTo>
                <a:cubicBezTo>
                  <a:pt x="946958" y="1287750"/>
                  <a:pt x="929347" y="1354541"/>
                  <a:pt x="895130" y="1394460"/>
                </a:cubicBezTo>
                <a:cubicBezTo>
                  <a:pt x="881104" y="1410824"/>
                  <a:pt x="864650" y="1424940"/>
                  <a:pt x="849410" y="1440180"/>
                </a:cubicBezTo>
                <a:cubicBezTo>
                  <a:pt x="845600" y="1424940"/>
                  <a:pt x="835758" y="1410011"/>
                  <a:pt x="837980" y="1394460"/>
                </a:cubicBezTo>
                <a:cubicBezTo>
                  <a:pt x="839923" y="1380861"/>
                  <a:pt x="852855" y="1371348"/>
                  <a:pt x="860840" y="1360170"/>
                </a:cubicBezTo>
                <a:cubicBezTo>
                  <a:pt x="899506" y="1306038"/>
                  <a:pt x="882068" y="1323158"/>
                  <a:pt x="929420" y="1291590"/>
                </a:cubicBezTo>
                <a:cubicBezTo>
                  <a:pt x="925610" y="1314450"/>
                  <a:pt x="929914" y="1340297"/>
                  <a:pt x="917990" y="1360170"/>
                </a:cubicBezTo>
                <a:cubicBezTo>
                  <a:pt x="905438" y="1381089"/>
                  <a:pt x="880357" y="1391252"/>
                  <a:pt x="860840" y="1405890"/>
                </a:cubicBezTo>
                <a:cubicBezTo>
                  <a:pt x="825388" y="1432479"/>
                  <a:pt x="831809" y="1426997"/>
                  <a:pt x="792260" y="1440180"/>
                </a:cubicBezTo>
                <a:cubicBezTo>
                  <a:pt x="788450" y="1421130"/>
                  <a:pt x="780830" y="1402457"/>
                  <a:pt x="780830" y="1383030"/>
                </a:cubicBezTo>
                <a:cubicBezTo>
                  <a:pt x="780830" y="1329907"/>
                  <a:pt x="786716" y="1274274"/>
                  <a:pt x="826550" y="1234440"/>
                </a:cubicBezTo>
                <a:cubicBezTo>
                  <a:pt x="835069" y="1225921"/>
                  <a:pt x="849410" y="1226820"/>
                  <a:pt x="860840" y="1223010"/>
                </a:cubicBezTo>
                <a:cubicBezTo>
                  <a:pt x="844511" y="1263833"/>
                  <a:pt x="836477" y="1288505"/>
                  <a:pt x="815120" y="1325880"/>
                </a:cubicBezTo>
                <a:cubicBezTo>
                  <a:pt x="808304" y="1337807"/>
                  <a:pt x="802598" y="1351124"/>
                  <a:pt x="792260" y="1360170"/>
                </a:cubicBezTo>
                <a:cubicBezTo>
                  <a:pt x="771583" y="1378262"/>
                  <a:pt x="723680" y="1405890"/>
                  <a:pt x="723680" y="1405890"/>
                </a:cubicBezTo>
                <a:cubicBezTo>
                  <a:pt x="716060" y="1394460"/>
                  <a:pt x="703078" y="1385150"/>
                  <a:pt x="700820" y="1371600"/>
                </a:cubicBezTo>
                <a:cubicBezTo>
                  <a:pt x="698839" y="1359716"/>
                  <a:pt x="704853" y="1346820"/>
                  <a:pt x="712250" y="1337310"/>
                </a:cubicBezTo>
                <a:cubicBezTo>
                  <a:pt x="763559" y="1271341"/>
                  <a:pt x="767367" y="1275462"/>
                  <a:pt x="826550" y="1245870"/>
                </a:cubicBezTo>
                <a:cubicBezTo>
                  <a:pt x="834170" y="1261110"/>
                  <a:pt x="847297" y="1274683"/>
                  <a:pt x="849410" y="1291590"/>
                </a:cubicBezTo>
                <a:cubicBezTo>
                  <a:pt x="855738" y="1342218"/>
                  <a:pt x="823409" y="1344345"/>
                  <a:pt x="792260" y="1371600"/>
                </a:cubicBezTo>
                <a:cubicBezTo>
                  <a:pt x="747913" y="1410404"/>
                  <a:pt x="751429" y="1409987"/>
                  <a:pt x="723680" y="1451610"/>
                </a:cubicBezTo>
                <a:cubicBezTo>
                  <a:pt x="704630" y="1436370"/>
                  <a:pt x="658193" y="1428817"/>
                  <a:pt x="666530" y="1405890"/>
                </a:cubicBezTo>
                <a:cubicBezTo>
                  <a:pt x="681376" y="1365065"/>
                  <a:pt x="769400" y="1325880"/>
                  <a:pt x="769400" y="1325880"/>
                </a:cubicBezTo>
                <a:cubicBezTo>
                  <a:pt x="757970" y="1352550"/>
                  <a:pt x="748086" y="1379937"/>
                  <a:pt x="735110" y="1405890"/>
                </a:cubicBezTo>
                <a:cubicBezTo>
                  <a:pt x="728967" y="1418177"/>
                  <a:pt x="723680" y="1432560"/>
                  <a:pt x="712250" y="1440180"/>
                </a:cubicBezTo>
                <a:cubicBezTo>
                  <a:pt x="699179" y="1448894"/>
                  <a:pt x="681770" y="1447800"/>
                  <a:pt x="666530" y="1451610"/>
                </a:cubicBezTo>
                <a:cubicBezTo>
                  <a:pt x="655100" y="1459230"/>
                  <a:pt x="645790" y="1472212"/>
                  <a:pt x="632240" y="1474470"/>
                </a:cubicBezTo>
                <a:cubicBezTo>
                  <a:pt x="620356" y="1476451"/>
                  <a:pt x="597950" y="1475088"/>
                  <a:pt x="597950" y="1463040"/>
                </a:cubicBezTo>
                <a:cubicBezTo>
                  <a:pt x="597950" y="1415913"/>
                  <a:pt x="605541" y="1364715"/>
                  <a:pt x="632240" y="1325880"/>
                </a:cubicBezTo>
                <a:cubicBezTo>
                  <a:pt x="651546" y="1297799"/>
                  <a:pt x="723680" y="1280160"/>
                  <a:pt x="723680" y="1280160"/>
                </a:cubicBezTo>
                <a:cubicBezTo>
                  <a:pt x="735110" y="1291590"/>
                  <a:pt x="756628" y="1298341"/>
                  <a:pt x="757970" y="1314450"/>
                </a:cubicBezTo>
                <a:cubicBezTo>
                  <a:pt x="763885" y="1385433"/>
                  <a:pt x="745364" y="1423623"/>
                  <a:pt x="689390" y="1451610"/>
                </a:cubicBezTo>
                <a:cubicBezTo>
                  <a:pt x="675339" y="1458635"/>
                  <a:pt x="658910" y="1459230"/>
                  <a:pt x="643670" y="1463040"/>
                </a:cubicBezTo>
                <a:cubicBezTo>
                  <a:pt x="620810" y="1459230"/>
                  <a:pt x="592531" y="1466871"/>
                  <a:pt x="575090" y="1451610"/>
                </a:cubicBezTo>
                <a:cubicBezTo>
                  <a:pt x="566185" y="1443818"/>
                  <a:pt x="545738" y="1357062"/>
                  <a:pt x="540800" y="1337310"/>
                </a:cubicBezTo>
                <a:cubicBezTo>
                  <a:pt x="545267" y="1301574"/>
                  <a:pt x="533440" y="1218031"/>
                  <a:pt x="597950" y="1211580"/>
                </a:cubicBezTo>
                <a:cubicBezTo>
                  <a:pt x="621927" y="1209182"/>
                  <a:pt x="643670" y="1226820"/>
                  <a:pt x="666530" y="1234440"/>
                </a:cubicBezTo>
                <a:cubicBezTo>
                  <a:pt x="642300" y="1343473"/>
                  <a:pt x="671609" y="1329056"/>
                  <a:pt x="586520" y="1371600"/>
                </a:cubicBezTo>
                <a:cubicBezTo>
                  <a:pt x="575744" y="1376988"/>
                  <a:pt x="563660" y="1379220"/>
                  <a:pt x="552230" y="1383030"/>
                </a:cubicBezTo>
                <a:cubicBezTo>
                  <a:pt x="521750" y="1379220"/>
                  <a:pt x="488860" y="1384075"/>
                  <a:pt x="460790" y="1371600"/>
                </a:cubicBezTo>
                <a:cubicBezTo>
                  <a:pt x="449780" y="1366707"/>
                  <a:pt x="452282" y="1348999"/>
                  <a:pt x="449360" y="1337310"/>
                </a:cubicBezTo>
                <a:cubicBezTo>
                  <a:pt x="444648" y="1318463"/>
                  <a:pt x="441740" y="1299210"/>
                  <a:pt x="437930" y="1280160"/>
                </a:cubicBezTo>
                <a:cubicBezTo>
                  <a:pt x="449360" y="1219200"/>
                  <a:pt x="449185" y="1154866"/>
                  <a:pt x="472220" y="1097280"/>
                </a:cubicBezTo>
                <a:cubicBezTo>
                  <a:pt x="481280" y="1074629"/>
                  <a:pt x="509853" y="1066198"/>
                  <a:pt x="529370" y="1051560"/>
                </a:cubicBezTo>
                <a:cubicBezTo>
                  <a:pt x="568503" y="1022211"/>
                  <a:pt x="569170" y="1026496"/>
                  <a:pt x="620810" y="1005840"/>
                </a:cubicBezTo>
                <a:cubicBezTo>
                  <a:pt x="674150" y="1013460"/>
                  <a:pt x="732003" y="1005914"/>
                  <a:pt x="780830" y="1028700"/>
                </a:cubicBezTo>
                <a:cubicBezTo>
                  <a:pt x="798435" y="1036916"/>
                  <a:pt x="793750" y="1066480"/>
                  <a:pt x="792260" y="1085850"/>
                </a:cubicBezTo>
                <a:cubicBezTo>
                  <a:pt x="784416" y="1187824"/>
                  <a:pt x="790467" y="1172023"/>
                  <a:pt x="723680" y="1188720"/>
                </a:cubicBezTo>
                <a:cubicBezTo>
                  <a:pt x="693200" y="1177290"/>
                  <a:pt x="650297" y="1181515"/>
                  <a:pt x="632240" y="1154430"/>
                </a:cubicBezTo>
                <a:cubicBezTo>
                  <a:pt x="606529" y="1115864"/>
                  <a:pt x="609380" y="1017270"/>
                  <a:pt x="609380" y="1017270"/>
                </a:cubicBezTo>
                <a:cubicBezTo>
                  <a:pt x="617000" y="967740"/>
                  <a:pt x="614916" y="915703"/>
                  <a:pt x="632240" y="868680"/>
                </a:cubicBezTo>
                <a:cubicBezTo>
                  <a:pt x="642527" y="840758"/>
                  <a:pt x="668349" y="821141"/>
                  <a:pt x="689390" y="800100"/>
                </a:cubicBezTo>
                <a:cubicBezTo>
                  <a:pt x="717959" y="771531"/>
                  <a:pt x="753974" y="745877"/>
                  <a:pt x="792260" y="731520"/>
                </a:cubicBezTo>
                <a:cubicBezTo>
                  <a:pt x="806969" y="726004"/>
                  <a:pt x="822875" y="724406"/>
                  <a:pt x="837980" y="720090"/>
                </a:cubicBezTo>
                <a:cubicBezTo>
                  <a:pt x="849565" y="716780"/>
                  <a:pt x="860840" y="712470"/>
                  <a:pt x="872270" y="708660"/>
                </a:cubicBezTo>
                <a:cubicBezTo>
                  <a:pt x="895130" y="712470"/>
                  <a:pt x="925453" y="702769"/>
                  <a:pt x="940850" y="720090"/>
                </a:cubicBezTo>
                <a:cubicBezTo>
                  <a:pt x="961723" y="743572"/>
                  <a:pt x="963710" y="780112"/>
                  <a:pt x="963710" y="811530"/>
                </a:cubicBezTo>
                <a:cubicBezTo>
                  <a:pt x="963710" y="860437"/>
                  <a:pt x="948771" y="952199"/>
                  <a:pt x="906560" y="994410"/>
                </a:cubicBezTo>
                <a:cubicBezTo>
                  <a:pt x="894512" y="1006458"/>
                  <a:pt x="875735" y="1008995"/>
                  <a:pt x="860840" y="1017270"/>
                </a:cubicBezTo>
                <a:cubicBezTo>
                  <a:pt x="819482" y="1040247"/>
                  <a:pt x="805126" y="1050603"/>
                  <a:pt x="769400" y="1074420"/>
                </a:cubicBezTo>
                <a:cubicBezTo>
                  <a:pt x="738920" y="1062990"/>
                  <a:pt x="702968" y="1060970"/>
                  <a:pt x="677960" y="1040130"/>
                </a:cubicBezTo>
                <a:cubicBezTo>
                  <a:pt x="654362" y="1020465"/>
                  <a:pt x="643936" y="988524"/>
                  <a:pt x="632240" y="960120"/>
                </a:cubicBezTo>
                <a:cubicBezTo>
                  <a:pt x="607242" y="899412"/>
                  <a:pt x="589460" y="807614"/>
                  <a:pt x="575090" y="742950"/>
                </a:cubicBezTo>
                <a:cubicBezTo>
                  <a:pt x="577348" y="711341"/>
                  <a:pt x="570740" y="575461"/>
                  <a:pt x="609380" y="525780"/>
                </a:cubicBezTo>
                <a:cubicBezTo>
                  <a:pt x="624358" y="506523"/>
                  <a:pt x="645204" y="491908"/>
                  <a:pt x="666530" y="480060"/>
                </a:cubicBezTo>
                <a:cubicBezTo>
                  <a:pt x="680262" y="472431"/>
                  <a:pt x="697010" y="472440"/>
                  <a:pt x="712250" y="468630"/>
                </a:cubicBezTo>
                <a:cubicBezTo>
                  <a:pt x="754160" y="476250"/>
                  <a:pt x="800474" y="471295"/>
                  <a:pt x="837980" y="491490"/>
                </a:cubicBezTo>
                <a:cubicBezTo>
                  <a:pt x="856045" y="501217"/>
                  <a:pt x="862476" y="528188"/>
                  <a:pt x="860840" y="548640"/>
                </a:cubicBezTo>
                <a:cubicBezTo>
                  <a:pt x="846574" y="726959"/>
                  <a:pt x="864424" y="751991"/>
                  <a:pt x="757970" y="822960"/>
                </a:cubicBezTo>
                <a:cubicBezTo>
                  <a:pt x="743793" y="832411"/>
                  <a:pt x="727490" y="838200"/>
                  <a:pt x="712250" y="845820"/>
                </a:cubicBezTo>
                <a:cubicBezTo>
                  <a:pt x="658910" y="826770"/>
                  <a:pt x="602206" y="815324"/>
                  <a:pt x="552230" y="788670"/>
                </a:cubicBezTo>
                <a:cubicBezTo>
                  <a:pt x="541599" y="783000"/>
                  <a:pt x="545030" y="765661"/>
                  <a:pt x="540800" y="754380"/>
                </a:cubicBezTo>
                <a:cubicBezTo>
                  <a:pt x="533596" y="735169"/>
                  <a:pt x="525560" y="716280"/>
                  <a:pt x="517940" y="697230"/>
                </a:cubicBezTo>
                <a:cubicBezTo>
                  <a:pt x="521750" y="662940"/>
                  <a:pt x="514780" y="625624"/>
                  <a:pt x="529370" y="594360"/>
                </a:cubicBezTo>
                <a:cubicBezTo>
                  <a:pt x="560944" y="526700"/>
                  <a:pt x="589965" y="527776"/>
                  <a:pt x="643670" y="514350"/>
                </a:cubicBezTo>
                <a:cubicBezTo>
                  <a:pt x="689390" y="525780"/>
                  <a:pt x="738041" y="528891"/>
                  <a:pt x="780830" y="548640"/>
                </a:cubicBezTo>
                <a:cubicBezTo>
                  <a:pt x="791769" y="553689"/>
                  <a:pt x="792260" y="570882"/>
                  <a:pt x="792260" y="582930"/>
                </a:cubicBezTo>
                <a:cubicBezTo>
                  <a:pt x="792260" y="632606"/>
                  <a:pt x="792878" y="683327"/>
                  <a:pt x="780830" y="731520"/>
                </a:cubicBezTo>
                <a:cubicBezTo>
                  <a:pt x="776910" y="747202"/>
                  <a:pt x="757970" y="754380"/>
                  <a:pt x="746540" y="765810"/>
                </a:cubicBezTo>
                <a:cubicBezTo>
                  <a:pt x="723680" y="758190"/>
                  <a:pt x="684884" y="766030"/>
                  <a:pt x="677960" y="742950"/>
                </a:cubicBezTo>
                <a:cubicBezTo>
                  <a:pt x="668606" y="711770"/>
                  <a:pt x="697692" y="680626"/>
                  <a:pt x="712250" y="651510"/>
                </a:cubicBezTo>
                <a:cubicBezTo>
                  <a:pt x="720769" y="634471"/>
                  <a:pt x="731300" y="617220"/>
                  <a:pt x="746540" y="605790"/>
                </a:cubicBezTo>
                <a:cubicBezTo>
                  <a:pt x="773881" y="585284"/>
                  <a:pt x="828875" y="577893"/>
                  <a:pt x="860840" y="571500"/>
                </a:cubicBezTo>
                <a:cubicBezTo>
                  <a:pt x="898940" y="575310"/>
                  <a:pt x="938815" y="570822"/>
                  <a:pt x="975140" y="582930"/>
                </a:cubicBezTo>
                <a:cubicBezTo>
                  <a:pt x="988172" y="587274"/>
                  <a:pt x="998000" y="603483"/>
                  <a:pt x="998000" y="617220"/>
                </a:cubicBezTo>
                <a:cubicBezTo>
                  <a:pt x="998000" y="678654"/>
                  <a:pt x="996378" y="742453"/>
                  <a:pt x="975140" y="800100"/>
                </a:cubicBezTo>
                <a:cubicBezTo>
                  <a:pt x="967460" y="820946"/>
                  <a:pt x="936068" y="821477"/>
                  <a:pt x="917990" y="834390"/>
                </a:cubicBezTo>
                <a:cubicBezTo>
                  <a:pt x="786957" y="927985"/>
                  <a:pt x="862964" y="902439"/>
                  <a:pt x="769400" y="925830"/>
                </a:cubicBezTo>
                <a:cubicBezTo>
                  <a:pt x="735110" y="914400"/>
                  <a:pt x="697524" y="910136"/>
                  <a:pt x="666530" y="891540"/>
                </a:cubicBezTo>
                <a:cubicBezTo>
                  <a:pt x="656199" y="885341"/>
                  <a:pt x="655100" y="869298"/>
                  <a:pt x="655100" y="857250"/>
                </a:cubicBezTo>
                <a:cubicBezTo>
                  <a:pt x="655100" y="815167"/>
                  <a:pt x="652376" y="771151"/>
                  <a:pt x="666530" y="731520"/>
                </a:cubicBezTo>
                <a:cubicBezTo>
                  <a:pt x="672937" y="713580"/>
                  <a:pt x="696399" y="707797"/>
                  <a:pt x="712250" y="697230"/>
                </a:cubicBezTo>
                <a:cubicBezTo>
                  <a:pt x="730735" y="684907"/>
                  <a:pt x="749099" y="671963"/>
                  <a:pt x="769400" y="662940"/>
                </a:cubicBezTo>
                <a:cubicBezTo>
                  <a:pt x="783755" y="656560"/>
                  <a:pt x="800015" y="655826"/>
                  <a:pt x="815120" y="651510"/>
                </a:cubicBezTo>
                <a:cubicBezTo>
                  <a:pt x="826705" y="648200"/>
                  <a:pt x="837980" y="643890"/>
                  <a:pt x="849410" y="640080"/>
                </a:cubicBezTo>
                <a:cubicBezTo>
                  <a:pt x="883700" y="651510"/>
                  <a:pt x="924056" y="651791"/>
                  <a:pt x="952280" y="674370"/>
                </a:cubicBezTo>
                <a:cubicBezTo>
                  <a:pt x="967450" y="686506"/>
                  <a:pt x="966223" y="712256"/>
                  <a:pt x="963710" y="731520"/>
                </a:cubicBezTo>
                <a:cubicBezTo>
                  <a:pt x="950211" y="835012"/>
                  <a:pt x="959446" y="914741"/>
                  <a:pt x="883700" y="971550"/>
                </a:cubicBezTo>
                <a:cubicBezTo>
                  <a:pt x="865927" y="984880"/>
                  <a:pt x="847177" y="997589"/>
                  <a:pt x="826550" y="1005840"/>
                </a:cubicBezTo>
                <a:cubicBezTo>
                  <a:pt x="808512" y="1013055"/>
                  <a:pt x="788247" y="1012558"/>
                  <a:pt x="769400" y="1017270"/>
                </a:cubicBezTo>
                <a:cubicBezTo>
                  <a:pt x="757711" y="1020192"/>
                  <a:pt x="746540" y="1024890"/>
                  <a:pt x="735110" y="1028700"/>
                </a:cubicBezTo>
                <a:cubicBezTo>
                  <a:pt x="708440" y="1024890"/>
                  <a:pt x="679197" y="1029318"/>
                  <a:pt x="655100" y="1017270"/>
                </a:cubicBezTo>
                <a:cubicBezTo>
                  <a:pt x="635316" y="1007378"/>
                  <a:pt x="607211" y="944351"/>
                  <a:pt x="597950" y="925830"/>
                </a:cubicBezTo>
                <a:cubicBezTo>
                  <a:pt x="583375" y="852953"/>
                  <a:pt x="575537" y="853802"/>
                  <a:pt x="609380" y="765810"/>
                </a:cubicBezTo>
                <a:cubicBezTo>
                  <a:pt x="616219" y="748030"/>
                  <a:pt x="627335" y="729891"/>
                  <a:pt x="643670" y="720090"/>
                </a:cubicBezTo>
                <a:cubicBezTo>
                  <a:pt x="667454" y="705819"/>
                  <a:pt x="697010" y="704850"/>
                  <a:pt x="723680" y="697230"/>
                </a:cubicBezTo>
                <a:cubicBezTo>
                  <a:pt x="814913" y="642490"/>
                  <a:pt x="808947" y="631380"/>
                  <a:pt x="963710" y="674370"/>
                </a:cubicBezTo>
                <a:cubicBezTo>
                  <a:pt x="979768" y="678830"/>
                  <a:pt x="995186" y="754553"/>
                  <a:pt x="998000" y="765810"/>
                </a:cubicBezTo>
                <a:cubicBezTo>
                  <a:pt x="994190" y="819150"/>
                  <a:pt x="999540" y="873951"/>
                  <a:pt x="986570" y="925830"/>
                </a:cubicBezTo>
                <a:cubicBezTo>
                  <a:pt x="983238" y="939157"/>
                  <a:pt x="963458" y="940705"/>
                  <a:pt x="952280" y="948690"/>
                </a:cubicBezTo>
                <a:cubicBezTo>
                  <a:pt x="891732" y="991939"/>
                  <a:pt x="927915" y="975862"/>
                  <a:pt x="872270" y="994410"/>
                </a:cubicBezTo>
                <a:cubicBezTo>
                  <a:pt x="757781" y="963186"/>
                  <a:pt x="752180" y="992813"/>
                  <a:pt x="712250" y="902970"/>
                </a:cubicBezTo>
                <a:cubicBezTo>
                  <a:pt x="705870" y="888615"/>
                  <a:pt x="704630" y="872490"/>
                  <a:pt x="700820" y="857250"/>
                </a:cubicBezTo>
                <a:cubicBezTo>
                  <a:pt x="710518" y="811992"/>
                  <a:pt x="712361" y="694289"/>
                  <a:pt x="769400" y="651510"/>
                </a:cubicBezTo>
                <a:cubicBezTo>
                  <a:pt x="780334" y="643310"/>
                  <a:pt x="840793" y="623902"/>
                  <a:pt x="860840" y="617220"/>
                </a:cubicBezTo>
                <a:cubicBezTo>
                  <a:pt x="898940" y="624840"/>
                  <a:pt x="941030" y="621474"/>
                  <a:pt x="975140" y="640080"/>
                </a:cubicBezTo>
                <a:cubicBezTo>
                  <a:pt x="988931" y="647602"/>
                  <a:pt x="988133" y="670169"/>
                  <a:pt x="986570" y="685800"/>
                </a:cubicBezTo>
                <a:cubicBezTo>
                  <a:pt x="980399" y="747515"/>
                  <a:pt x="966646" y="808344"/>
                  <a:pt x="952280" y="868680"/>
                </a:cubicBezTo>
                <a:cubicBezTo>
                  <a:pt x="932584" y="951403"/>
                  <a:pt x="939889" y="908555"/>
                  <a:pt x="883700" y="948690"/>
                </a:cubicBezTo>
                <a:cubicBezTo>
                  <a:pt x="870546" y="958085"/>
                  <a:pt x="862860" y="974014"/>
                  <a:pt x="849410" y="982980"/>
                </a:cubicBezTo>
                <a:cubicBezTo>
                  <a:pt x="839571" y="989539"/>
                  <a:pt x="775497" y="1004316"/>
                  <a:pt x="769400" y="1005840"/>
                </a:cubicBezTo>
                <a:cubicBezTo>
                  <a:pt x="745645" y="934575"/>
                  <a:pt x="736759" y="922510"/>
                  <a:pt x="769400" y="811530"/>
                </a:cubicBezTo>
                <a:cubicBezTo>
                  <a:pt x="774775" y="793254"/>
                  <a:pt x="801650" y="790710"/>
                  <a:pt x="815120" y="777240"/>
                </a:cubicBezTo>
                <a:cubicBezTo>
                  <a:pt x="828590" y="763770"/>
                  <a:pt x="834170" y="742950"/>
                  <a:pt x="849410" y="731520"/>
                </a:cubicBezTo>
                <a:cubicBezTo>
                  <a:pt x="860344" y="723320"/>
                  <a:pt x="920803" y="703912"/>
                  <a:pt x="940850" y="697230"/>
                </a:cubicBezTo>
                <a:cubicBezTo>
                  <a:pt x="978950" y="704850"/>
                  <a:pt x="1043308" y="683084"/>
                  <a:pt x="1055150" y="720090"/>
                </a:cubicBezTo>
                <a:cubicBezTo>
                  <a:pt x="1081958" y="803866"/>
                  <a:pt x="1045181" y="895969"/>
                  <a:pt x="1032290" y="982980"/>
                </a:cubicBezTo>
                <a:cubicBezTo>
                  <a:pt x="1029793" y="999835"/>
                  <a:pt x="1020519" y="1015763"/>
                  <a:pt x="1009430" y="1028700"/>
                </a:cubicBezTo>
                <a:cubicBezTo>
                  <a:pt x="997032" y="1043164"/>
                  <a:pt x="979212" y="1051917"/>
                  <a:pt x="963710" y="1062990"/>
                </a:cubicBezTo>
                <a:cubicBezTo>
                  <a:pt x="924935" y="1090687"/>
                  <a:pt x="937594" y="1083125"/>
                  <a:pt x="895130" y="1097280"/>
                </a:cubicBezTo>
                <a:cubicBezTo>
                  <a:pt x="872270" y="1085850"/>
                  <a:pt x="844622" y="1081062"/>
                  <a:pt x="826550" y="1062990"/>
                </a:cubicBezTo>
                <a:cubicBezTo>
                  <a:pt x="812042" y="1048482"/>
                  <a:pt x="804895" y="1026322"/>
                  <a:pt x="803690" y="1005840"/>
                </a:cubicBezTo>
                <a:cubicBezTo>
                  <a:pt x="801058" y="961099"/>
                  <a:pt x="805132" y="860802"/>
                  <a:pt x="837980" y="811530"/>
                </a:cubicBezTo>
                <a:cubicBezTo>
                  <a:pt x="849935" y="793597"/>
                  <a:pt x="867336" y="779836"/>
                  <a:pt x="883700" y="765810"/>
                </a:cubicBezTo>
                <a:cubicBezTo>
                  <a:pt x="894130" y="756870"/>
                  <a:pt x="905128" y="747773"/>
                  <a:pt x="917990" y="742950"/>
                </a:cubicBezTo>
                <a:cubicBezTo>
                  <a:pt x="936180" y="736129"/>
                  <a:pt x="956090" y="735330"/>
                  <a:pt x="975140" y="731520"/>
                </a:cubicBezTo>
                <a:cubicBezTo>
                  <a:pt x="1010640" y="734747"/>
                  <a:pt x="1111955" y="716906"/>
                  <a:pt x="1135160" y="777240"/>
                </a:cubicBezTo>
                <a:cubicBezTo>
                  <a:pt x="1149108" y="813505"/>
                  <a:pt x="1158020" y="891540"/>
                  <a:pt x="1158020" y="891540"/>
                </a:cubicBezTo>
                <a:cubicBezTo>
                  <a:pt x="1149965" y="980140"/>
                  <a:pt x="1173619" y="1017522"/>
                  <a:pt x="1100870" y="1062990"/>
                </a:cubicBezTo>
                <a:cubicBezTo>
                  <a:pt x="1087549" y="1071316"/>
                  <a:pt x="1070390" y="1070610"/>
                  <a:pt x="1055150" y="1074420"/>
                </a:cubicBezTo>
                <a:cubicBezTo>
                  <a:pt x="1043720" y="1070610"/>
                  <a:pt x="1027543" y="1073015"/>
                  <a:pt x="1020860" y="1062990"/>
                </a:cubicBezTo>
                <a:cubicBezTo>
                  <a:pt x="1001353" y="1033729"/>
                  <a:pt x="1009887" y="977951"/>
                  <a:pt x="1020860" y="948690"/>
                </a:cubicBezTo>
                <a:cubicBezTo>
                  <a:pt x="1025683" y="935828"/>
                  <a:pt x="1032290" y="922020"/>
                  <a:pt x="1043720" y="914400"/>
                </a:cubicBezTo>
                <a:cubicBezTo>
                  <a:pt x="1056791" y="905686"/>
                  <a:pt x="1074200" y="906780"/>
                  <a:pt x="1089440" y="902970"/>
                </a:cubicBezTo>
                <a:cubicBezTo>
                  <a:pt x="1123730" y="910590"/>
                  <a:pt x="1158986" y="914722"/>
                  <a:pt x="1192310" y="925830"/>
                </a:cubicBezTo>
                <a:cubicBezTo>
                  <a:pt x="1205342" y="930174"/>
                  <a:pt x="1216886" y="938976"/>
                  <a:pt x="1226600" y="948690"/>
                </a:cubicBezTo>
                <a:cubicBezTo>
                  <a:pt x="1246638" y="968728"/>
                  <a:pt x="1253453" y="991240"/>
                  <a:pt x="1260890" y="1017270"/>
                </a:cubicBezTo>
                <a:cubicBezTo>
                  <a:pt x="1265206" y="1032375"/>
                  <a:pt x="1268510" y="1047750"/>
                  <a:pt x="1272320" y="1062990"/>
                </a:cubicBezTo>
                <a:cubicBezTo>
                  <a:pt x="1279940" y="1043940"/>
                  <a:pt x="1288692" y="1025305"/>
                  <a:pt x="1295180" y="1005840"/>
                </a:cubicBezTo>
                <a:cubicBezTo>
                  <a:pt x="1300148" y="990937"/>
                  <a:pt x="1301094" y="974829"/>
                  <a:pt x="1306610" y="960120"/>
                </a:cubicBezTo>
                <a:cubicBezTo>
                  <a:pt x="1312593" y="944166"/>
                  <a:pt x="1321850" y="929640"/>
                  <a:pt x="1329470" y="914400"/>
                </a:cubicBezTo>
                <a:cubicBezTo>
                  <a:pt x="1319454" y="984513"/>
                  <a:pt x="1324759" y="992402"/>
                  <a:pt x="1295180" y="1051560"/>
                </a:cubicBezTo>
                <a:cubicBezTo>
                  <a:pt x="1289037" y="1063847"/>
                  <a:pt x="1279136" y="1073923"/>
                  <a:pt x="1272320" y="1085850"/>
                </a:cubicBezTo>
                <a:cubicBezTo>
                  <a:pt x="1263866" y="1100644"/>
                  <a:pt x="1249460" y="1148609"/>
                  <a:pt x="1249460" y="1131570"/>
                </a:cubicBezTo>
                <a:cubicBezTo>
                  <a:pt x="1249460" y="1080303"/>
                  <a:pt x="1276834" y="1048648"/>
                  <a:pt x="1295180" y="1005840"/>
                </a:cubicBezTo>
                <a:cubicBezTo>
                  <a:pt x="1299926" y="994766"/>
                  <a:pt x="1302800" y="982980"/>
                  <a:pt x="1306610" y="971550"/>
                </a:cubicBezTo>
                <a:cubicBezTo>
                  <a:pt x="1310420" y="986790"/>
                  <a:pt x="1319775" y="1001657"/>
                  <a:pt x="1318040" y="1017270"/>
                </a:cubicBezTo>
                <a:cubicBezTo>
                  <a:pt x="1313267" y="1060227"/>
                  <a:pt x="1284128" y="1087607"/>
                  <a:pt x="1260890" y="1120140"/>
                </a:cubicBezTo>
                <a:cubicBezTo>
                  <a:pt x="1252905" y="1131318"/>
                  <a:pt x="1247744" y="1144716"/>
                  <a:pt x="1238030" y="1154430"/>
                </a:cubicBezTo>
                <a:cubicBezTo>
                  <a:pt x="1228316" y="1164144"/>
                  <a:pt x="1215170" y="1169670"/>
                  <a:pt x="1203740" y="1177290"/>
                </a:cubicBezTo>
                <a:cubicBezTo>
                  <a:pt x="1232784" y="1119202"/>
                  <a:pt x="1237485" y="1097825"/>
                  <a:pt x="1283750" y="1051560"/>
                </a:cubicBezTo>
                <a:cubicBezTo>
                  <a:pt x="1293464" y="1041846"/>
                  <a:pt x="1306610" y="1036320"/>
                  <a:pt x="1318040" y="1028700"/>
                </a:cubicBezTo>
                <a:cubicBezTo>
                  <a:pt x="1339822" y="1094047"/>
                  <a:pt x="1329534" y="1034255"/>
                  <a:pt x="1295180" y="1120140"/>
                </a:cubicBezTo>
                <a:cubicBezTo>
                  <a:pt x="1287965" y="1138178"/>
                  <a:pt x="1290571" y="1159100"/>
                  <a:pt x="1283750" y="1177290"/>
                </a:cubicBezTo>
                <a:cubicBezTo>
                  <a:pt x="1270670" y="1212170"/>
                  <a:pt x="1243664" y="1224500"/>
                  <a:pt x="1215170" y="1245870"/>
                </a:cubicBezTo>
                <a:cubicBezTo>
                  <a:pt x="1207550" y="1230630"/>
                  <a:pt x="1194423" y="1217057"/>
                  <a:pt x="1192310" y="1200150"/>
                </a:cubicBezTo>
                <a:cubicBezTo>
                  <a:pt x="1190362" y="1184562"/>
                  <a:pt x="1195825" y="1167999"/>
                  <a:pt x="1203740" y="1154430"/>
                </a:cubicBezTo>
                <a:cubicBezTo>
                  <a:pt x="1252627" y="1070624"/>
                  <a:pt x="1250691" y="1077409"/>
                  <a:pt x="1306610" y="1040130"/>
                </a:cubicBezTo>
                <a:cubicBezTo>
                  <a:pt x="1302800" y="1112520"/>
                  <a:pt x="1304974" y="1185475"/>
                  <a:pt x="1295180" y="1257300"/>
                </a:cubicBezTo>
                <a:cubicBezTo>
                  <a:pt x="1293324" y="1270911"/>
                  <a:pt x="1283750" y="1299210"/>
                  <a:pt x="1272320" y="1291590"/>
                </a:cubicBezTo>
                <a:cubicBezTo>
                  <a:pt x="1256156" y="1280814"/>
                  <a:pt x="1264700" y="1253490"/>
                  <a:pt x="1260890" y="1234440"/>
                </a:cubicBezTo>
                <a:cubicBezTo>
                  <a:pt x="1264830" y="1202919"/>
                  <a:pt x="1266130" y="1143949"/>
                  <a:pt x="1283750" y="1108710"/>
                </a:cubicBezTo>
                <a:cubicBezTo>
                  <a:pt x="1289893" y="1096423"/>
                  <a:pt x="1296896" y="1084134"/>
                  <a:pt x="1306610" y="1074420"/>
                </a:cubicBezTo>
                <a:cubicBezTo>
                  <a:pt x="1316324" y="1064706"/>
                  <a:pt x="1329470" y="1059180"/>
                  <a:pt x="1340900" y="1051560"/>
                </a:cubicBezTo>
                <a:cubicBezTo>
                  <a:pt x="1351411" y="1125136"/>
                  <a:pt x="1361673" y="1146844"/>
                  <a:pt x="1340900" y="1223010"/>
                </a:cubicBezTo>
                <a:cubicBezTo>
                  <a:pt x="1337286" y="1236263"/>
                  <a:pt x="1325660" y="1245870"/>
                  <a:pt x="1318040" y="1257300"/>
                </a:cubicBezTo>
                <a:cubicBezTo>
                  <a:pt x="1314230" y="1242060"/>
                  <a:pt x="1302800" y="1226820"/>
                  <a:pt x="1306610" y="1211580"/>
                </a:cubicBezTo>
                <a:cubicBezTo>
                  <a:pt x="1315116" y="1177554"/>
                  <a:pt x="1349586" y="1160069"/>
                  <a:pt x="1375190" y="1143000"/>
                </a:cubicBezTo>
                <a:cubicBezTo>
                  <a:pt x="1371380" y="1188720"/>
                  <a:pt x="1378268" y="1236636"/>
                  <a:pt x="1363760" y="1280160"/>
                </a:cubicBezTo>
                <a:cubicBezTo>
                  <a:pt x="1359416" y="1293192"/>
                  <a:pt x="1338957" y="1259469"/>
                  <a:pt x="1340900" y="1245870"/>
                </a:cubicBezTo>
                <a:cubicBezTo>
                  <a:pt x="1343594" y="1227011"/>
                  <a:pt x="1364117" y="1215652"/>
                  <a:pt x="1375190" y="1200150"/>
                </a:cubicBezTo>
                <a:cubicBezTo>
                  <a:pt x="1383175" y="1188972"/>
                  <a:pt x="1390430" y="1177290"/>
                  <a:pt x="1398050" y="1165860"/>
                </a:cubicBezTo>
                <a:cubicBezTo>
                  <a:pt x="1394110" y="1197381"/>
                  <a:pt x="1392810" y="1256351"/>
                  <a:pt x="1375190" y="1291590"/>
                </a:cubicBezTo>
                <a:cubicBezTo>
                  <a:pt x="1369047" y="1303877"/>
                  <a:pt x="1359950" y="1314450"/>
                  <a:pt x="1352330" y="1325880"/>
                </a:cubicBezTo>
                <a:cubicBezTo>
                  <a:pt x="1348520" y="1314450"/>
                  <a:pt x="1339196" y="1303517"/>
                  <a:pt x="1340900" y="1291590"/>
                </a:cubicBezTo>
                <a:cubicBezTo>
                  <a:pt x="1343310" y="1274722"/>
                  <a:pt x="1354729" y="1260319"/>
                  <a:pt x="1363760" y="1245870"/>
                </a:cubicBezTo>
                <a:cubicBezTo>
                  <a:pt x="1373856" y="1229716"/>
                  <a:pt x="1386977" y="1215652"/>
                  <a:pt x="1398050" y="1200150"/>
                </a:cubicBezTo>
                <a:cubicBezTo>
                  <a:pt x="1406035" y="1188972"/>
                  <a:pt x="1413290" y="1177290"/>
                  <a:pt x="1420910" y="1165860"/>
                </a:cubicBezTo>
                <a:cubicBezTo>
                  <a:pt x="1417100" y="1200150"/>
                  <a:pt x="1420390" y="1235999"/>
                  <a:pt x="1409480" y="1268730"/>
                </a:cubicBezTo>
                <a:cubicBezTo>
                  <a:pt x="1400792" y="1294794"/>
                  <a:pt x="1355072" y="1363374"/>
                  <a:pt x="1363760" y="1337310"/>
                </a:cubicBezTo>
                <a:cubicBezTo>
                  <a:pt x="1367570" y="1325880"/>
                  <a:pt x="1368722" y="1313185"/>
                  <a:pt x="1375190" y="1303020"/>
                </a:cubicBezTo>
                <a:cubicBezTo>
                  <a:pt x="1395645" y="1270876"/>
                  <a:pt x="1464904" y="1179879"/>
                  <a:pt x="1443770" y="1211580"/>
                </a:cubicBezTo>
                <a:cubicBezTo>
                  <a:pt x="1436150" y="1223010"/>
                  <a:pt x="1428191" y="1234221"/>
                  <a:pt x="1420910" y="1245870"/>
                </a:cubicBezTo>
                <a:cubicBezTo>
                  <a:pt x="1409136" y="1264709"/>
                  <a:pt x="1398050" y="1283970"/>
                  <a:pt x="1386620" y="1303020"/>
                </a:cubicBezTo>
                <a:cubicBezTo>
                  <a:pt x="1277465" y="1230250"/>
                  <a:pt x="1363760" y="1301902"/>
                  <a:pt x="1363760" y="1017270"/>
                </a:cubicBezTo>
                <a:cubicBezTo>
                  <a:pt x="1363760" y="1005222"/>
                  <a:pt x="1357718" y="1040784"/>
                  <a:pt x="1352330" y="1051560"/>
                </a:cubicBezTo>
                <a:cubicBezTo>
                  <a:pt x="1331650" y="1092920"/>
                  <a:pt x="1334729" y="1084097"/>
                  <a:pt x="1295180" y="1097280"/>
                </a:cubicBezTo>
                <a:cubicBezTo>
                  <a:pt x="1279940" y="1082040"/>
                  <a:pt x="1252508" y="1072896"/>
                  <a:pt x="1249460" y="1051560"/>
                </a:cubicBezTo>
                <a:cubicBezTo>
                  <a:pt x="1227146" y="895362"/>
                  <a:pt x="1232215" y="900262"/>
                  <a:pt x="1283750" y="822960"/>
                </a:cubicBezTo>
                <a:cubicBezTo>
                  <a:pt x="1287560" y="838200"/>
                  <a:pt x="1297128" y="853092"/>
                  <a:pt x="1295180" y="868680"/>
                </a:cubicBezTo>
                <a:cubicBezTo>
                  <a:pt x="1293067" y="885587"/>
                  <a:pt x="1281086" y="899789"/>
                  <a:pt x="1272320" y="914400"/>
                </a:cubicBezTo>
                <a:cubicBezTo>
                  <a:pt x="1224462" y="994163"/>
                  <a:pt x="1237936" y="973911"/>
                  <a:pt x="1169450" y="1028700"/>
                </a:cubicBezTo>
                <a:cubicBezTo>
                  <a:pt x="1077242" y="1005648"/>
                  <a:pt x="1073110" y="1020539"/>
                  <a:pt x="1135160" y="834390"/>
                </a:cubicBezTo>
                <a:cubicBezTo>
                  <a:pt x="1144570" y="806160"/>
                  <a:pt x="1180251" y="795509"/>
                  <a:pt x="1203740" y="777240"/>
                </a:cubicBezTo>
                <a:cubicBezTo>
                  <a:pt x="1244492" y="745544"/>
                  <a:pt x="1238281" y="754330"/>
                  <a:pt x="1295180" y="742950"/>
                </a:cubicBezTo>
                <a:cubicBezTo>
                  <a:pt x="1314230" y="746760"/>
                  <a:pt x="1336166" y="743604"/>
                  <a:pt x="1352330" y="754380"/>
                </a:cubicBezTo>
                <a:cubicBezTo>
                  <a:pt x="1362355" y="761063"/>
                  <a:pt x="1360838" y="776981"/>
                  <a:pt x="1363760" y="788670"/>
                </a:cubicBezTo>
                <a:cubicBezTo>
                  <a:pt x="1368472" y="807517"/>
                  <a:pt x="1371380" y="826770"/>
                  <a:pt x="1375190" y="845820"/>
                </a:cubicBezTo>
                <a:cubicBezTo>
                  <a:pt x="1371380" y="868680"/>
                  <a:pt x="1375258" y="894278"/>
                  <a:pt x="1363760" y="914400"/>
                </a:cubicBezTo>
                <a:cubicBezTo>
                  <a:pt x="1357782" y="924861"/>
                  <a:pt x="1340246" y="931218"/>
                  <a:pt x="1329470" y="925830"/>
                </a:cubicBezTo>
                <a:cubicBezTo>
                  <a:pt x="1318694" y="920442"/>
                  <a:pt x="1321850" y="902970"/>
                  <a:pt x="1318040" y="891540"/>
                </a:cubicBezTo>
                <a:cubicBezTo>
                  <a:pt x="1323595" y="830431"/>
                  <a:pt x="1299244" y="753219"/>
                  <a:pt x="1375190" y="731520"/>
                </a:cubicBezTo>
                <a:cubicBezTo>
                  <a:pt x="1386775" y="728210"/>
                  <a:pt x="1398050" y="739140"/>
                  <a:pt x="1409480" y="742950"/>
                </a:cubicBezTo>
                <a:cubicBezTo>
                  <a:pt x="1408653" y="755348"/>
                  <a:pt x="1442945" y="924063"/>
                  <a:pt x="1363760" y="937260"/>
                </a:cubicBezTo>
                <a:cubicBezTo>
                  <a:pt x="1351876" y="939241"/>
                  <a:pt x="1340900" y="929640"/>
                  <a:pt x="1329470" y="925830"/>
                </a:cubicBezTo>
                <a:cubicBezTo>
                  <a:pt x="1312239" y="839677"/>
                  <a:pt x="1304697" y="835938"/>
                  <a:pt x="1340900" y="720090"/>
                </a:cubicBezTo>
                <a:cubicBezTo>
                  <a:pt x="1345721" y="704661"/>
                  <a:pt x="1363760" y="697230"/>
                  <a:pt x="1375190" y="685800"/>
                </a:cubicBezTo>
                <a:cubicBezTo>
                  <a:pt x="1390430" y="689610"/>
                  <a:pt x="1418834" y="681659"/>
                  <a:pt x="1420910" y="697230"/>
                </a:cubicBezTo>
                <a:cubicBezTo>
                  <a:pt x="1438660" y="830356"/>
                  <a:pt x="1423281" y="832019"/>
                  <a:pt x="1363760" y="891540"/>
                </a:cubicBezTo>
                <a:cubicBezTo>
                  <a:pt x="1344710" y="880110"/>
                  <a:pt x="1310704" y="879085"/>
                  <a:pt x="1306610" y="857250"/>
                </a:cubicBezTo>
                <a:cubicBezTo>
                  <a:pt x="1297375" y="807996"/>
                  <a:pt x="1320235" y="757914"/>
                  <a:pt x="1329470" y="708660"/>
                </a:cubicBezTo>
                <a:cubicBezTo>
                  <a:pt x="1331690" y="696818"/>
                  <a:pt x="1335512" y="685146"/>
                  <a:pt x="1340900" y="674370"/>
                </a:cubicBezTo>
                <a:cubicBezTo>
                  <a:pt x="1347043" y="662083"/>
                  <a:pt x="1356140" y="651510"/>
                  <a:pt x="1363760" y="640080"/>
                </a:cubicBezTo>
                <a:cubicBezTo>
                  <a:pt x="1398050" y="647700"/>
                  <a:pt x="1438222" y="642280"/>
                  <a:pt x="1466630" y="662940"/>
                </a:cubicBezTo>
                <a:cubicBezTo>
                  <a:pt x="1475133" y="669124"/>
                  <a:pt x="1496244" y="758536"/>
                  <a:pt x="1500920" y="777240"/>
                </a:cubicBezTo>
                <a:cubicBezTo>
                  <a:pt x="1497110" y="815340"/>
                  <a:pt x="1489490" y="929830"/>
                  <a:pt x="1489490" y="891540"/>
                </a:cubicBezTo>
                <a:cubicBezTo>
                  <a:pt x="1489490" y="826658"/>
                  <a:pt x="1481839" y="759243"/>
                  <a:pt x="1500920" y="697230"/>
                </a:cubicBezTo>
                <a:cubicBezTo>
                  <a:pt x="1506522" y="679022"/>
                  <a:pt x="1523780" y="727710"/>
                  <a:pt x="1535210" y="742950"/>
                </a:cubicBezTo>
                <a:cubicBezTo>
                  <a:pt x="1550450" y="735330"/>
                  <a:pt x="1567840" y="730998"/>
                  <a:pt x="1580930" y="720090"/>
                </a:cubicBezTo>
                <a:cubicBezTo>
                  <a:pt x="1591483" y="711296"/>
                  <a:pt x="1590053" y="685800"/>
                  <a:pt x="1603790" y="685800"/>
                </a:cubicBezTo>
                <a:cubicBezTo>
                  <a:pt x="1615838" y="685800"/>
                  <a:pt x="1606701" y="711571"/>
                  <a:pt x="1615220" y="720090"/>
                </a:cubicBezTo>
                <a:cubicBezTo>
                  <a:pt x="1623739" y="728609"/>
                  <a:pt x="1638080" y="727710"/>
                  <a:pt x="1649510" y="731520"/>
                </a:cubicBezTo>
                <a:cubicBezTo>
                  <a:pt x="1653320" y="742950"/>
                  <a:pt x="1660940" y="753762"/>
                  <a:pt x="1660940" y="765810"/>
                </a:cubicBezTo>
                <a:cubicBezTo>
                  <a:pt x="1660940" y="781519"/>
                  <a:pt x="1654478" y="826433"/>
                  <a:pt x="1649510" y="811530"/>
                </a:cubicBezTo>
                <a:cubicBezTo>
                  <a:pt x="1637402" y="775205"/>
                  <a:pt x="1641890" y="735330"/>
                  <a:pt x="1638080" y="697230"/>
                </a:cubicBezTo>
                <a:cubicBezTo>
                  <a:pt x="1611392" y="830670"/>
                  <a:pt x="1643855" y="697350"/>
                  <a:pt x="1615220" y="640080"/>
                </a:cubicBezTo>
                <a:cubicBezTo>
                  <a:pt x="1609077" y="627793"/>
                  <a:pt x="1592360" y="655320"/>
                  <a:pt x="1580930" y="662940"/>
                </a:cubicBezTo>
                <a:cubicBezTo>
                  <a:pt x="1548228" y="564833"/>
                  <a:pt x="1598302" y="720999"/>
                  <a:pt x="1558070" y="560070"/>
                </a:cubicBezTo>
                <a:cubicBezTo>
                  <a:pt x="1552226" y="536693"/>
                  <a:pt x="1535210" y="491490"/>
                  <a:pt x="1535210" y="491490"/>
                </a:cubicBezTo>
                <a:lnTo>
                  <a:pt x="1443770" y="514350"/>
                </a:lnTo>
                <a:cubicBezTo>
                  <a:pt x="1255130" y="557882"/>
                  <a:pt x="1499336" y="497601"/>
                  <a:pt x="1340900" y="537210"/>
                </a:cubicBezTo>
                <a:cubicBezTo>
                  <a:pt x="1321850" y="529590"/>
                  <a:pt x="1299328" y="527703"/>
                  <a:pt x="1283750" y="514350"/>
                </a:cubicBezTo>
                <a:cubicBezTo>
                  <a:pt x="1264732" y="498049"/>
                  <a:pt x="1255003" y="445083"/>
                  <a:pt x="1249460" y="422910"/>
                </a:cubicBezTo>
                <a:cubicBezTo>
                  <a:pt x="1241840" y="441960"/>
                  <a:pt x="1232496" y="460408"/>
                  <a:pt x="1226600" y="480060"/>
                </a:cubicBezTo>
                <a:cubicBezTo>
                  <a:pt x="1221018" y="498668"/>
                  <a:pt x="1219384" y="518245"/>
                  <a:pt x="1215170" y="537210"/>
                </a:cubicBezTo>
                <a:cubicBezTo>
                  <a:pt x="1211762" y="552545"/>
                  <a:pt x="1207550" y="567690"/>
                  <a:pt x="1203740" y="582930"/>
                </a:cubicBezTo>
                <a:cubicBezTo>
                  <a:pt x="1196120" y="567690"/>
                  <a:pt x="1182295" y="554190"/>
                  <a:pt x="1180880" y="537210"/>
                </a:cubicBezTo>
                <a:cubicBezTo>
                  <a:pt x="1175389" y="471316"/>
                  <a:pt x="1189820" y="460202"/>
                  <a:pt x="1203740" y="411480"/>
                </a:cubicBezTo>
                <a:cubicBezTo>
                  <a:pt x="1208056" y="396375"/>
                  <a:pt x="1208982" y="380199"/>
                  <a:pt x="1215170" y="365760"/>
                </a:cubicBezTo>
                <a:cubicBezTo>
                  <a:pt x="1220581" y="353134"/>
                  <a:pt x="1230410" y="342900"/>
                  <a:pt x="1238030" y="331470"/>
                </a:cubicBezTo>
                <a:cubicBezTo>
                  <a:pt x="1241840" y="342900"/>
                  <a:pt x="1249460" y="353712"/>
                  <a:pt x="1249460" y="365760"/>
                </a:cubicBezTo>
                <a:cubicBezTo>
                  <a:pt x="1249460" y="377808"/>
                  <a:pt x="1242776" y="388976"/>
                  <a:pt x="1238030" y="400050"/>
                </a:cubicBezTo>
                <a:cubicBezTo>
                  <a:pt x="1214827" y="454190"/>
                  <a:pt x="1224671" y="439436"/>
                  <a:pt x="1180880" y="468630"/>
                </a:cubicBezTo>
                <a:cubicBezTo>
                  <a:pt x="1184690" y="419100"/>
                  <a:pt x="1186148" y="369333"/>
                  <a:pt x="1192310" y="320040"/>
                </a:cubicBezTo>
                <a:cubicBezTo>
                  <a:pt x="1193804" y="308085"/>
                  <a:pt x="1196027" y="295006"/>
                  <a:pt x="1203740" y="285750"/>
                </a:cubicBezTo>
                <a:cubicBezTo>
                  <a:pt x="1215936" y="271115"/>
                  <a:pt x="1234220" y="262890"/>
                  <a:pt x="1249460" y="251460"/>
                </a:cubicBezTo>
                <a:cubicBezTo>
                  <a:pt x="1257080" y="262890"/>
                  <a:pt x="1272320" y="272013"/>
                  <a:pt x="1272320" y="285750"/>
                </a:cubicBezTo>
                <a:cubicBezTo>
                  <a:pt x="1272320" y="299487"/>
                  <a:pt x="1255603" y="307753"/>
                  <a:pt x="1249460" y="320040"/>
                </a:cubicBezTo>
                <a:cubicBezTo>
                  <a:pt x="1216377" y="386207"/>
                  <a:pt x="1268742" y="323618"/>
                  <a:pt x="1203740" y="388620"/>
                </a:cubicBezTo>
                <a:cubicBezTo>
                  <a:pt x="1177070" y="381000"/>
                  <a:pt x="1145920" y="382402"/>
                  <a:pt x="1123730" y="365760"/>
                </a:cubicBezTo>
                <a:cubicBezTo>
                  <a:pt x="1111163" y="356335"/>
                  <a:pt x="1116433" y="335196"/>
                  <a:pt x="1112300" y="320040"/>
                </a:cubicBezTo>
                <a:cubicBezTo>
                  <a:pt x="1105002" y="293280"/>
                  <a:pt x="1097060" y="266700"/>
                  <a:pt x="1089440" y="240030"/>
                </a:cubicBezTo>
                <a:cubicBezTo>
                  <a:pt x="930424" y="399046"/>
                  <a:pt x="1050480" y="297034"/>
                  <a:pt x="906560" y="388620"/>
                </a:cubicBezTo>
                <a:cubicBezTo>
                  <a:pt x="890488" y="398847"/>
                  <a:pt x="877295" y="413311"/>
                  <a:pt x="860840" y="422910"/>
                </a:cubicBezTo>
                <a:cubicBezTo>
                  <a:pt x="831404" y="440081"/>
                  <a:pt x="769400" y="468630"/>
                  <a:pt x="769400" y="468630"/>
                </a:cubicBezTo>
                <a:cubicBezTo>
                  <a:pt x="757970" y="461010"/>
                  <a:pt x="736251" y="459460"/>
                  <a:pt x="735110" y="445770"/>
                </a:cubicBezTo>
                <a:cubicBezTo>
                  <a:pt x="729653" y="380284"/>
                  <a:pt x="747382" y="341778"/>
                  <a:pt x="780830" y="297180"/>
                </a:cubicBezTo>
                <a:cubicBezTo>
                  <a:pt x="795468" y="277663"/>
                  <a:pt x="809299" y="257281"/>
                  <a:pt x="826550" y="240030"/>
                </a:cubicBezTo>
                <a:cubicBezTo>
                  <a:pt x="836264" y="230316"/>
                  <a:pt x="849410" y="224790"/>
                  <a:pt x="860840" y="217170"/>
                </a:cubicBezTo>
                <a:cubicBezTo>
                  <a:pt x="844516" y="244377"/>
                  <a:pt x="816070" y="296230"/>
                  <a:pt x="792260" y="320040"/>
                </a:cubicBezTo>
                <a:cubicBezTo>
                  <a:pt x="782546" y="329754"/>
                  <a:pt x="769400" y="335280"/>
                  <a:pt x="757970" y="342900"/>
                </a:cubicBezTo>
                <a:cubicBezTo>
                  <a:pt x="763637" y="331567"/>
                  <a:pt x="791951" y="262890"/>
                  <a:pt x="815120" y="262890"/>
                </a:cubicBezTo>
                <a:cubicBezTo>
                  <a:pt x="827168" y="262890"/>
                  <a:pt x="824187" y="285366"/>
                  <a:pt x="826550" y="297180"/>
                </a:cubicBezTo>
                <a:cubicBezTo>
                  <a:pt x="835640" y="342631"/>
                  <a:pt x="849410" y="434340"/>
                  <a:pt x="849410" y="434340"/>
                </a:cubicBezTo>
                <a:cubicBezTo>
                  <a:pt x="907385" y="337716"/>
                  <a:pt x="858466" y="414804"/>
                  <a:pt x="917990" y="331470"/>
                </a:cubicBezTo>
                <a:cubicBezTo>
                  <a:pt x="925975" y="320292"/>
                  <a:pt x="954587" y="297180"/>
                  <a:pt x="940850" y="297180"/>
                </a:cubicBezTo>
                <a:cubicBezTo>
                  <a:pt x="924686" y="297180"/>
                  <a:pt x="920010" y="322504"/>
                  <a:pt x="906560" y="331470"/>
                </a:cubicBezTo>
                <a:cubicBezTo>
                  <a:pt x="896535" y="338153"/>
                  <a:pt x="883700" y="339090"/>
                  <a:pt x="872270" y="342900"/>
                </a:cubicBezTo>
                <a:cubicBezTo>
                  <a:pt x="863552" y="355977"/>
                  <a:pt x="844177" y="400243"/>
                  <a:pt x="815120" y="388620"/>
                </a:cubicBezTo>
                <a:cubicBezTo>
                  <a:pt x="802365" y="383518"/>
                  <a:pt x="799880" y="365760"/>
                  <a:pt x="792260" y="354330"/>
                </a:cubicBezTo>
                <a:cubicBezTo>
                  <a:pt x="796070" y="327660"/>
                  <a:pt x="795949" y="300125"/>
                  <a:pt x="803690" y="274320"/>
                </a:cubicBezTo>
                <a:cubicBezTo>
                  <a:pt x="807637" y="261162"/>
                  <a:pt x="820407" y="252317"/>
                  <a:pt x="826550" y="240030"/>
                </a:cubicBezTo>
                <a:cubicBezTo>
                  <a:pt x="831938" y="229254"/>
                  <a:pt x="848005" y="212423"/>
                  <a:pt x="837980" y="205740"/>
                </a:cubicBezTo>
                <a:cubicBezTo>
                  <a:pt x="824909" y="197026"/>
                  <a:pt x="807307" y="212656"/>
                  <a:pt x="792260" y="217170"/>
                </a:cubicBezTo>
                <a:cubicBezTo>
                  <a:pt x="769180" y="224094"/>
                  <a:pt x="746053" y="231081"/>
                  <a:pt x="723680" y="240030"/>
                </a:cubicBezTo>
                <a:cubicBezTo>
                  <a:pt x="582439" y="296526"/>
                  <a:pt x="754048" y="237527"/>
                  <a:pt x="643670" y="274320"/>
                </a:cubicBezTo>
                <a:cubicBezTo>
                  <a:pt x="671894" y="227279"/>
                  <a:pt x="673793" y="207824"/>
                  <a:pt x="723680" y="182880"/>
                </a:cubicBezTo>
                <a:cubicBezTo>
                  <a:pt x="745233" y="172104"/>
                  <a:pt x="792260" y="160020"/>
                  <a:pt x="792260" y="160020"/>
                </a:cubicBezTo>
                <a:cubicBezTo>
                  <a:pt x="682872" y="50632"/>
                  <a:pt x="822930" y="180467"/>
                  <a:pt x="723680" y="114300"/>
                </a:cubicBezTo>
                <a:cubicBezTo>
                  <a:pt x="710230" y="105334"/>
                  <a:pt x="700820" y="91440"/>
                  <a:pt x="689390" y="80010"/>
                </a:cubicBezTo>
                <a:cubicBezTo>
                  <a:pt x="685580" y="68580"/>
                  <a:pt x="672572" y="56496"/>
                  <a:pt x="677960" y="45720"/>
                </a:cubicBezTo>
                <a:cubicBezTo>
                  <a:pt x="683348" y="34944"/>
                  <a:pt x="717638" y="23514"/>
                  <a:pt x="712250" y="34290"/>
                </a:cubicBezTo>
                <a:cubicBezTo>
                  <a:pt x="700202" y="58387"/>
                  <a:pt x="671930" y="70403"/>
                  <a:pt x="655100" y="91440"/>
                </a:cubicBezTo>
                <a:cubicBezTo>
                  <a:pt x="641222" y="108788"/>
                  <a:pt x="630745" y="128719"/>
                  <a:pt x="620810" y="148590"/>
                </a:cubicBezTo>
                <a:cubicBezTo>
                  <a:pt x="611675" y="166860"/>
                  <a:pt x="602833" y="211510"/>
                  <a:pt x="597950" y="228600"/>
                </a:cubicBezTo>
                <a:cubicBezTo>
                  <a:pt x="594640" y="240185"/>
                  <a:pt x="590330" y="251460"/>
                  <a:pt x="586520" y="262890"/>
                </a:cubicBezTo>
                <a:cubicBezTo>
                  <a:pt x="590330" y="274320"/>
                  <a:pt x="587174" y="302568"/>
                  <a:pt x="597950" y="297180"/>
                </a:cubicBezTo>
                <a:cubicBezTo>
                  <a:pt x="612001" y="290155"/>
                  <a:pt x="610585" y="267123"/>
                  <a:pt x="609380" y="251460"/>
                </a:cubicBezTo>
                <a:cubicBezTo>
                  <a:pt x="600624" y="137633"/>
                  <a:pt x="612766" y="155152"/>
                  <a:pt x="540800" y="137160"/>
                </a:cubicBezTo>
                <a:cubicBezTo>
                  <a:pt x="514130" y="152400"/>
                  <a:pt x="483907" y="162653"/>
                  <a:pt x="460790" y="182880"/>
                </a:cubicBezTo>
                <a:cubicBezTo>
                  <a:pt x="451723" y="190814"/>
                  <a:pt x="453590" y="205889"/>
                  <a:pt x="449360" y="217170"/>
                </a:cubicBezTo>
                <a:cubicBezTo>
                  <a:pt x="442156" y="236381"/>
                  <a:pt x="434120" y="255270"/>
                  <a:pt x="426500" y="274320"/>
                </a:cubicBezTo>
                <a:cubicBezTo>
                  <a:pt x="430310" y="300990"/>
                  <a:pt x="417234" y="337083"/>
                  <a:pt x="437930" y="354330"/>
                </a:cubicBezTo>
                <a:cubicBezTo>
                  <a:pt x="461545" y="374010"/>
                  <a:pt x="518816" y="307734"/>
                  <a:pt x="529370" y="297180"/>
                </a:cubicBezTo>
                <a:cubicBezTo>
                  <a:pt x="517940" y="289560"/>
                  <a:pt x="508817" y="274320"/>
                  <a:pt x="495080" y="274320"/>
                </a:cubicBezTo>
                <a:cubicBezTo>
                  <a:pt x="431604" y="274320"/>
                  <a:pt x="429527" y="292639"/>
                  <a:pt x="403640" y="331470"/>
                </a:cubicBezTo>
                <a:cubicBezTo>
                  <a:pt x="407450" y="354330"/>
                  <a:pt x="400592" y="381953"/>
                  <a:pt x="415070" y="400050"/>
                </a:cubicBezTo>
                <a:cubicBezTo>
                  <a:pt x="422596" y="409458"/>
                  <a:pt x="449360" y="400668"/>
                  <a:pt x="449360" y="388620"/>
                </a:cubicBezTo>
                <a:cubicBezTo>
                  <a:pt x="449360" y="356067"/>
                  <a:pt x="426500" y="327660"/>
                  <a:pt x="415070" y="297180"/>
                </a:cubicBezTo>
                <a:cubicBezTo>
                  <a:pt x="384590" y="312420"/>
                  <a:pt x="352380" y="324605"/>
                  <a:pt x="323630" y="342900"/>
                </a:cubicBezTo>
                <a:cubicBezTo>
                  <a:pt x="280443" y="370383"/>
                  <a:pt x="286694" y="386031"/>
                  <a:pt x="277910" y="434340"/>
                </a:cubicBezTo>
                <a:cubicBezTo>
                  <a:pt x="273764" y="457142"/>
                  <a:pt x="270290" y="480060"/>
                  <a:pt x="266480" y="502920"/>
                </a:cubicBezTo>
                <a:cubicBezTo>
                  <a:pt x="270290" y="521970"/>
                  <a:pt x="288686" y="543906"/>
                  <a:pt x="277910" y="560070"/>
                </a:cubicBezTo>
                <a:cubicBezTo>
                  <a:pt x="270290" y="571500"/>
                  <a:pt x="257273" y="535693"/>
                  <a:pt x="243620" y="537210"/>
                </a:cubicBezTo>
                <a:cubicBezTo>
                  <a:pt x="219360" y="539906"/>
                  <a:pt x="165881" y="577606"/>
                  <a:pt x="140750" y="594360"/>
                </a:cubicBezTo>
                <a:cubicBezTo>
                  <a:pt x="142728" y="582493"/>
                  <a:pt x="144239" y="491490"/>
                  <a:pt x="186470" y="491490"/>
                </a:cubicBezTo>
                <a:cubicBezTo>
                  <a:pt x="200207" y="491490"/>
                  <a:pt x="201710" y="514350"/>
                  <a:pt x="209330" y="525780"/>
                </a:cubicBezTo>
                <a:cubicBezTo>
                  <a:pt x="205520" y="556260"/>
                  <a:pt x="212818" y="590368"/>
                  <a:pt x="197900" y="617220"/>
                </a:cubicBezTo>
                <a:cubicBezTo>
                  <a:pt x="183032" y="643983"/>
                  <a:pt x="121328" y="620937"/>
                  <a:pt x="106460" y="617220"/>
                </a:cubicBezTo>
                <a:cubicBezTo>
                  <a:pt x="114080" y="575310"/>
                  <a:pt x="110270" y="529590"/>
                  <a:pt x="129320" y="491490"/>
                </a:cubicBezTo>
                <a:cubicBezTo>
                  <a:pt x="134708" y="480714"/>
                  <a:pt x="157759" y="492388"/>
                  <a:pt x="163610" y="502920"/>
                </a:cubicBezTo>
                <a:cubicBezTo>
                  <a:pt x="178868" y="530384"/>
                  <a:pt x="186470" y="594360"/>
                  <a:pt x="186470" y="594360"/>
                </a:cubicBezTo>
                <a:cubicBezTo>
                  <a:pt x="176725" y="643084"/>
                  <a:pt x="178673" y="645632"/>
                  <a:pt x="163610" y="685800"/>
                </a:cubicBezTo>
                <a:cubicBezTo>
                  <a:pt x="156406" y="705011"/>
                  <a:pt x="152516" y="726141"/>
                  <a:pt x="140750" y="742950"/>
                </a:cubicBezTo>
                <a:cubicBezTo>
                  <a:pt x="125300" y="765021"/>
                  <a:pt x="102650" y="781050"/>
                  <a:pt x="83600" y="800100"/>
                </a:cubicBezTo>
                <a:cubicBezTo>
                  <a:pt x="75980" y="781050"/>
                  <a:pt x="58195" y="763309"/>
                  <a:pt x="60740" y="742950"/>
                </a:cubicBezTo>
                <a:cubicBezTo>
                  <a:pt x="62745" y="726910"/>
                  <a:pt x="84510" y="720933"/>
                  <a:pt x="95030" y="708660"/>
                </a:cubicBezTo>
                <a:cubicBezTo>
                  <a:pt x="107428" y="694196"/>
                  <a:pt x="117890" y="678180"/>
                  <a:pt x="129320" y="662940"/>
                </a:cubicBezTo>
                <a:cubicBezTo>
                  <a:pt x="133130" y="651510"/>
                  <a:pt x="128702" y="628650"/>
                  <a:pt x="140750" y="628650"/>
                </a:cubicBezTo>
                <a:cubicBezTo>
                  <a:pt x="152798" y="628650"/>
                  <a:pt x="153884" y="651013"/>
                  <a:pt x="152180" y="662940"/>
                </a:cubicBezTo>
                <a:cubicBezTo>
                  <a:pt x="149770" y="679808"/>
                  <a:pt x="135303" y="692706"/>
                  <a:pt x="129320" y="708660"/>
                </a:cubicBezTo>
                <a:cubicBezTo>
                  <a:pt x="123804" y="723369"/>
                  <a:pt x="121700" y="739140"/>
                  <a:pt x="117890" y="754380"/>
                </a:cubicBezTo>
                <a:cubicBezTo>
                  <a:pt x="114080" y="742950"/>
                  <a:pt x="104966" y="732045"/>
                  <a:pt x="106460" y="720090"/>
                </a:cubicBezTo>
                <a:cubicBezTo>
                  <a:pt x="108892" y="700631"/>
                  <a:pt x="142364" y="636853"/>
                  <a:pt x="152180" y="617220"/>
                </a:cubicBezTo>
                <a:cubicBezTo>
                  <a:pt x="127067" y="608849"/>
                  <a:pt x="102592" y="590666"/>
                  <a:pt x="83600" y="628650"/>
                </a:cubicBezTo>
                <a:cubicBezTo>
                  <a:pt x="69549" y="656751"/>
                  <a:pt x="29932" y="726252"/>
                  <a:pt x="60740" y="720090"/>
                </a:cubicBezTo>
                <a:lnTo>
                  <a:pt x="117890" y="708660"/>
                </a:lnTo>
                <a:cubicBezTo>
                  <a:pt x="121250" y="701941"/>
                  <a:pt x="161073" y="630559"/>
                  <a:pt x="152180" y="617220"/>
                </a:cubicBezTo>
                <a:cubicBezTo>
                  <a:pt x="145497" y="607195"/>
                  <a:pt x="129320" y="624840"/>
                  <a:pt x="117890" y="628650"/>
                </a:cubicBezTo>
                <a:cubicBezTo>
                  <a:pt x="114080" y="640080"/>
                  <a:pt x="109074" y="651179"/>
                  <a:pt x="106460" y="662940"/>
                </a:cubicBezTo>
                <a:cubicBezTo>
                  <a:pt x="97043" y="705317"/>
                  <a:pt x="88543" y="783413"/>
                  <a:pt x="83600" y="822960"/>
                </a:cubicBezTo>
                <a:cubicBezTo>
                  <a:pt x="87410" y="861060"/>
                  <a:pt x="76435" y="903788"/>
                  <a:pt x="95030" y="937260"/>
                </a:cubicBezTo>
                <a:cubicBezTo>
                  <a:pt x="102659" y="950992"/>
                  <a:pt x="127679" y="934544"/>
                  <a:pt x="140750" y="925830"/>
                </a:cubicBezTo>
                <a:cubicBezTo>
                  <a:pt x="152180" y="918210"/>
                  <a:pt x="155990" y="902970"/>
                  <a:pt x="163610" y="891540"/>
                </a:cubicBezTo>
                <a:cubicBezTo>
                  <a:pt x="167420" y="872490"/>
                  <a:pt x="170328" y="853237"/>
                  <a:pt x="175040" y="834390"/>
                </a:cubicBezTo>
                <a:cubicBezTo>
                  <a:pt x="177962" y="822701"/>
                  <a:pt x="186470" y="812148"/>
                  <a:pt x="186470" y="800100"/>
                </a:cubicBezTo>
                <a:cubicBezTo>
                  <a:pt x="186470" y="784391"/>
                  <a:pt x="178850" y="769620"/>
                  <a:pt x="175040" y="754380"/>
                </a:cubicBezTo>
                <a:cubicBezTo>
                  <a:pt x="167650" y="776550"/>
                  <a:pt x="149553" y="826116"/>
                  <a:pt x="152180" y="845820"/>
                </a:cubicBezTo>
                <a:cubicBezTo>
                  <a:pt x="157437" y="885249"/>
                  <a:pt x="175040" y="922020"/>
                  <a:pt x="186470" y="960120"/>
                </a:cubicBezTo>
                <a:cubicBezTo>
                  <a:pt x="205520" y="948690"/>
                  <a:pt x="227911" y="941539"/>
                  <a:pt x="243620" y="925830"/>
                </a:cubicBezTo>
                <a:cubicBezTo>
                  <a:pt x="272984" y="896466"/>
                  <a:pt x="281720" y="861060"/>
                  <a:pt x="289340" y="822960"/>
                </a:cubicBezTo>
                <a:cubicBezTo>
                  <a:pt x="293885" y="800235"/>
                  <a:pt x="296960" y="777240"/>
                  <a:pt x="300770" y="754380"/>
                </a:cubicBezTo>
                <a:cubicBezTo>
                  <a:pt x="296960" y="739140"/>
                  <a:pt x="305049" y="708660"/>
                  <a:pt x="289340" y="708660"/>
                </a:cubicBezTo>
                <a:cubicBezTo>
                  <a:pt x="272301" y="708660"/>
                  <a:pt x="271376" y="738060"/>
                  <a:pt x="266480" y="754380"/>
                </a:cubicBezTo>
                <a:cubicBezTo>
                  <a:pt x="259821" y="776578"/>
                  <a:pt x="258860" y="800100"/>
                  <a:pt x="255050" y="822960"/>
                </a:cubicBezTo>
                <a:cubicBezTo>
                  <a:pt x="258860" y="838200"/>
                  <a:pt x="251240" y="872490"/>
                  <a:pt x="266480" y="868680"/>
                </a:cubicBezTo>
                <a:cubicBezTo>
                  <a:pt x="288033" y="863292"/>
                  <a:pt x="280899" y="801595"/>
                  <a:pt x="300770" y="811530"/>
                </a:cubicBezTo>
                <a:cubicBezTo>
                  <a:pt x="321499" y="821894"/>
                  <a:pt x="293150" y="857250"/>
                  <a:pt x="289340" y="880110"/>
                </a:cubicBezTo>
                <a:cubicBezTo>
                  <a:pt x="293150" y="941070"/>
                  <a:pt x="291710" y="1002587"/>
                  <a:pt x="300770" y="1062990"/>
                </a:cubicBezTo>
                <a:cubicBezTo>
                  <a:pt x="303298" y="1079840"/>
                  <a:pt x="316918" y="1093049"/>
                  <a:pt x="323630" y="1108710"/>
                </a:cubicBezTo>
                <a:cubicBezTo>
                  <a:pt x="328376" y="1119784"/>
                  <a:pt x="343579" y="1134481"/>
                  <a:pt x="335060" y="1143000"/>
                </a:cubicBezTo>
                <a:cubicBezTo>
                  <a:pt x="326541" y="1151519"/>
                  <a:pt x="312200" y="1135380"/>
                  <a:pt x="300770" y="1131570"/>
                </a:cubicBezTo>
                <a:cubicBezTo>
                  <a:pt x="281720" y="1116330"/>
                  <a:pt x="263137" y="1100488"/>
                  <a:pt x="243620" y="1085850"/>
                </a:cubicBezTo>
                <a:cubicBezTo>
                  <a:pt x="232630" y="1077608"/>
                  <a:pt x="222880" y="1065248"/>
                  <a:pt x="209330" y="1062990"/>
                </a:cubicBezTo>
                <a:cubicBezTo>
                  <a:pt x="197446" y="1061009"/>
                  <a:pt x="186470" y="1070610"/>
                  <a:pt x="175040" y="1074420"/>
                </a:cubicBezTo>
                <a:cubicBezTo>
                  <a:pt x="171230" y="1097280"/>
                  <a:pt x="166318" y="1119983"/>
                  <a:pt x="163610" y="1143000"/>
                </a:cubicBezTo>
                <a:cubicBezTo>
                  <a:pt x="147546" y="1279548"/>
                  <a:pt x="193118" y="1282376"/>
                  <a:pt x="117890" y="1257300"/>
                </a:cubicBezTo>
                <a:cubicBezTo>
                  <a:pt x="114080" y="1268730"/>
                  <a:pt x="118508" y="1291590"/>
                  <a:pt x="106460" y="1291590"/>
                </a:cubicBezTo>
                <a:cubicBezTo>
                  <a:pt x="92723" y="1291590"/>
                  <a:pt x="70568" y="1252956"/>
                  <a:pt x="83600" y="1257300"/>
                </a:cubicBezTo>
                <a:cubicBezTo>
                  <a:pt x="132907" y="1273736"/>
                  <a:pt x="171489" y="1350017"/>
                  <a:pt x="197900" y="1383030"/>
                </a:cubicBezTo>
                <a:cubicBezTo>
                  <a:pt x="207998" y="1395652"/>
                  <a:pt x="216026" y="1417320"/>
                  <a:pt x="232190" y="1417320"/>
                </a:cubicBezTo>
                <a:cubicBezTo>
                  <a:pt x="245927" y="1417320"/>
                  <a:pt x="218124" y="1393583"/>
                  <a:pt x="209330" y="1383030"/>
                </a:cubicBezTo>
                <a:cubicBezTo>
                  <a:pt x="198982" y="1370612"/>
                  <a:pt x="184739" y="1361672"/>
                  <a:pt x="175040" y="1348740"/>
                </a:cubicBezTo>
                <a:cubicBezTo>
                  <a:pt x="161710" y="1330967"/>
                  <a:pt x="154389" y="1309126"/>
                  <a:pt x="140750" y="1291590"/>
                </a:cubicBezTo>
                <a:cubicBezTo>
                  <a:pt x="127518" y="1274577"/>
                  <a:pt x="109056" y="1262234"/>
                  <a:pt x="95030" y="1245870"/>
                </a:cubicBezTo>
                <a:cubicBezTo>
                  <a:pt x="86090" y="1235440"/>
                  <a:pt x="59138" y="1207236"/>
                  <a:pt x="72170" y="1211580"/>
                </a:cubicBezTo>
                <a:cubicBezTo>
                  <a:pt x="95314" y="1219295"/>
                  <a:pt x="112495" y="1239634"/>
                  <a:pt x="129320" y="1257300"/>
                </a:cubicBezTo>
                <a:cubicBezTo>
                  <a:pt x="188891" y="1319850"/>
                  <a:pt x="231667" y="1399783"/>
                  <a:pt x="300770" y="1451610"/>
                </a:cubicBezTo>
                <a:cubicBezTo>
                  <a:pt x="316010" y="1463040"/>
                  <a:pt x="333020" y="1472430"/>
                  <a:pt x="346490" y="1485900"/>
                </a:cubicBezTo>
                <a:cubicBezTo>
                  <a:pt x="359960" y="1499370"/>
                  <a:pt x="368382" y="1517156"/>
                  <a:pt x="380780" y="1531620"/>
                </a:cubicBezTo>
                <a:cubicBezTo>
                  <a:pt x="391300" y="1543893"/>
                  <a:pt x="403640" y="1554480"/>
                  <a:pt x="415070" y="1565910"/>
                </a:cubicBezTo>
                <a:cubicBezTo>
                  <a:pt x="403640" y="1539240"/>
                  <a:pt x="396593" y="1510228"/>
                  <a:pt x="380780" y="1485900"/>
                </a:cubicBezTo>
                <a:cubicBezTo>
                  <a:pt x="346724" y="1433507"/>
                  <a:pt x="310666" y="1381496"/>
                  <a:pt x="266480" y="1337310"/>
                </a:cubicBezTo>
                <a:cubicBezTo>
                  <a:pt x="239810" y="1310640"/>
                  <a:pt x="209100" y="1287474"/>
                  <a:pt x="186470" y="1257300"/>
                </a:cubicBezTo>
                <a:cubicBezTo>
                  <a:pt x="175040" y="1242060"/>
                  <a:pt x="143661" y="1228619"/>
                  <a:pt x="152180" y="1211580"/>
                </a:cubicBezTo>
                <a:cubicBezTo>
                  <a:pt x="159800" y="1196340"/>
                  <a:pt x="182660" y="1226820"/>
                  <a:pt x="197900" y="1234440"/>
                </a:cubicBezTo>
                <a:cubicBezTo>
                  <a:pt x="239810" y="1297305"/>
                  <a:pt x="197900" y="1243965"/>
                  <a:pt x="255050" y="1291590"/>
                </a:cubicBezTo>
                <a:cubicBezTo>
                  <a:pt x="312129" y="1339156"/>
                  <a:pt x="263369" y="1317223"/>
                  <a:pt x="323630" y="1337310"/>
                </a:cubicBezTo>
                <a:cubicBezTo>
                  <a:pt x="262074" y="1275754"/>
                  <a:pt x="244088" y="1263658"/>
                  <a:pt x="197900" y="1200150"/>
                </a:cubicBezTo>
                <a:cubicBezTo>
                  <a:pt x="181740" y="1177931"/>
                  <a:pt x="175040" y="1146810"/>
                  <a:pt x="152180" y="1131570"/>
                </a:cubicBezTo>
                <a:cubicBezTo>
                  <a:pt x="140750" y="1123950"/>
                  <a:pt x="110822" y="1096930"/>
                  <a:pt x="117890" y="1108710"/>
                </a:cubicBezTo>
                <a:cubicBezTo>
                  <a:pt x="163610" y="1184910"/>
                  <a:pt x="205520" y="1196340"/>
                  <a:pt x="266480" y="1257300"/>
                </a:cubicBezTo>
                <a:cubicBezTo>
                  <a:pt x="283731" y="1274551"/>
                  <a:pt x="295992" y="1296216"/>
                  <a:pt x="312200" y="1314450"/>
                </a:cubicBezTo>
                <a:cubicBezTo>
                  <a:pt x="326519" y="1330559"/>
                  <a:pt x="343728" y="1343950"/>
                  <a:pt x="357920" y="1360170"/>
                </a:cubicBezTo>
                <a:cubicBezTo>
                  <a:pt x="370465" y="1374507"/>
                  <a:pt x="378740" y="1392420"/>
                  <a:pt x="392210" y="1405890"/>
                </a:cubicBezTo>
                <a:cubicBezTo>
                  <a:pt x="401924" y="1415604"/>
                  <a:pt x="426500" y="1442487"/>
                  <a:pt x="426500" y="1428750"/>
                </a:cubicBezTo>
                <a:cubicBezTo>
                  <a:pt x="426500" y="1412586"/>
                  <a:pt x="402446" y="1406971"/>
                  <a:pt x="392210" y="1394460"/>
                </a:cubicBezTo>
                <a:cubicBezTo>
                  <a:pt x="168596" y="1121154"/>
                  <a:pt x="460040" y="1450860"/>
                  <a:pt x="255050" y="1245870"/>
                </a:cubicBezTo>
                <a:cubicBezTo>
                  <a:pt x="228053" y="1218873"/>
                  <a:pt x="231742" y="1197237"/>
                  <a:pt x="209330" y="1165860"/>
                </a:cubicBezTo>
                <a:cubicBezTo>
                  <a:pt x="199935" y="1152706"/>
                  <a:pt x="162108" y="1121871"/>
                  <a:pt x="175040" y="1131570"/>
                </a:cubicBezTo>
                <a:cubicBezTo>
                  <a:pt x="211168" y="1158666"/>
                  <a:pt x="279556" y="1220576"/>
                  <a:pt x="312200" y="1257300"/>
                </a:cubicBezTo>
                <a:cubicBezTo>
                  <a:pt x="324856" y="1271538"/>
                  <a:pt x="332026" y="1290622"/>
                  <a:pt x="346490" y="1303020"/>
                </a:cubicBezTo>
                <a:cubicBezTo>
                  <a:pt x="359427" y="1314109"/>
                  <a:pt x="378345" y="1315976"/>
                  <a:pt x="392210" y="1325880"/>
                </a:cubicBezTo>
                <a:cubicBezTo>
                  <a:pt x="405364" y="1335275"/>
                  <a:pt x="434520" y="1374205"/>
                  <a:pt x="426500" y="1360170"/>
                </a:cubicBezTo>
                <a:cubicBezTo>
                  <a:pt x="403426" y="1319791"/>
                  <a:pt x="374927" y="1282670"/>
                  <a:pt x="346490" y="1245870"/>
                </a:cubicBezTo>
                <a:cubicBezTo>
                  <a:pt x="310100" y="1198777"/>
                  <a:pt x="258806" y="1161941"/>
                  <a:pt x="232190" y="1108710"/>
                </a:cubicBezTo>
                <a:cubicBezTo>
                  <a:pt x="220760" y="1085850"/>
                  <a:pt x="210312" y="1062472"/>
                  <a:pt x="197900" y="1040130"/>
                </a:cubicBezTo>
                <a:cubicBezTo>
                  <a:pt x="191229" y="1028122"/>
                  <a:pt x="163260" y="998772"/>
                  <a:pt x="175040" y="1005840"/>
                </a:cubicBezTo>
                <a:cubicBezTo>
                  <a:pt x="205161" y="1023912"/>
                  <a:pt x="229471" y="1050346"/>
                  <a:pt x="255050" y="1074420"/>
                </a:cubicBezTo>
                <a:cubicBezTo>
                  <a:pt x="294287" y="1111349"/>
                  <a:pt x="331250" y="1150620"/>
                  <a:pt x="369350" y="1188720"/>
                </a:cubicBezTo>
                <a:lnTo>
                  <a:pt x="415070" y="1234440"/>
                </a:lnTo>
                <a:cubicBezTo>
                  <a:pt x="470504" y="1289874"/>
                  <a:pt x="442857" y="1268205"/>
                  <a:pt x="495080" y="1303020"/>
                </a:cubicBezTo>
                <a:cubicBezTo>
                  <a:pt x="460275" y="1250813"/>
                  <a:pt x="410869" y="1173089"/>
                  <a:pt x="369350" y="1131570"/>
                </a:cubicBezTo>
                <a:lnTo>
                  <a:pt x="335060" y="1097280"/>
                </a:lnTo>
                <a:cubicBezTo>
                  <a:pt x="331250" y="1085850"/>
                  <a:pt x="313605" y="1056307"/>
                  <a:pt x="323630" y="1062990"/>
                </a:cubicBezTo>
                <a:cubicBezTo>
                  <a:pt x="364374" y="1090153"/>
                  <a:pt x="407646" y="1146322"/>
                  <a:pt x="437930" y="1188720"/>
                </a:cubicBezTo>
                <a:cubicBezTo>
                  <a:pt x="445915" y="1199898"/>
                  <a:pt x="451996" y="1212457"/>
                  <a:pt x="460790" y="1223010"/>
                </a:cubicBezTo>
                <a:cubicBezTo>
                  <a:pt x="471138" y="1235428"/>
                  <a:pt x="502820" y="1271491"/>
                  <a:pt x="495080" y="1257300"/>
                </a:cubicBezTo>
                <a:cubicBezTo>
                  <a:pt x="406530" y="1094958"/>
                  <a:pt x="421238" y="1139794"/>
                  <a:pt x="346490" y="1040130"/>
                </a:cubicBezTo>
                <a:cubicBezTo>
                  <a:pt x="338248" y="1029140"/>
                  <a:pt x="332424" y="1016393"/>
                  <a:pt x="323630" y="1005840"/>
                </a:cubicBezTo>
                <a:cubicBezTo>
                  <a:pt x="313282" y="993422"/>
                  <a:pt x="276922" y="961202"/>
                  <a:pt x="289340" y="971550"/>
                </a:cubicBezTo>
                <a:cubicBezTo>
                  <a:pt x="324585" y="1000921"/>
                  <a:pt x="359086" y="1031246"/>
                  <a:pt x="392210" y="1062990"/>
                </a:cubicBezTo>
                <a:cubicBezTo>
                  <a:pt x="450563" y="1118911"/>
                  <a:pt x="599805" y="1306730"/>
                  <a:pt x="563660" y="1234440"/>
                </a:cubicBezTo>
                <a:cubicBezTo>
                  <a:pt x="512622" y="1132364"/>
                  <a:pt x="525004" y="1146905"/>
                  <a:pt x="426500" y="1028700"/>
                </a:cubicBezTo>
                <a:cubicBezTo>
                  <a:pt x="405804" y="1003864"/>
                  <a:pt x="379398" y="984283"/>
                  <a:pt x="357920" y="960120"/>
                </a:cubicBezTo>
                <a:cubicBezTo>
                  <a:pt x="348794" y="949853"/>
                  <a:pt x="324722" y="916784"/>
                  <a:pt x="335060" y="925830"/>
                </a:cubicBezTo>
                <a:cubicBezTo>
                  <a:pt x="375610" y="961311"/>
                  <a:pt x="414704" y="998873"/>
                  <a:pt x="449360" y="1040130"/>
                </a:cubicBezTo>
                <a:cubicBezTo>
                  <a:pt x="546842" y="1156180"/>
                  <a:pt x="539896" y="1199547"/>
                  <a:pt x="643670" y="1268730"/>
                </a:cubicBezTo>
                <a:cubicBezTo>
                  <a:pt x="657120" y="1277696"/>
                  <a:pt x="619079" y="1247372"/>
                  <a:pt x="609380" y="1234440"/>
                </a:cubicBezTo>
                <a:cubicBezTo>
                  <a:pt x="596050" y="1216667"/>
                  <a:pt x="588420" y="1195063"/>
                  <a:pt x="575090" y="1177290"/>
                </a:cubicBezTo>
                <a:cubicBezTo>
                  <a:pt x="565391" y="1164358"/>
                  <a:pt x="551148" y="1155418"/>
                  <a:pt x="540800" y="1143000"/>
                </a:cubicBezTo>
                <a:cubicBezTo>
                  <a:pt x="532006" y="1132447"/>
                  <a:pt x="506013" y="1101894"/>
                  <a:pt x="517940" y="1108710"/>
                </a:cubicBezTo>
                <a:cubicBezTo>
                  <a:pt x="555657" y="1130263"/>
                  <a:pt x="584665" y="1164623"/>
                  <a:pt x="620810" y="1188720"/>
                </a:cubicBezTo>
                <a:cubicBezTo>
                  <a:pt x="632240" y="1196340"/>
                  <a:pt x="664814" y="1201866"/>
                  <a:pt x="655100" y="1211580"/>
                </a:cubicBezTo>
                <a:cubicBezTo>
                  <a:pt x="651512" y="1215168"/>
                  <a:pt x="583004" y="1191358"/>
                  <a:pt x="575090" y="1188720"/>
                </a:cubicBezTo>
                <a:cubicBezTo>
                  <a:pt x="609380" y="1219200"/>
                  <a:pt x="644738" y="1248520"/>
                  <a:pt x="677960" y="1280160"/>
                </a:cubicBezTo>
                <a:cubicBezTo>
                  <a:pt x="724781" y="1324752"/>
                  <a:pt x="763394" y="1378525"/>
                  <a:pt x="815120" y="1417320"/>
                </a:cubicBezTo>
                <a:cubicBezTo>
                  <a:pt x="830360" y="1428750"/>
                  <a:pt x="847370" y="1438140"/>
                  <a:pt x="860840" y="1451610"/>
                </a:cubicBezTo>
                <a:cubicBezTo>
                  <a:pt x="870554" y="1461324"/>
                  <a:pt x="897170" y="1483206"/>
                  <a:pt x="883700" y="1485900"/>
                </a:cubicBezTo>
                <a:cubicBezTo>
                  <a:pt x="838712" y="1494898"/>
                  <a:pt x="792260" y="1478280"/>
                  <a:pt x="746540" y="1474470"/>
                </a:cubicBezTo>
                <a:cubicBezTo>
                  <a:pt x="741028" y="1472633"/>
                  <a:pt x="659468" y="1447242"/>
                  <a:pt x="666530" y="1440180"/>
                </a:cubicBezTo>
                <a:cubicBezTo>
                  <a:pt x="685580" y="1421130"/>
                  <a:pt x="719870" y="1432560"/>
                  <a:pt x="746540" y="1428750"/>
                </a:cubicBezTo>
                <a:cubicBezTo>
                  <a:pt x="765590" y="1432560"/>
                  <a:pt x="792914" y="1424016"/>
                  <a:pt x="803690" y="1440180"/>
                </a:cubicBezTo>
                <a:cubicBezTo>
                  <a:pt x="811310" y="1451610"/>
                  <a:pt x="782262" y="1458217"/>
                  <a:pt x="769400" y="1463040"/>
                </a:cubicBezTo>
                <a:cubicBezTo>
                  <a:pt x="751210" y="1469861"/>
                  <a:pt x="731300" y="1470660"/>
                  <a:pt x="712250" y="1474470"/>
                </a:cubicBezTo>
                <a:cubicBezTo>
                  <a:pt x="723680" y="1482090"/>
                  <a:pt x="749872" y="1484003"/>
                  <a:pt x="746540" y="1497330"/>
                </a:cubicBezTo>
                <a:cubicBezTo>
                  <a:pt x="742555" y="1513269"/>
                  <a:pt x="665918" y="1528915"/>
                  <a:pt x="655100" y="1531620"/>
                </a:cubicBezTo>
                <a:cubicBezTo>
                  <a:pt x="670340" y="1535430"/>
                  <a:pt x="700820" y="1527341"/>
                  <a:pt x="700820" y="1543050"/>
                </a:cubicBezTo>
                <a:cubicBezTo>
                  <a:pt x="700820" y="1558759"/>
                  <a:pt x="670205" y="1550164"/>
                  <a:pt x="655100" y="1554480"/>
                </a:cubicBezTo>
                <a:cubicBezTo>
                  <a:pt x="643515" y="1557790"/>
                  <a:pt x="632240" y="1562100"/>
                  <a:pt x="620810" y="1565910"/>
                </a:cubicBezTo>
                <a:cubicBezTo>
                  <a:pt x="647480" y="1577340"/>
                  <a:pt x="673087" y="1591667"/>
                  <a:pt x="700820" y="1600200"/>
                </a:cubicBezTo>
                <a:cubicBezTo>
                  <a:pt x="722970" y="1607016"/>
                  <a:pt x="762071" y="1589644"/>
                  <a:pt x="769400" y="1611630"/>
                </a:cubicBezTo>
                <a:cubicBezTo>
                  <a:pt x="770767" y="1615730"/>
                  <a:pt x="690783" y="1641646"/>
                  <a:pt x="677960" y="1645920"/>
                </a:cubicBezTo>
                <a:cubicBezTo>
                  <a:pt x="723680" y="1649730"/>
                  <a:pt x="769644" y="1651287"/>
                  <a:pt x="815120" y="1657350"/>
                </a:cubicBezTo>
                <a:cubicBezTo>
                  <a:pt x="880434" y="1666059"/>
                  <a:pt x="818386" y="1679121"/>
                  <a:pt x="883700" y="1657350"/>
                </a:cubicBezTo>
                <a:cubicBezTo>
                  <a:pt x="957049" y="1584001"/>
                  <a:pt x="869080" y="1660868"/>
                  <a:pt x="998000" y="1600200"/>
                </a:cubicBezTo>
                <a:cubicBezTo>
                  <a:pt x="1038203" y="1581281"/>
                  <a:pt x="1112300" y="1531620"/>
                  <a:pt x="1112300" y="1531620"/>
                </a:cubicBezTo>
                <a:cubicBezTo>
                  <a:pt x="1119920" y="1520190"/>
                  <a:pt x="1148192" y="1501674"/>
                  <a:pt x="1135160" y="1497330"/>
                </a:cubicBezTo>
                <a:cubicBezTo>
                  <a:pt x="977861" y="1444897"/>
                  <a:pt x="1098348" y="1531620"/>
                  <a:pt x="998000" y="1531620"/>
                </a:cubicBezTo>
                <a:cubicBezTo>
                  <a:pt x="984263" y="1531620"/>
                  <a:pt x="1020510" y="1515828"/>
                  <a:pt x="1032290" y="1508760"/>
                </a:cubicBezTo>
                <a:cubicBezTo>
                  <a:pt x="1077677" y="1481528"/>
                  <a:pt x="1169450" y="1428750"/>
                  <a:pt x="1169450" y="1428750"/>
                </a:cubicBezTo>
                <a:cubicBezTo>
                  <a:pt x="1138970" y="1424940"/>
                  <a:pt x="1108727" y="1417320"/>
                  <a:pt x="1078010" y="1417320"/>
                </a:cubicBezTo>
                <a:cubicBezTo>
                  <a:pt x="818331" y="1417320"/>
                  <a:pt x="1042447" y="1443264"/>
                  <a:pt x="860840" y="1417320"/>
                </a:cubicBezTo>
                <a:cubicBezTo>
                  <a:pt x="884414" y="1393746"/>
                  <a:pt x="920799" y="1353051"/>
                  <a:pt x="952280" y="1337310"/>
                </a:cubicBezTo>
                <a:cubicBezTo>
                  <a:pt x="1005354" y="1310773"/>
                  <a:pt x="1037752" y="1304512"/>
                  <a:pt x="1089440" y="1291590"/>
                </a:cubicBezTo>
                <a:cubicBezTo>
                  <a:pt x="1070390" y="1287780"/>
                  <a:pt x="1051697" y="1281042"/>
                  <a:pt x="1032290" y="1280160"/>
                </a:cubicBezTo>
                <a:cubicBezTo>
                  <a:pt x="883804" y="1273411"/>
                  <a:pt x="732105" y="1298703"/>
                  <a:pt x="586520" y="1268730"/>
                </a:cubicBezTo>
                <a:cubicBezTo>
                  <a:pt x="557374" y="1262729"/>
                  <a:pt x="620810" y="1219200"/>
                  <a:pt x="643670" y="1200150"/>
                </a:cubicBezTo>
                <a:cubicBezTo>
                  <a:pt x="667268" y="1180485"/>
                  <a:pt x="695538" y="1166742"/>
                  <a:pt x="723680" y="1154430"/>
                </a:cubicBezTo>
                <a:cubicBezTo>
                  <a:pt x="756794" y="1139942"/>
                  <a:pt x="791626" y="1129453"/>
                  <a:pt x="826550" y="1120140"/>
                </a:cubicBezTo>
                <a:cubicBezTo>
                  <a:pt x="848943" y="1114169"/>
                  <a:pt x="872328" y="1112856"/>
                  <a:pt x="895130" y="1108710"/>
                </a:cubicBezTo>
                <a:cubicBezTo>
                  <a:pt x="914244" y="1105235"/>
                  <a:pt x="933315" y="1101494"/>
                  <a:pt x="952280" y="1097280"/>
                </a:cubicBezTo>
                <a:cubicBezTo>
                  <a:pt x="967615" y="1093872"/>
                  <a:pt x="983291" y="1091366"/>
                  <a:pt x="998000" y="1085850"/>
                </a:cubicBezTo>
                <a:cubicBezTo>
                  <a:pt x="1013954" y="1079867"/>
                  <a:pt x="1060759" y="1062990"/>
                  <a:pt x="1043720" y="1062990"/>
                </a:cubicBezTo>
                <a:cubicBezTo>
                  <a:pt x="993607" y="1062990"/>
                  <a:pt x="944660" y="1078230"/>
                  <a:pt x="895130" y="1085850"/>
                </a:cubicBezTo>
                <a:cubicBezTo>
                  <a:pt x="748004" y="1134892"/>
                  <a:pt x="898646" y="1087829"/>
                  <a:pt x="769400" y="1120140"/>
                </a:cubicBezTo>
                <a:cubicBezTo>
                  <a:pt x="757711" y="1123062"/>
                  <a:pt x="746799" y="1128648"/>
                  <a:pt x="735110" y="1131570"/>
                </a:cubicBezTo>
                <a:cubicBezTo>
                  <a:pt x="716263" y="1136282"/>
                  <a:pt x="696807" y="1138288"/>
                  <a:pt x="677960" y="1143000"/>
                </a:cubicBezTo>
                <a:cubicBezTo>
                  <a:pt x="666271" y="1145922"/>
                  <a:pt x="635151" y="1162949"/>
                  <a:pt x="643670" y="1154430"/>
                </a:cubicBezTo>
                <a:cubicBezTo>
                  <a:pt x="655718" y="1142382"/>
                  <a:pt x="673153" y="1136736"/>
                  <a:pt x="689390" y="1131570"/>
                </a:cubicBezTo>
                <a:cubicBezTo>
                  <a:pt x="757216" y="1109989"/>
                  <a:pt x="827606" y="1096928"/>
                  <a:pt x="895130" y="1074420"/>
                </a:cubicBezTo>
                <a:cubicBezTo>
                  <a:pt x="906560" y="1070610"/>
                  <a:pt x="940430" y="1058097"/>
                  <a:pt x="929420" y="1062990"/>
                </a:cubicBezTo>
                <a:cubicBezTo>
                  <a:pt x="849874" y="1098344"/>
                  <a:pt x="770212" y="1133531"/>
                  <a:pt x="689390" y="1165860"/>
                </a:cubicBezTo>
                <a:cubicBezTo>
                  <a:pt x="636801" y="1186895"/>
                  <a:pt x="581571" y="1201031"/>
                  <a:pt x="529370" y="1223010"/>
                </a:cubicBezTo>
                <a:cubicBezTo>
                  <a:pt x="508895" y="1231631"/>
                  <a:pt x="458890" y="1275073"/>
                  <a:pt x="472220" y="1257300"/>
                </a:cubicBezTo>
                <a:cubicBezTo>
                  <a:pt x="535867" y="1172437"/>
                  <a:pt x="644144" y="1137305"/>
                  <a:pt x="735110" y="1097280"/>
                </a:cubicBezTo>
                <a:cubicBezTo>
                  <a:pt x="845391" y="1048756"/>
                  <a:pt x="819614" y="1057519"/>
                  <a:pt x="906560" y="1040130"/>
                </a:cubicBezTo>
                <a:cubicBezTo>
                  <a:pt x="982127" y="1002346"/>
                  <a:pt x="971263" y="1014364"/>
                  <a:pt x="849410" y="1028700"/>
                </a:cubicBezTo>
                <a:lnTo>
                  <a:pt x="757970" y="1040130"/>
                </a:lnTo>
                <a:cubicBezTo>
                  <a:pt x="700820" y="1059180"/>
                  <a:pt x="644963" y="1082669"/>
                  <a:pt x="586520" y="1097280"/>
                </a:cubicBezTo>
                <a:cubicBezTo>
                  <a:pt x="571280" y="1101090"/>
                  <a:pt x="525897" y="1113678"/>
                  <a:pt x="540800" y="1108710"/>
                </a:cubicBezTo>
                <a:cubicBezTo>
                  <a:pt x="567114" y="1099939"/>
                  <a:pt x="594140" y="1093470"/>
                  <a:pt x="620810" y="1085850"/>
                </a:cubicBezTo>
                <a:cubicBezTo>
                  <a:pt x="720704" y="1023416"/>
                  <a:pt x="749981" y="1001100"/>
                  <a:pt x="872270" y="948690"/>
                </a:cubicBezTo>
                <a:cubicBezTo>
                  <a:pt x="897765" y="937764"/>
                  <a:pt x="925713" y="933800"/>
                  <a:pt x="952280" y="925830"/>
                </a:cubicBezTo>
                <a:cubicBezTo>
                  <a:pt x="963820" y="922368"/>
                  <a:pt x="976038" y="920251"/>
                  <a:pt x="986570" y="914400"/>
                </a:cubicBezTo>
                <a:cubicBezTo>
                  <a:pt x="1010587" y="901057"/>
                  <a:pt x="1082412" y="872088"/>
                  <a:pt x="1055150" y="868680"/>
                </a:cubicBezTo>
                <a:cubicBezTo>
                  <a:pt x="1001020" y="861914"/>
                  <a:pt x="948717" y="892763"/>
                  <a:pt x="895130" y="902970"/>
                </a:cubicBezTo>
                <a:cubicBezTo>
                  <a:pt x="868665" y="908011"/>
                  <a:pt x="841538" y="909116"/>
                  <a:pt x="815120" y="914400"/>
                </a:cubicBezTo>
                <a:cubicBezTo>
                  <a:pt x="750665" y="927291"/>
                  <a:pt x="738655" y="932268"/>
                  <a:pt x="689390" y="948690"/>
                </a:cubicBezTo>
                <a:cubicBezTo>
                  <a:pt x="700820" y="933450"/>
                  <a:pt x="708895" y="914983"/>
                  <a:pt x="723680" y="902970"/>
                </a:cubicBezTo>
                <a:cubicBezTo>
                  <a:pt x="901078" y="758834"/>
                  <a:pt x="817942" y="839411"/>
                  <a:pt x="963710" y="754380"/>
                </a:cubicBezTo>
                <a:cubicBezTo>
                  <a:pt x="980165" y="744781"/>
                  <a:pt x="993928" y="731163"/>
                  <a:pt x="1009430" y="720090"/>
                </a:cubicBezTo>
                <a:cubicBezTo>
                  <a:pt x="1020608" y="712105"/>
                  <a:pt x="1032290" y="704850"/>
                  <a:pt x="1043720" y="697230"/>
                </a:cubicBezTo>
                <a:cubicBezTo>
                  <a:pt x="998000" y="693420"/>
                  <a:pt x="952136" y="680541"/>
                  <a:pt x="906560" y="685800"/>
                </a:cubicBezTo>
                <a:cubicBezTo>
                  <a:pt x="851451" y="692159"/>
                  <a:pt x="800218" y="717517"/>
                  <a:pt x="746540" y="731520"/>
                </a:cubicBezTo>
                <a:cubicBezTo>
                  <a:pt x="712551" y="740387"/>
                  <a:pt x="677748" y="745861"/>
                  <a:pt x="643670" y="754380"/>
                </a:cubicBezTo>
                <a:cubicBezTo>
                  <a:pt x="586289" y="768725"/>
                  <a:pt x="529370" y="784860"/>
                  <a:pt x="472220" y="800100"/>
                </a:cubicBezTo>
                <a:cubicBezTo>
                  <a:pt x="453170" y="811530"/>
                  <a:pt x="435295" y="825197"/>
                  <a:pt x="415070" y="834390"/>
                </a:cubicBezTo>
                <a:cubicBezTo>
                  <a:pt x="393133" y="844361"/>
                  <a:pt x="346490" y="857250"/>
                  <a:pt x="346490" y="857250"/>
                </a:cubicBezTo>
                <a:cubicBezTo>
                  <a:pt x="496531" y="707209"/>
                  <a:pt x="321773" y="865554"/>
                  <a:pt x="517940" y="742950"/>
                </a:cubicBezTo>
                <a:cubicBezTo>
                  <a:pt x="766614" y="587529"/>
                  <a:pt x="380728" y="764879"/>
                  <a:pt x="735110" y="617220"/>
                </a:cubicBezTo>
                <a:cubicBezTo>
                  <a:pt x="746540" y="605790"/>
                  <a:pt x="755950" y="591896"/>
                  <a:pt x="769400" y="582930"/>
                </a:cubicBezTo>
                <a:cubicBezTo>
                  <a:pt x="794597" y="566132"/>
                  <a:pt x="863508" y="565118"/>
                  <a:pt x="746540" y="594360"/>
                </a:cubicBezTo>
                <a:cubicBezTo>
                  <a:pt x="720404" y="600894"/>
                  <a:pt x="693200" y="601980"/>
                  <a:pt x="666530" y="605790"/>
                </a:cubicBezTo>
                <a:lnTo>
                  <a:pt x="597950" y="651510"/>
                </a:lnTo>
                <a:cubicBezTo>
                  <a:pt x="617000" y="636270"/>
                  <a:pt x="634801" y="619322"/>
                  <a:pt x="655100" y="605790"/>
                </a:cubicBezTo>
                <a:cubicBezTo>
                  <a:pt x="680658" y="588751"/>
                  <a:pt x="711124" y="579259"/>
                  <a:pt x="735110" y="560070"/>
                </a:cubicBezTo>
                <a:cubicBezTo>
                  <a:pt x="749986" y="548170"/>
                  <a:pt x="754363" y="526046"/>
                  <a:pt x="769400" y="514350"/>
                </a:cubicBezTo>
                <a:cubicBezTo>
                  <a:pt x="789574" y="498659"/>
                  <a:pt x="815638" y="492472"/>
                  <a:pt x="837980" y="480060"/>
                </a:cubicBezTo>
                <a:cubicBezTo>
                  <a:pt x="849988" y="473389"/>
                  <a:pt x="886007" y="457200"/>
                  <a:pt x="872270" y="457200"/>
                </a:cubicBezTo>
                <a:cubicBezTo>
                  <a:pt x="833415" y="457200"/>
                  <a:pt x="796070" y="472440"/>
                  <a:pt x="757970" y="480060"/>
                </a:cubicBezTo>
                <a:cubicBezTo>
                  <a:pt x="651295" y="527471"/>
                  <a:pt x="646457" y="532471"/>
                  <a:pt x="529370" y="571500"/>
                </a:cubicBezTo>
                <a:cubicBezTo>
                  <a:pt x="505157" y="579571"/>
                  <a:pt x="449148" y="589830"/>
                  <a:pt x="426500" y="594360"/>
                </a:cubicBezTo>
                <a:cubicBezTo>
                  <a:pt x="437930" y="586740"/>
                  <a:pt x="449800" y="579742"/>
                  <a:pt x="460790" y="571500"/>
                </a:cubicBezTo>
                <a:cubicBezTo>
                  <a:pt x="480307" y="556862"/>
                  <a:pt x="497021" y="538332"/>
                  <a:pt x="517940" y="525780"/>
                </a:cubicBezTo>
                <a:cubicBezTo>
                  <a:pt x="535534" y="515224"/>
                  <a:pt x="556986" y="512575"/>
                  <a:pt x="575090" y="502920"/>
                </a:cubicBezTo>
                <a:cubicBezTo>
                  <a:pt x="614295" y="482011"/>
                  <a:pt x="649649" y="454211"/>
                  <a:pt x="689390" y="434340"/>
                </a:cubicBezTo>
                <a:cubicBezTo>
                  <a:pt x="704630" y="426720"/>
                  <a:pt x="752149" y="411480"/>
                  <a:pt x="735110" y="411480"/>
                </a:cubicBezTo>
                <a:cubicBezTo>
                  <a:pt x="689817" y="411480"/>
                  <a:pt x="620618" y="463908"/>
                  <a:pt x="586520" y="480060"/>
                </a:cubicBezTo>
                <a:cubicBezTo>
                  <a:pt x="541758" y="501263"/>
                  <a:pt x="490571" y="509736"/>
                  <a:pt x="449360" y="537210"/>
                </a:cubicBezTo>
                <a:cubicBezTo>
                  <a:pt x="426500" y="552450"/>
                  <a:pt x="358801" y="599415"/>
                  <a:pt x="380780" y="582930"/>
                </a:cubicBezTo>
                <a:cubicBezTo>
                  <a:pt x="570779" y="440431"/>
                  <a:pt x="366064" y="589066"/>
                  <a:pt x="586520" y="445770"/>
                </a:cubicBezTo>
                <a:cubicBezTo>
                  <a:pt x="731204" y="351726"/>
                  <a:pt x="740380" y="357848"/>
                  <a:pt x="643670" y="377190"/>
                </a:cubicBezTo>
                <a:cubicBezTo>
                  <a:pt x="510117" y="484033"/>
                  <a:pt x="659953" y="373224"/>
                  <a:pt x="529370" y="445770"/>
                </a:cubicBezTo>
                <a:cubicBezTo>
                  <a:pt x="512717" y="455021"/>
                  <a:pt x="499804" y="469964"/>
                  <a:pt x="483650" y="480060"/>
                </a:cubicBezTo>
                <a:cubicBezTo>
                  <a:pt x="469201" y="489091"/>
                  <a:pt x="453170" y="495300"/>
                  <a:pt x="437930" y="502920"/>
                </a:cubicBezTo>
                <a:cubicBezTo>
                  <a:pt x="449360" y="487680"/>
                  <a:pt x="461147" y="472702"/>
                  <a:pt x="472220" y="457200"/>
                </a:cubicBezTo>
                <a:cubicBezTo>
                  <a:pt x="480205" y="446022"/>
                  <a:pt x="507140" y="416332"/>
                  <a:pt x="495080" y="422910"/>
                </a:cubicBezTo>
                <a:cubicBezTo>
                  <a:pt x="442194" y="451757"/>
                  <a:pt x="391065" y="485257"/>
                  <a:pt x="346490" y="525780"/>
                </a:cubicBezTo>
                <a:cubicBezTo>
                  <a:pt x="306422" y="562205"/>
                  <a:pt x="275643" y="607843"/>
                  <a:pt x="243620" y="651510"/>
                </a:cubicBezTo>
                <a:cubicBezTo>
                  <a:pt x="233544" y="665250"/>
                  <a:pt x="214432" y="713050"/>
                  <a:pt x="220760" y="697230"/>
                </a:cubicBezTo>
                <a:cubicBezTo>
                  <a:pt x="304020" y="489080"/>
                  <a:pt x="236792" y="683425"/>
                  <a:pt x="289340" y="525780"/>
                </a:cubicBezTo>
                <a:cubicBezTo>
                  <a:pt x="293150" y="514350"/>
                  <a:pt x="282140" y="548789"/>
                  <a:pt x="277910" y="560070"/>
                </a:cubicBezTo>
                <a:cubicBezTo>
                  <a:pt x="266480" y="590550"/>
                  <a:pt x="255710" y="621286"/>
                  <a:pt x="243620" y="651510"/>
                </a:cubicBezTo>
                <a:cubicBezTo>
                  <a:pt x="239145" y="662697"/>
                  <a:pt x="249662" y="627996"/>
                  <a:pt x="255050" y="617220"/>
                </a:cubicBezTo>
                <a:cubicBezTo>
                  <a:pt x="270290" y="586740"/>
                  <a:pt x="324867" y="501683"/>
                  <a:pt x="300770" y="525780"/>
                </a:cubicBezTo>
                <a:cubicBezTo>
                  <a:pt x="234913" y="591637"/>
                  <a:pt x="244910" y="578408"/>
                  <a:pt x="163610" y="697230"/>
                </a:cubicBezTo>
                <a:cubicBezTo>
                  <a:pt x="92009" y="801877"/>
                  <a:pt x="151975" y="754517"/>
                  <a:pt x="83600" y="800100"/>
                </a:cubicBezTo>
                <a:cubicBezTo>
                  <a:pt x="79790" y="784860"/>
                  <a:pt x="68762" y="769715"/>
                  <a:pt x="72170" y="754380"/>
                </a:cubicBezTo>
                <a:cubicBezTo>
                  <a:pt x="76989" y="732693"/>
                  <a:pt x="96525" y="717101"/>
                  <a:pt x="106460" y="697230"/>
                </a:cubicBezTo>
                <a:cubicBezTo>
                  <a:pt x="115636" y="678879"/>
                  <a:pt x="122116" y="659291"/>
                  <a:pt x="129320" y="640080"/>
                </a:cubicBezTo>
                <a:cubicBezTo>
                  <a:pt x="133550" y="628799"/>
                  <a:pt x="133224" y="615198"/>
                  <a:pt x="140750" y="605790"/>
                </a:cubicBezTo>
                <a:cubicBezTo>
                  <a:pt x="149332" y="595063"/>
                  <a:pt x="163610" y="590550"/>
                  <a:pt x="175040" y="582930"/>
                </a:cubicBezTo>
                <a:cubicBezTo>
                  <a:pt x="178850" y="571500"/>
                  <a:pt x="181082" y="559416"/>
                  <a:pt x="186470" y="548640"/>
                </a:cubicBezTo>
                <a:cubicBezTo>
                  <a:pt x="192613" y="536353"/>
                  <a:pt x="219044" y="504636"/>
                  <a:pt x="209330" y="514350"/>
                </a:cubicBezTo>
                <a:cubicBezTo>
                  <a:pt x="195860" y="527820"/>
                  <a:pt x="166521" y="577109"/>
                  <a:pt x="175040" y="560070"/>
                </a:cubicBezTo>
                <a:cubicBezTo>
                  <a:pt x="198711" y="512728"/>
                  <a:pt x="229345" y="469179"/>
                  <a:pt x="255050" y="422910"/>
                </a:cubicBezTo>
                <a:cubicBezTo>
                  <a:pt x="267462" y="400568"/>
                  <a:pt x="300770" y="377190"/>
                  <a:pt x="289340" y="354330"/>
                </a:cubicBezTo>
                <a:cubicBezTo>
                  <a:pt x="280164" y="335979"/>
                  <a:pt x="251240" y="369570"/>
                  <a:pt x="232190" y="377190"/>
                </a:cubicBezTo>
                <a:cubicBezTo>
                  <a:pt x="216950" y="392430"/>
                  <a:pt x="201710" y="438150"/>
                  <a:pt x="186470" y="422910"/>
                </a:cubicBezTo>
                <a:cubicBezTo>
                  <a:pt x="170761" y="407201"/>
                  <a:pt x="207430" y="383533"/>
                  <a:pt x="220760" y="365760"/>
                </a:cubicBezTo>
                <a:cubicBezTo>
                  <a:pt x="241836" y="337659"/>
                  <a:pt x="266480" y="312420"/>
                  <a:pt x="289340" y="285750"/>
                </a:cubicBezTo>
                <a:cubicBezTo>
                  <a:pt x="316518" y="204217"/>
                  <a:pt x="277981" y="302789"/>
                  <a:pt x="335060" y="217170"/>
                </a:cubicBezTo>
                <a:cubicBezTo>
                  <a:pt x="341743" y="207145"/>
                  <a:pt x="358374" y="180899"/>
                  <a:pt x="346490" y="182880"/>
                </a:cubicBezTo>
                <a:cubicBezTo>
                  <a:pt x="316191" y="187930"/>
                  <a:pt x="292820" y="212796"/>
                  <a:pt x="266480" y="228600"/>
                </a:cubicBezTo>
                <a:cubicBezTo>
                  <a:pt x="254700" y="235668"/>
                  <a:pt x="222476" y="261174"/>
                  <a:pt x="232190" y="251460"/>
                </a:cubicBezTo>
                <a:cubicBezTo>
                  <a:pt x="256882" y="226768"/>
                  <a:pt x="324085" y="190121"/>
                  <a:pt x="346490" y="171450"/>
                </a:cubicBezTo>
                <a:cubicBezTo>
                  <a:pt x="371326" y="150754"/>
                  <a:pt x="415070" y="102870"/>
                  <a:pt x="415070" y="102870"/>
                </a:cubicBezTo>
                <a:cubicBezTo>
                  <a:pt x="390760" y="175799"/>
                  <a:pt x="423007" y="96097"/>
                  <a:pt x="357920" y="182880"/>
                </a:cubicBezTo>
                <a:cubicBezTo>
                  <a:pt x="347697" y="196511"/>
                  <a:pt x="343514" y="213806"/>
                  <a:pt x="335060" y="228600"/>
                </a:cubicBezTo>
                <a:cubicBezTo>
                  <a:pt x="328244" y="240527"/>
                  <a:pt x="298790" y="259910"/>
                  <a:pt x="312200" y="262890"/>
                </a:cubicBezTo>
                <a:cubicBezTo>
                  <a:pt x="353281" y="272019"/>
                  <a:pt x="396020" y="255270"/>
                  <a:pt x="437930" y="251460"/>
                </a:cubicBezTo>
                <a:cubicBezTo>
                  <a:pt x="512596" y="226571"/>
                  <a:pt x="528808" y="215594"/>
                  <a:pt x="643670" y="262890"/>
                </a:cubicBezTo>
                <a:cubicBezTo>
                  <a:pt x="662642" y="270702"/>
                  <a:pt x="658910" y="300990"/>
                  <a:pt x="666530" y="320040"/>
                </a:cubicBezTo>
                <a:cubicBezTo>
                  <a:pt x="670340" y="346710"/>
                  <a:pt x="680641" y="373243"/>
                  <a:pt x="677960" y="400050"/>
                </a:cubicBezTo>
                <a:cubicBezTo>
                  <a:pt x="676593" y="413719"/>
                  <a:pt x="666278" y="426355"/>
                  <a:pt x="655100" y="434340"/>
                </a:cubicBezTo>
                <a:cubicBezTo>
                  <a:pt x="643141" y="442882"/>
                  <a:pt x="584308" y="461747"/>
                  <a:pt x="563660" y="468630"/>
                </a:cubicBezTo>
                <a:cubicBezTo>
                  <a:pt x="550044" y="414165"/>
                  <a:pt x="536919" y="384218"/>
                  <a:pt x="563660" y="320040"/>
                </a:cubicBezTo>
                <a:cubicBezTo>
                  <a:pt x="570987" y="302455"/>
                  <a:pt x="594140" y="297180"/>
                  <a:pt x="609380" y="285750"/>
                </a:cubicBezTo>
                <a:cubicBezTo>
                  <a:pt x="624620" y="289560"/>
                  <a:pt x="643992" y="286072"/>
                  <a:pt x="655100" y="297180"/>
                </a:cubicBezTo>
                <a:cubicBezTo>
                  <a:pt x="666208" y="308288"/>
                  <a:pt x="671498" y="327997"/>
                  <a:pt x="666530" y="342900"/>
                </a:cubicBezTo>
                <a:cubicBezTo>
                  <a:pt x="658815" y="366044"/>
                  <a:pt x="638061" y="382799"/>
                  <a:pt x="620810" y="400050"/>
                </a:cubicBezTo>
                <a:cubicBezTo>
                  <a:pt x="599929" y="420931"/>
                  <a:pt x="495206" y="468567"/>
                  <a:pt x="495080" y="468630"/>
                </a:cubicBezTo>
                <a:cubicBezTo>
                  <a:pt x="472220" y="449580"/>
                  <a:pt x="426500" y="441237"/>
                  <a:pt x="426500" y="411480"/>
                </a:cubicBezTo>
                <a:cubicBezTo>
                  <a:pt x="426500" y="287115"/>
                  <a:pt x="474921" y="278425"/>
                  <a:pt x="529370" y="217170"/>
                </a:cubicBezTo>
                <a:cubicBezTo>
                  <a:pt x="549140" y="194929"/>
                  <a:pt x="564279" y="168360"/>
                  <a:pt x="586520" y="148590"/>
                </a:cubicBezTo>
                <a:cubicBezTo>
                  <a:pt x="603469" y="133524"/>
                  <a:pt x="644040" y="121797"/>
                  <a:pt x="666530" y="114300"/>
                </a:cubicBezTo>
                <a:cubicBezTo>
                  <a:pt x="698605" y="194488"/>
                  <a:pt x="713321" y="206886"/>
                  <a:pt x="677960" y="320040"/>
                </a:cubicBezTo>
                <a:cubicBezTo>
                  <a:pt x="672278" y="338223"/>
                  <a:pt x="647480" y="342900"/>
                  <a:pt x="632240" y="354330"/>
                </a:cubicBezTo>
                <a:cubicBezTo>
                  <a:pt x="624620" y="331470"/>
                  <a:pt x="603040" y="308997"/>
                  <a:pt x="609380" y="285750"/>
                </a:cubicBezTo>
                <a:cubicBezTo>
                  <a:pt x="616469" y="259759"/>
                  <a:pt x="646671" y="246805"/>
                  <a:pt x="666530" y="228600"/>
                </a:cubicBezTo>
                <a:cubicBezTo>
                  <a:pt x="692424" y="204864"/>
                  <a:pt x="719870" y="182880"/>
                  <a:pt x="746540" y="160020"/>
                </a:cubicBezTo>
                <a:cubicBezTo>
                  <a:pt x="792260" y="171450"/>
                  <a:pt x="840383" y="175746"/>
                  <a:pt x="883700" y="194310"/>
                </a:cubicBezTo>
                <a:cubicBezTo>
                  <a:pt x="926440" y="212627"/>
                  <a:pt x="901910" y="307835"/>
                  <a:pt x="895130" y="320040"/>
                </a:cubicBezTo>
                <a:cubicBezTo>
                  <a:pt x="887501" y="333772"/>
                  <a:pt x="864650" y="327660"/>
                  <a:pt x="849410" y="331470"/>
                </a:cubicBezTo>
                <a:cubicBezTo>
                  <a:pt x="841790" y="320040"/>
                  <a:pt x="823218" y="310507"/>
                  <a:pt x="826550" y="297180"/>
                </a:cubicBezTo>
                <a:cubicBezTo>
                  <a:pt x="840739" y="240423"/>
                  <a:pt x="868415" y="242904"/>
                  <a:pt x="906560" y="228600"/>
                </a:cubicBezTo>
                <a:cubicBezTo>
                  <a:pt x="925771" y="221396"/>
                  <a:pt x="944660" y="213360"/>
                  <a:pt x="963710" y="205740"/>
                </a:cubicBezTo>
                <a:lnTo>
                  <a:pt x="1089440" y="217170"/>
                </a:lnTo>
                <a:cubicBezTo>
                  <a:pt x="1103491" y="224195"/>
                  <a:pt x="1087823" y="250623"/>
                  <a:pt x="1078010" y="262890"/>
                </a:cubicBezTo>
                <a:cubicBezTo>
                  <a:pt x="1070484" y="272298"/>
                  <a:pt x="1055150" y="270510"/>
                  <a:pt x="1043720" y="274320"/>
                </a:cubicBezTo>
                <a:cubicBezTo>
                  <a:pt x="1028480" y="270510"/>
                  <a:pt x="994190" y="278130"/>
                  <a:pt x="998000" y="262890"/>
                </a:cubicBezTo>
                <a:cubicBezTo>
                  <a:pt x="1003388" y="241337"/>
                  <a:pt x="1032991" y="230183"/>
                  <a:pt x="1055150" y="228600"/>
                </a:cubicBezTo>
                <a:cubicBezTo>
                  <a:pt x="1090187" y="226097"/>
                  <a:pt x="1123730" y="243840"/>
                  <a:pt x="1158020" y="251460"/>
                </a:cubicBezTo>
                <a:cubicBezTo>
                  <a:pt x="1161830" y="270510"/>
                  <a:pt x="1181377" y="293275"/>
                  <a:pt x="1169450" y="308610"/>
                </a:cubicBezTo>
                <a:cubicBezTo>
                  <a:pt x="1148528" y="335509"/>
                  <a:pt x="1078010" y="354330"/>
                  <a:pt x="1078010" y="354330"/>
                </a:cubicBezTo>
                <a:cubicBezTo>
                  <a:pt x="1058960" y="350520"/>
                  <a:pt x="1027681" y="361090"/>
                  <a:pt x="1020860" y="342900"/>
                </a:cubicBezTo>
                <a:cubicBezTo>
                  <a:pt x="993236" y="269237"/>
                  <a:pt x="1040773" y="263872"/>
                  <a:pt x="1078010" y="251460"/>
                </a:cubicBezTo>
                <a:cubicBezTo>
                  <a:pt x="1093250" y="259080"/>
                  <a:pt x="1111682" y="262272"/>
                  <a:pt x="1123730" y="274320"/>
                </a:cubicBezTo>
                <a:cubicBezTo>
                  <a:pt x="1166364" y="316954"/>
                  <a:pt x="1089264" y="320084"/>
                  <a:pt x="1180880" y="297180"/>
                </a:cubicBezTo>
                <a:cubicBezTo>
                  <a:pt x="1215170" y="300990"/>
                  <a:pt x="1251717" y="295797"/>
                  <a:pt x="1283750" y="308610"/>
                </a:cubicBezTo>
                <a:cubicBezTo>
                  <a:pt x="1294937" y="313085"/>
                  <a:pt x="1296511" y="330925"/>
                  <a:pt x="1295180" y="342900"/>
                </a:cubicBezTo>
                <a:cubicBezTo>
                  <a:pt x="1287563" y="411454"/>
                  <a:pt x="1281203" y="405558"/>
                  <a:pt x="1238030" y="434340"/>
                </a:cubicBezTo>
                <a:cubicBezTo>
                  <a:pt x="1222790" y="430530"/>
                  <a:pt x="1199335" y="436961"/>
                  <a:pt x="1192310" y="422910"/>
                </a:cubicBezTo>
                <a:cubicBezTo>
                  <a:pt x="1164724" y="367739"/>
                  <a:pt x="1210972" y="363349"/>
                  <a:pt x="1238030" y="354330"/>
                </a:cubicBezTo>
                <a:cubicBezTo>
                  <a:pt x="1264700" y="358140"/>
                  <a:pt x="1305992" y="341663"/>
                  <a:pt x="1318040" y="365760"/>
                </a:cubicBezTo>
                <a:cubicBezTo>
                  <a:pt x="1336860" y="403400"/>
                  <a:pt x="1318986" y="451268"/>
                  <a:pt x="1306610" y="491490"/>
                </a:cubicBezTo>
                <a:cubicBezTo>
                  <a:pt x="1302570" y="504620"/>
                  <a:pt x="1262606" y="504636"/>
                  <a:pt x="1272320" y="514350"/>
                </a:cubicBezTo>
                <a:cubicBezTo>
                  <a:pt x="1283428" y="525458"/>
                  <a:pt x="1302800" y="506730"/>
                  <a:pt x="1318040" y="502920"/>
                </a:cubicBezTo>
                <a:cubicBezTo>
                  <a:pt x="1337090" y="510540"/>
                  <a:pt x="1362880" y="509366"/>
                  <a:pt x="1375190" y="525780"/>
                </a:cubicBezTo>
                <a:cubicBezTo>
                  <a:pt x="1426151" y="593728"/>
                  <a:pt x="1345113" y="608196"/>
                  <a:pt x="1420910" y="582930"/>
                </a:cubicBezTo>
                <a:cubicBezTo>
                  <a:pt x="1432340" y="628650"/>
                  <a:pt x="1452260" y="673055"/>
                  <a:pt x="1455200" y="720090"/>
                </a:cubicBezTo>
                <a:cubicBezTo>
                  <a:pt x="1456263" y="737096"/>
                  <a:pt x="1449379" y="765810"/>
                  <a:pt x="1432340" y="765810"/>
                </a:cubicBezTo>
                <a:cubicBezTo>
                  <a:pt x="1415301" y="765810"/>
                  <a:pt x="1417100" y="735330"/>
                  <a:pt x="1409480" y="720090"/>
                </a:cubicBezTo>
                <a:cubicBezTo>
                  <a:pt x="1420910" y="708660"/>
                  <a:pt x="1427686" y="687408"/>
                  <a:pt x="1443770" y="685800"/>
                </a:cubicBezTo>
                <a:cubicBezTo>
                  <a:pt x="1529937" y="677183"/>
                  <a:pt x="1522120" y="702022"/>
                  <a:pt x="1535210" y="754380"/>
                </a:cubicBezTo>
                <a:cubicBezTo>
                  <a:pt x="1531182" y="786602"/>
                  <a:pt x="1514345" y="939372"/>
                  <a:pt x="1500920" y="960120"/>
                </a:cubicBezTo>
                <a:cubicBezTo>
                  <a:pt x="1459714" y="1023802"/>
                  <a:pt x="1419521" y="1032973"/>
                  <a:pt x="1363760" y="1051560"/>
                </a:cubicBezTo>
                <a:cubicBezTo>
                  <a:pt x="1352330" y="1047750"/>
                  <a:pt x="1332392" y="1051819"/>
                  <a:pt x="1329470" y="1040130"/>
                </a:cubicBezTo>
                <a:cubicBezTo>
                  <a:pt x="1322936" y="1013994"/>
                  <a:pt x="1316803" y="972168"/>
                  <a:pt x="1340900" y="960120"/>
                </a:cubicBezTo>
                <a:cubicBezTo>
                  <a:pt x="1361629" y="949756"/>
                  <a:pt x="1348520" y="1005840"/>
                  <a:pt x="1352330" y="1028700"/>
                </a:cubicBezTo>
                <a:cubicBezTo>
                  <a:pt x="1348520" y="1047750"/>
                  <a:pt x="1349588" y="1068474"/>
                  <a:pt x="1340900" y="1085850"/>
                </a:cubicBezTo>
                <a:cubicBezTo>
                  <a:pt x="1333671" y="1100308"/>
                  <a:pt x="1316958" y="1107722"/>
                  <a:pt x="1306610" y="1120140"/>
                </a:cubicBezTo>
                <a:cubicBezTo>
                  <a:pt x="1258985" y="1177290"/>
                  <a:pt x="1312325" y="1135380"/>
                  <a:pt x="1249460" y="1177290"/>
                </a:cubicBezTo>
                <a:cubicBezTo>
                  <a:pt x="1257080" y="1150620"/>
                  <a:pt x="1264350" y="1123847"/>
                  <a:pt x="1272320" y="1097280"/>
                </a:cubicBezTo>
                <a:cubicBezTo>
                  <a:pt x="1275782" y="1085740"/>
                  <a:pt x="1291463" y="1053734"/>
                  <a:pt x="1283750" y="1062990"/>
                </a:cubicBezTo>
                <a:cubicBezTo>
                  <a:pt x="1257367" y="1094650"/>
                  <a:pt x="1243123" y="1135578"/>
                  <a:pt x="1215170" y="1165860"/>
                </a:cubicBezTo>
                <a:cubicBezTo>
                  <a:pt x="1180235" y="1203707"/>
                  <a:pt x="1153504" y="1209275"/>
                  <a:pt x="1112300" y="1223010"/>
                </a:cubicBezTo>
                <a:cubicBezTo>
                  <a:pt x="1116110" y="1173480"/>
                  <a:pt x="1165063" y="1101975"/>
                  <a:pt x="1123730" y="1074420"/>
                </a:cubicBezTo>
                <a:cubicBezTo>
                  <a:pt x="1086625" y="1049683"/>
                  <a:pt x="1097953" y="1160263"/>
                  <a:pt x="1078010" y="1200150"/>
                </a:cubicBezTo>
                <a:cubicBezTo>
                  <a:pt x="1070781" y="1214608"/>
                  <a:pt x="1055885" y="1223796"/>
                  <a:pt x="1043720" y="1234440"/>
                </a:cubicBezTo>
                <a:cubicBezTo>
                  <a:pt x="1025360" y="1250505"/>
                  <a:pt x="1006869" y="1266628"/>
                  <a:pt x="986570" y="1280160"/>
                </a:cubicBezTo>
                <a:cubicBezTo>
                  <a:pt x="952164" y="1303097"/>
                  <a:pt x="941394" y="1301387"/>
                  <a:pt x="906560" y="1314450"/>
                </a:cubicBezTo>
                <a:cubicBezTo>
                  <a:pt x="820631" y="1346673"/>
                  <a:pt x="879699" y="1331252"/>
                  <a:pt x="792260" y="1348740"/>
                </a:cubicBezTo>
                <a:cubicBezTo>
                  <a:pt x="773210" y="1344930"/>
                  <a:pt x="748847" y="1351047"/>
                  <a:pt x="735110" y="1337310"/>
                </a:cubicBezTo>
                <a:cubicBezTo>
                  <a:pt x="726591" y="1328791"/>
                  <a:pt x="746540" y="1290972"/>
                  <a:pt x="746540" y="1303020"/>
                </a:cubicBezTo>
                <a:cubicBezTo>
                  <a:pt x="746540" y="1326195"/>
                  <a:pt x="745474" y="1350871"/>
                  <a:pt x="735110" y="1371600"/>
                </a:cubicBezTo>
                <a:cubicBezTo>
                  <a:pt x="728967" y="1383887"/>
                  <a:pt x="713373" y="1388881"/>
                  <a:pt x="700820" y="1394460"/>
                </a:cubicBezTo>
                <a:cubicBezTo>
                  <a:pt x="678800" y="1404247"/>
                  <a:pt x="632240" y="1417320"/>
                  <a:pt x="632240" y="1417320"/>
                </a:cubicBezTo>
                <a:cubicBezTo>
                  <a:pt x="639860" y="1405890"/>
                  <a:pt x="644547" y="1391824"/>
                  <a:pt x="655100" y="1383030"/>
                </a:cubicBezTo>
                <a:cubicBezTo>
                  <a:pt x="673932" y="1367337"/>
                  <a:pt x="711288" y="1356681"/>
                  <a:pt x="735110" y="1348740"/>
                </a:cubicBezTo>
                <a:cubicBezTo>
                  <a:pt x="731300" y="1371600"/>
                  <a:pt x="737908" y="1399027"/>
                  <a:pt x="723680" y="1417320"/>
                </a:cubicBezTo>
                <a:cubicBezTo>
                  <a:pt x="713865" y="1429939"/>
                  <a:pt x="616923" y="1466881"/>
                  <a:pt x="597950" y="1474470"/>
                </a:cubicBezTo>
                <a:cubicBezTo>
                  <a:pt x="578900" y="1470660"/>
                  <a:pt x="554537" y="1476777"/>
                  <a:pt x="540800" y="1463040"/>
                </a:cubicBezTo>
                <a:cubicBezTo>
                  <a:pt x="523761" y="1446001"/>
                  <a:pt x="539004" y="1406162"/>
                  <a:pt x="517940" y="1394460"/>
                </a:cubicBezTo>
                <a:lnTo>
                  <a:pt x="415070" y="1337310"/>
                </a:lnTo>
                <a:cubicBezTo>
                  <a:pt x="399830" y="1310640"/>
                  <a:pt x="373694" y="1287708"/>
                  <a:pt x="369350" y="1257300"/>
                </a:cubicBezTo>
                <a:cubicBezTo>
                  <a:pt x="341370" y="1061441"/>
                  <a:pt x="457738" y="1106900"/>
                  <a:pt x="289340" y="1085850"/>
                </a:cubicBezTo>
                <a:cubicBezTo>
                  <a:pt x="274100" y="1078230"/>
                  <a:pt x="253843" y="1076621"/>
                  <a:pt x="243620" y="1062990"/>
                </a:cubicBezTo>
                <a:cubicBezTo>
                  <a:pt x="205633" y="1012340"/>
                  <a:pt x="221756" y="917371"/>
                  <a:pt x="232190" y="868680"/>
                </a:cubicBezTo>
                <a:cubicBezTo>
                  <a:pt x="235068" y="855248"/>
                  <a:pt x="247430" y="845820"/>
                  <a:pt x="255050" y="834390"/>
                </a:cubicBezTo>
                <a:cubicBezTo>
                  <a:pt x="251240" y="822960"/>
                  <a:pt x="246930" y="811685"/>
                  <a:pt x="243620" y="800100"/>
                </a:cubicBezTo>
                <a:cubicBezTo>
                  <a:pt x="239304" y="784995"/>
                  <a:pt x="245261" y="745666"/>
                  <a:pt x="232190" y="754380"/>
                </a:cubicBezTo>
                <a:cubicBezTo>
                  <a:pt x="212140" y="767746"/>
                  <a:pt x="220106" y="801407"/>
                  <a:pt x="209330" y="822960"/>
                </a:cubicBezTo>
                <a:cubicBezTo>
                  <a:pt x="184114" y="873392"/>
                  <a:pt x="149804" y="923679"/>
                  <a:pt x="117890" y="971550"/>
                </a:cubicBezTo>
                <a:cubicBezTo>
                  <a:pt x="110270" y="944880"/>
                  <a:pt x="97541" y="919163"/>
                  <a:pt x="95030" y="891540"/>
                </a:cubicBezTo>
                <a:cubicBezTo>
                  <a:pt x="91493" y="852630"/>
                  <a:pt x="114787" y="833784"/>
                  <a:pt x="140750" y="811530"/>
                </a:cubicBezTo>
                <a:cubicBezTo>
                  <a:pt x="155214" y="799132"/>
                  <a:pt x="171230" y="788670"/>
                  <a:pt x="186470" y="777240"/>
                </a:cubicBezTo>
                <a:cubicBezTo>
                  <a:pt x="197900" y="784860"/>
                  <a:pt x="212178" y="810827"/>
                  <a:pt x="220760" y="800100"/>
                </a:cubicBezTo>
                <a:cubicBezTo>
                  <a:pt x="251701" y="761424"/>
                  <a:pt x="242887" y="697963"/>
                  <a:pt x="277910" y="662940"/>
                </a:cubicBezTo>
                <a:cubicBezTo>
                  <a:pt x="296960" y="643890"/>
                  <a:pt x="317319" y="626065"/>
                  <a:pt x="335060" y="605790"/>
                </a:cubicBezTo>
                <a:cubicBezTo>
                  <a:pt x="344106" y="595452"/>
                  <a:pt x="347367" y="580294"/>
                  <a:pt x="357920" y="571500"/>
                </a:cubicBezTo>
                <a:cubicBezTo>
                  <a:pt x="383536" y="550153"/>
                  <a:pt x="418599" y="544900"/>
                  <a:pt x="449360" y="537210"/>
                </a:cubicBezTo>
                <a:cubicBezTo>
                  <a:pt x="456980" y="552450"/>
                  <a:pt x="466237" y="566976"/>
                  <a:pt x="472220" y="582930"/>
                </a:cubicBezTo>
                <a:cubicBezTo>
                  <a:pt x="484657" y="616094"/>
                  <a:pt x="490908" y="679455"/>
                  <a:pt x="495080" y="708660"/>
                </a:cubicBezTo>
                <a:cubicBezTo>
                  <a:pt x="491270" y="792480"/>
                  <a:pt x="493268" y="876766"/>
                  <a:pt x="483650" y="960120"/>
                </a:cubicBezTo>
                <a:cubicBezTo>
                  <a:pt x="481697" y="977047"/>
                  <a:pt x="477320" y="1009973"/>
                  <a:pt x="460790" y="1005840"/>
                </a:cubicBezTo>
                <a:cubicBezTo>
                  <a:pt x="440885" y="1000864"/>
                  <a:pt x="445550" y="967740"/>
                  <a:pt x="437930" y="948690"/>
                </a:cubicBezTo>
                <a:cubicBezTo>
                  <a:pt x="459138" y="715402"/>
                  <a:pt x="427206" y="897278"/>
                  <a:pt x="472220" y="777240"/>
                </a:cubicBezTo>
                <a:cubicBezTo>
                  <a:pt x="477736" y="762531"/>
                  <a:pt x="479136" y="746567"/>
                  <a:pt x="483650" y="731520"/>
                </a:cubicBezTo>
                <a:cubicBezTo>
                  <a:pt x="490574" y="708440"/>
                  <a:pt x="506510" y="662940"/>
                  <a:pt x="506510" y="662940"/>
                </a:cubicBezTo>
                <a:cubicBezTo>
                  <a:pt x="502700" y="735330"/>
                  <a:pt x="504456" y="808229"/>
                  <a:pt x="495080" y="880110"/>
                </a:cubicBezTo>
                <a:cubicBezTo>
                  <a:pt x="492876" y="897006"/>
                  <a:pt x="466237" y="941784"/>
                  <a:pt x="472220" y="925830"/>
                </a:cubicBezTo>
                <a:cubicBezTo>
                  <a:pt x="489611" y="879454"/>
                  <a:pt x="511418" y="834832"/>
                  <a:pt x="529370" y="788670"/>
                </a:cubicBezTo>
                <a:cubicBezTo>
                  <a:pt x="567456" y="690735"/>
                  <a:pt x="532660" y="749445"/>
                  <a:pt x="575090" y="685800"/>
                </a:cubicBezTo>
                <a:cubicBezTo>
                  <a:pt x="607635" y="815978"/>
                  <a:pt x="595716" y="744923"/>
                  <a:pt x="552230" y="1005840"/>
                </a:cubicBezTo>
                <a:cubicBezTo>
                  <a:pt x="548269" y="1029609"/>
                  <a:pt x="523526" y="1051043"/>
                  <a:pt x="529370" y="1074420"/>
                </a:cubicBezTo>
                <a:cubicBezTo>
                  <a:pt x="532702" y="1087747"/>
                  <a:pt x="552601" y="1059709"/>
                  <a:pt x="563660" y="1051560"/>
                </a:cubicBezTo>
                <a:cubicBezTo>
                  <a:pt x="625005" y="1006358"/>
                  <a:pt x="746540" y="914400"/>
                  <a:pt x="746540" y="914400"/>
                </a:cubicBezTo>
                <a:cubicBezTo>
                  <a:pt x="754160" y="902970"/>
                  <a:pt x="761780" y="868680"/>
                  <a:pt x="769400" y="880110"/>
                </a:cubicBezTo>
                <a:cubicBezTo>
                  <a:pt x="799329" y="925004"/>
                  <a:pt x="927957" y="1314032"/>
                  <a:pt x="929420" y="1314450"/>
                </a:cubicBezTo>
                <a:cubicBezTo>
                  <a:pt x="1053543" y="1349914"/>
                  <a:pt x="981789" y="1335007"/>
                  <a:pt x="1146590" y="1348740"/>
                </a:cubicBezTo>
                <a:cubicBezTo>
                  <a:pt x="1195762" y="1341715"/>
                  <a:pt x="1247064" y="1344947"/>
                  <a:pt x="1283750" y="1303020"/>
                </a:cubicBezTo>
                <a:cubicBezTo>
                  <a:pt x="1297261" y="1287579"/>
                  <a:pt x="1298990" y="1264920"/>
                  <a:pt x="1306610" y="1245870"/>
                </a:cubicBezTo>
                <a:cubicBezTo>
                  <a:pt x="1298990" y="1169670"/>
                  <a:pt x="1293249" y="1093259"/>
                  <a:pt x="1283750" y="1017270"/>
                </a:cubicBezTo>
                <a:cubicBezTo>
                  <a:pt x="1281802" y="1001682"/>
                  <a:pt x="1281034" y="958479"/>
                  <a:pt x="1272320" y="971550"/>
                </a:cubicBezTo>
                <a:cubicBezTo>
                  <a:pt x="1197269" y="1084126"/>
                  <a:pt x="1314138" y="1033811"/>
                  <a:pt x="1226600" y="1062990"/>
                </a:cubicBezTo>
                <a:cubicBezTo>
                  <a:pt x="1196120" y="1040130"/>
                  <a:pt x="1153663" y="1027715"/>
                  <a:pt x="1135160" y="994410"/>
                </a:cubicBezTo>
                <a:cubicBezTo>
                  <a:pt x="1083960" y="902250"/>
                  <a:pt x="1132791" y="614277"/>
                  <a:pt x="1146590" y="571500"/>
                </a:cubicBezTo>
                <a:cubicBezTo>
                  <a:pt x="1150897" y="558147"/>
                  <a:pt x="1247398" y="487321"/>
                  <a:pt x="1272320" y="468630"/>
                </a:cubicBezTo>
                <a:cubicBezTo>
                  <a:pt x="1249460" y="461010"/>
                  <a:pt x="1227196" y="451289"/>
                  <a:pt x="1203740" y="445770"/>
                </a:cubicBezTo>
                <a:cubicBezTo>
                  <a:pt x="1162275" y="436014"/>
                  <a:pt x="1114683" y="444580"/>
                  <a:pt x="1078010" y="422910"/>
                </a:cubicBezTo>
                <a:cubicBezTo>
                  <a:pt x="1067220" y="416534"/>
                  <a:pt x="956265" y="316581"/>
                  <a:pt x="929420" y="262890"/>
                </a:cubicBezTo>
                <a:cubicBezTo>
                  <a:pt x="915682" y="235415"/>
                  <a:pt x="915346" y="195035"/>
                  <a:pt x="895130" y="171450"/>
                </a:cubicBezTo>
                <a:cubicBezTo>
                  <a:pt x="876424" y="149626"/>
                  <a:pt x="828081" y="145290"/>
                  <a:pt x="803690" y="137160"/>
                </a:cubicBezTo>
                <a:cubicBezTo>
                  <a:pt x="641480" y="83090"/>
                  <a:pt x="886842" y="120981"/>
                  <a:pt x="506510" y="102870"/>
                </a:cubicBezTo>
                <a:cubicBezTo>
                  <a:pt x="427521" y="43628"/>
                  <a:pt x="460903" y="45607"/>
                  <a:pt x="346490" y="160020"/>
                </a:cubicBezTo>
                <a:cubicBezTo>
                  <a:pt x="300612" y="205898"/>
                  <a:pt x="262006" y="258526"/>
                  <a:pt x="220760" y="308610"/>
                </a:cubicBezTo>
                <a:cubicBezTo>
                  <a:pt x="208650" y="323315"/>
                  <a:pt x="195435" y="337521"/>
                  <a:pt x="186470" y="354330"/>
                </a:cubicBezTo>
                <a:cubicBezTo>
                  <a:pt x="164806" y="394950"/>
                  <a:pt x="154136" y="441285"/>
                  <a:pt x="129320" y="480060"/>
                </a:cubicBezTo>
                <a:cubicBezTo>
                  <a:pt x="92753" y="537196"/>
                  <a:pt x="-21603" y="703063"/>
                  <a:pt x="3590" y="640080"/>
                </a:cubicBezTo>
                <a:cubicBezTo>
                  <a:pt x="11210" y="621030"/>
                  <a:pt x="15576" y="600329"/>
                  <a:pt x="26450" y="582930"/>
                </a:cubicBezTo>
                <a:cubicBezTo>
                  <a:pt x="35017" y="569223"/>
                  <a:pt x="50392" y="561058"/>
                  <a:pt x="60740" y="548640"/>
                </a:cubicBezTo>
                <a:cubicBezTo>
                  <a:pt x="69534" y="538087"/>
                  <a:pt x="75980" y="525780"/>
                  <a:pt x="83600" y="514350"/>
                </a:cubicBezTo>
                <a:cubicBezTo>
                  <a:pt x="120505" y="625064"/>
                  <a:pt x="53750" y="409215"/>
                  <a:pt x="83600" y="662940"/>
                </a:cubicBezTo>
                <a:cubicBezTo>
                  <a:pt x="93623" y="748138"/>
                  <a:pt x="121704" y="733294"/>
                  <a:pt x="163610" y="788670"/>
                </a:cubicBezTo>
                <a:cubicBezTo>
                  <a:pt x="257424" y="912639"/>
                  <a:pt x="328000" y="1055930"/>
                  <a:pt x="437930" y="1165860"/>
                </a:cubicBezTo>
                <a:cubicBezTo>
                  <a:pt x="453170" y="1181100"/>
                  <a:pt x="466408" y="1198648"/>
                  <a:pt x="483650" y="1211580"/>
                </a:cubicBezTo>
                <a:cubicBezTo>
                  <a:pt x="494498" y="1219716"/>
                  <a:pt x="545484" y="1243273"/>
                  <a:pt x="563660" y="1245870"/>
                </a:cubicBezTo>
                <a:cubicBezTo>
                  <a:pt x="605320" y="1251821"/>
                  <a:pt x="647480" y="1253490"/>
                  <a:pt x="689390" y="1257300"/>
                </a:cubicBezTo>
                <a:cubicBezTo>
                  <a:pt x="693854" y="1266227"/>
                  <a:pt x="723680" y="1320492"/>
                  <a:pt x="723680" y="1337310"/>
                </a:cubicBezTo>
                <a:cubicBezTo>
                  <a:pt x="723680" y="1353019"/>
                  <a:pt x="725982" y="1375401"/>
                  <a:pt x="712250" y="1383030"/>
                </a:cubicBezTo>
                <a:cubicBezTo>
                  <a:pt x="685398" y="1397948"/>
                  <a:pt x="651290" y="1390650"/>
                  <a:pt x="620810" y="1394460"/>
                </a:cubicBezTo>
                <a:cubicBezTo>
                  <a:pt x="624620" y="1405890"/>
                  <a:pt x="624714" y="1419342"/>
                  <a:pt x="632240" y="1428750"/>
                </a:cubicBezTo>
                <a:cubicBezTo>
                  <a:pt x="640822" y="1439477"/>
                  <a:pt x="656816" y="1441896"/>
                  <a:pt x="666530" y="1451610"/>
                </a:cubicBezTo>
                <a:cubicBezTo>
                  <a:pt x="680000" y="1465080"/>
                  <a:pt x="689747" y="1481828"/>
                  <a:pt x="700820" y="1497330"/>
                </a:cubicBezTo>
                <a:cubicBezTo>
                  <a:pt x="708805" y="1508508"/>
                  <a:pt x="712031" y="1524339"/>
                  <a:pt x="723680" y="1531620"/>
                </a:cubicBezTo>
                <a:cubicBezTo>
                  <a:pt x="744114" y="1544391"/>
                  <a:pt x="769400" y="1546860"/>
                  <a:pt x="792260" y="1554480"/>
                </a:cubicBezTo>
                <a:lnTo>
                  <a:pt x="826550" y="1565910"/>
                </a:lnTo>
                <a:cubicBezTo>
                  <a:pt x="835839" y="1565066"/>
                  <a:pt x="949129" y="1564445"/>
                  <a:pt x="986570" y="1543050"/>
                </a:cubicBezTo>
                <a:cubicBezTo>
                  <a:pt x="1003110" y="1533599"/>
                  <a:pt x="1018820" y="1522230"/>
                  <a:pt x="1032290" y="1508760"/>
                </a:cubicBezTo>
                <a:cubicBezTo>
                  <a:pt x="1122633" y="1418417"/>
                  <a:pt x="1013777" y="1503401"/>
                  <a:pt x="1100870" y="1428750"/>
                </a:cubicBezTo>
                <a:cubicBezTo>
                  <a:pt x="1115334" y="1416352"/>
                  <a:pt x="1132126" y="1406858"/>
                  <a:pt x="1146590" y="1394460"/>
                </a:cubicBezTo>
                <a:cubicBezTo>
                  <a:pt x="1158863" y="1383940"/>
                  <a:pt x="1167726" y="1369565"/>
                  <a:pt x="1180880" y="1360170"/>
                </a:cubicBezTo>
                <a:cubicBezTo>
                  <a:pt x="1194745" y="1350266"/>
                  <a:pt x="1212735" y="1347214"/>
                  <a:pt x="1226600" y="1337310"/>
                </a:cubicBezTo>
                <a:cubicBezTo>
                  <a:pt x="1239754" y="1327915"/>
                  <a:pt x="1248617" y="1313540"/>
                  <a:pt x="1260890" y="1303020"/>
                </a:cubicBezTo>
                <a:cubicBezTo>
                  <a:pt x="1275354" y="1290622"/>
                  <a:pt x="1291108" y="1279803"/>
                  <a:pt x="1306610" y="1268730"/>
                </a:cubicBezTo>
                <a:cubicBezTo>
                  <a:pt x="1317788" y="1260745"/>
                  <a:pt x="1330347" y="1254664"/>
                  <a:pt x="1340900" y="1245870"/>
                </a:cubicBezTo>
                <a:cubicBezTo>
                  <a:pt x="1397979" y="1198304"/>
                  <a:pt x="1349219" y="1220237"/>
                  <a:pt x="1409480" y="1200150"/>
                </a:cubicBezTo>
                <a:cubicBezTo>
                  <a:pt x="1420910" y="1188720"/>
                  <a:pt x="1433422" y="1178278"/>
                  <a:pt x="1443770" y="1165860"/>
                </a:cubicBezTo>
                <a:cubicBezTo>
                  <a:pt x="1452564" y="1155307"/>
                  <a:pt x="1459349" y="1143219"/>
                  <a:pt x="1466630" y="1131570"/>
                </a:cubicBezTo>
                <a:cubicBezTo>
                  <a:pt x="1488824" y="1096059"/>
                  <a:pt x="1506985" y="1066488"/>
                  <a:pt x="1523780" y="1028700"/>
                </a:cubicBezTo>
                <a:cubicBezTo>
                  <a:pt x="1532113" y="1009951"/>
                  <a:pt x="1539020" y="990600"/>
                  <a:pt x="1546640" y="971550"/>
                </a:cubicBezTo>
                <a:cubicBezTo>
                  <a:pt x="1542830" y="838200"/>
                  <a:pt x="1542042" y="704729"/>
                  <a:pt x="1535210" y="571500"/>
                </a:cubicBezTo>
                <a:cubicBezTo>
                  <a:pt x="1533289" y="534041"/>
                  <a:pt x="1521265" y="519973"/>
                  <a:pt x="1500920" y="491490"/>
                </a:cubicBezTo>
                <a:cubicBezTo>
                  <a:pt x="1477027" y="458040"/>
                  <a:pt x="1438428" y="412225"/>
                  <a:pt x="1420910" y="377190"/>
                </a:cubicBezTo>
                <a:cubicBezTo>
                  <a:pt x="1413290" y="361950"/>
                  <a:pt x="1406325" y="346365"/>
                  <a:pt x="1398050" y="331470"/>
                </a:cubicBezTo>
                <a:cubicBezTo>
                  <a:pt x="1381262" y="301251"/>
                  <a:pt x="1353549" y="262329"/>
                  <a:pt x="1340900" y="228600"/>
                </a:cubicBezTo>
                <a:cubicBezTo>
                  <a:pt x="1326219" y="189450"/>
                  <a:pt x="1335540" y="171876"/>
                  <a:pt x="1306610" y="137160"/>
                </a:cubicBezTo>
                <a:cubicBezTo>
                  <a:pt x="1297816" y="126607"/>
                  <a:pt x="1282034" y="124014"/>
                  <a:pt x="1272320" y="114300"/>
                </a:cubicBezTo>
                <a:cubicBezTo>
                  <a:pt x="1233297" y="75277"/>
                  <a:pt x="1247287" y="65395"/>
                  <a:pt x="1203740" y="34290"/>
                </a:cubicBezTo>
                <a:cubicBezTo>
                  <a:pt x="1166934" y="8000"/>
                  <a:pt x="1144753" y="8777"/>
                  <a:pt x="1100870" y="0"/>
                </a:cubicBezTo>
                <a:cubicBezTo>
                  <a:pt x="1001810" y="3810"/>
                  <a:pt x="902297" y="1229"/>
                  <a:pt x="803690" y="11430"/>
                </a:cubicBezTo>
                <a:cubicBezTo>
                  <a:pt x="790026" y="12844"/>
                  <a:pt x="779953" y="25496"/>
                  <a:pt x="769400" y="34290"/>
                </a:cubicBezTo>
                <a:cubicBezTo>
                  <a:pt x="681393" y="107629"/>
                  <a:pt x="785956" y="34683"/>
                  <a:pt x="700820" y="91440"/>
                </a:cubicBezTo>
                <a:cubicBezTo>
                  <a:pt x="678568" y="158196"/>
                  <a:pt x="706801" y="96889"/>
                  <a:pt x="655100" y="148590"/>
                </a:cubicBezTo>
                <a:cubicBezTo>
                  <a:pt x="603399" y="200291"/>
                  <a:pt x="664706" y="172058"/>
                  <a:pt x="597950" y="194310"/>
                </a:cubicBezTo>
                <a:cubicBezTo>
                  <a:pt x="590394" y="216978"/>
                  <a:pt x="565484" y="296183"/>
                  <a:pt x="552230" y="320040"/>
                </a:cubicBezTo>
                <a:cubicBezTo>
                  <a:pt x="542979" y="336693"/>
                  <a:pt x="528036" y="349606"/>
                  <a:pt x="517940" y="365760"/>
                </a:cubicBezTo>
                <a:cubicBezTo>
                  <a:pt x="433540" y="500799"/>
                  <a:pt x="549472" y="325555"/>
                  <a:pt x="483650" y="457200"/>
                </a:cubicBezTo>
                <a:cubicBezTo>
                  <a:pt x="475131" y="474239"/>
                  <a:pt x="460790" y="487680"/>
                  <a:pt x="449360" y="502920"/>
                </a:cubicBezTo>
                <a:cubicBezTo>
                  <a:pt x="418120" y="596640"/>
                  <a:pt x="469695" y="458954"/>
                  <a:pt x="392210" y="582930"/>
                </a:cubicBezTo>
                <a:cubicBezTo>
                  <a:pt x="383884" y="596251"/>
                  <a:pt x="386968" y="614211"/>
                  <a:pt x="380780" y="628650"/>
                </a:cubicBezTo>
                <a:cubicBezTo>
                  <a:pt x="375369" y="641276"/>
                  <a:pt x="364063" y="650653"/>
                  <a:pt x="357920" y="662940"/>
                </a:cubicBezTo>
                <a:cubicBezTo>
                  <a:pt x="352532" y="673716"/>
                  <a:pt x="351878" y="686454"/>
                  <a:pt x="346490" y="697230"/>
                </a:cubicBezTo>
                <a:cubicBezTo>
                  <a:pt x="321517" y="747177"/>
                  <a:pt x="323630" y="714320"/>
                  <a:pt x="323630" y="742950"/>
                </a:cubicBezTo>
              </a:path>
            </a:pathLst>
          </a:custGeom>
          <a:noFill/>
          <a:ln w="3175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92759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3.125E-6 1.48148E-6 L 0.23216 0.25555 " pathEditMode="relative" rAng="0" ptsTypes="AA">
                                      <p:cBhvr>
                                        <p:cTn id="6" dur="1500" fill="hold"/>
                                        <p:tgtEl>
                                          <p:spTgt spid="8"/>
                                        </p:tgtEl>
                                        <p:attrNameLst>
                                          <p:attrName>ppt_x</p:attrName>
                                          <p:attrName>ppt_y</p:attrName>
                                        </p:attrNameLst>
                                      </p:cBhvr>
                                      <p:rCtr x="11602" y="12778"/>
                                    </p:animMotion>
                                  </p:childTnLst>
                                </p:cTn>
                              </p:par>
                              <p:par>
                                <p:cTn id="7" presetID="50" presetClass="path" presetSubtype="0" accel="50000" decel="50000" fill="hold" grpId="0" nodeType="withEffect">
                                  <p:stCondLst>
                                    <p:cond delay="0"/>
                                  </p:stCondLst>
                                  <p:childTnLst>
                                    <p:animMotion origin="layout" path="M 3.75E-6 -3.7037E-7 L 0.17369 -3.7037E-7 C 0.25143 -3.7037E-7 0.34739 -0.05 0.34739 -0.09051 L 0.34739 -0.18079 " pathEditMode="relative" rAng="0" ptsTypes="AAAA">
                                      <p:cBhvr>
                                        <p:cTn id="8" dur="1500" fill="hold"/>
                                        <p:tgtEl>
                                          <p:spTgt spid="7"/>
                                        </p:tgtEl>
                                        <p:attrNameLst>
                                          <p:attrName>ppt_x</p:attrName>
                                          <p:attrName>ppt_y</p:attrName>
                                        </p:attrNameLst>
                                      </p:cBhvr>
                                      <p:rCtr x="17370" y="-9051"/>
                                    </p:animMotion>
                                  </p:childTnLst>
                                </p:cTn>
                              </p:par>
                              <p:par>
                                <p:cTn id="9" presetID="42" presetClass="path" presetSubtype="0" accel="50000" decel="50000" fill="hold" grpId="0" nodeType="withEffect">
                                  <p:stCondLst>
                                    <p:cond delay="0"/>
                                  </p:stCondLst>
                                  <p:childTnLst>
                                    <p:animMotion origin="layout" path="M -4.58333E-6 -7.40741E-7 L 0.15899 -0.2375 " pathEditMode="relative" rAng="0" ptsTypes="AA">
                                      <p:cBhvr>
                                        <p:cTn id="10" dur="1000" fill="hold"/>
                                        <p:tgtEl>
                                          <p:spTgt spid="5"/>
                                        </p:tgtEl>
                                        <p:attrNameLst>
                                          <p:attrName>ppt_x</p:attrName>
                                          <p:attrName>ppt_y</p:attrName>
                                        </p:attrNameLst>
                                      </p:cBhvr>
                                      <p:rCtr x="7943" y="-11875"/>
                                    </p:animMotion>
                                  </p:childTnLst>
                                </p:cTn>
                              </p:par>
                              <p:par>
                                <p:cTn id="11" presetID="42" presetClass="path" presetSubtype="0" accel="50000" decel="50000" fill="hold" grpId="0" nodeType="withEffect">
                                  <p:stCondLst>
                                    <p:cond delay="0"/>
                                  </p:stCondLst>
                                  <p:childTnLst>
                                    <p:animMotion origin="layout" path="M -2.91667E-6 4.07407E-6 L 0.05886 0.27824 " pathEditMode="relative" rAng="0" ptsTypes="AA">
                                      <p:cBhvr>
                                        <p:cTn id="12" dur="1500" fill="hold"/>
                                        <p:tgtEl>
                                          <p:spTgt spid="3"/>
                                        </p:tgtEl>
                                        <p:attrNameLst>
                                          <p:attrName>ppt_x</p:attrName>
                                          <p:attrName>ppt_y</p:attrName>
                                        </p:attrNameLst>
                                      </p:cBhvr>
                                      <p:rCtr x="2943" y="13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7" name="Freeform 6"/>
          <p:cNvSpPr/>
          <p:nvPr/>
        </p:nvSpPr>
        <p:spPr>
          <a:xfrm>
            <a:off x="4903470" y="1863090"/>
            <a:ext cx="1794510" cy="1680210"/>
          </a:xfrm>
          <a:custGeom>
            <a:avLst/>
            <a:gdLst>
              <a:gd name="connsiteX0" fmla="*/ 491490 w 1794510"/>
              <a:gd name="connsiteY0" fmla="*/ 1531620 h 1680210"/>
              <a:gd name="connsiteX1" fmla="*/ 434340 w 1794510"/>
              <a:gd name="connsiteY1" fmla="*/ 1497330 h 1680210"/>
              <a:gd name="connsiteX2" fmla="*/ 388620 w 1794510"/>
              <a:gd name="connsiteY2" fmla="*/ 1428750 h 1680210"/>
              <a:gd name="connsiteX3" fmla="*/ 354330 w 1794510"/>
              <a:gd name="connsiteY3" fmla="*/ 1383030 h 1680210"/>
              <a:gd name="connsiteX4" fmla="*/ 320040 w 1794510"/>
              <a:gd name="connsiteY4" fmla="*/ 1280160 h 1680210"/>
              <a:gd name="connsiteX5" fmla="*/ 297180 w 1794510"/>
              <a:gd name="connsiteY5" fmla="*/ 1245870 h 1680210"/>
              <a:gd name="connsiteX6" fmla="*/ 274320 w 1794510"/>
              <a:gd name="connsiteY6" fmla="*/ 1165860 h 1680210"/>
              <a:gd name="connsiteX7" fmla="*/ 228600 w 1794510"/>
              <a:gd name="connsiteY7" fmla="*/ 1085850 h 1680210"/>
              <a:gd name="connsiteX8" fmla="*/ 205740 w 1794510"/>
              <a:gd name="connsiteY8" fmla="*/ 1005840 h 1680210"/>
              <a:gd name="connsiteX9" fmla="*/ 228600 w 1794510"/>
              <a:gd name="connsiteY9" fmla="*/ 925830 h 1680210"/>
              <a:gd name="connsiteX10" fmla="*/ 297180 w 1794510"/>
              <a:gd name="connsiteY10" fmla="*/ 1017270 h 1680210"/>
              <a:gd name="connsiteX11" fmla="*/ 365760 w 1794510"/>
              <a:gd name="connsiteY11" fmla="*/ 1120140 h 1680210"/>
              <a:gd name="connsiteX12" fmla="*/ 480060 w 1794510"/>
              <a:gd name="connsiteY12" fmla="*/ 1257300 h 1680210"/>
              <a:gd name="connsiteX13" fmla="*/ 537210 w 1794510"/>
              <a:gd name="connsiteY13" fmla="*/ 1348740 h 1680210"/>
              <a:gd name="connsiteX14" fmla="*/ 560070 w 1794510"/>
              <a:gd name="connsiteY14" fmla="*/ 1394460 h 1680210"/>
              <a:gd name="connsiteX15" fmla="*/ 582930 w 1794510"/>
              <a:gd name="connsiteY15" fmla="*/ 1428750 h 1680210"/>
              <a:gd name="connsiteX16" fmla="*/ 434340 w 1794510"/>
              <a:gd name="connsiteY16" fmla="*/ 1108710 h 1680210"/>
              <a:gd name="connsiteX17" fmla="*/ 388620 w 1794510"/>
              <a:gd name="connsiteY17" fmla="*/ 1005840 h 1680210"/>
              <a:gd name="connsiteX18" fmla="*/ 377190 w 1794510"/>
              <a:gd name="connsiteY18" fmla="*/ 971550 h 1680210"/>
              <a:gd name="connsiteX19" fmla="*/ 411480 w 1794510"/>
              <a:gd name="connsiteY19" fmla="*/ 1040130 h 1680210"/>
              <a:gd name="connsiteX20" fmla="*/ 457200 w 1794510"/>
              <a:gd name="connsiteY20" fmla="*/ 1097280 h 1680210"/>
              <a:gd name="connsiteX21" fmla="*/ 502920 w 1794510"/>
              <a:gd name="connsiteY21" fmla="*/ 1200150 h 1680210"/>
              <a:gd name="connsiteX22" fmla="*/ 537210 w 1794510"/>
              <a:gd name="connsiteY22" fmla="*/ 1234440 h 1680210"/>
              <a:gd name="connsiteX23" fmla="*/ 491490 w 1794510"/>
              <a:gd name="connsiteY23" fmla="*/ 1223010 h 1680210"/>
              <a:gd name="connsiteX24" fmla="*/ 388620 w 1794510"/>
              <a:gd name="connsiteY24" fmla="*/ 1120140 h 1680210"/>
              <a:gd name="connsiteX25" fmla="*/ 331470 w 1794510"/>
              <a:gd name="connsiteY25" fmla="*/ 1051560 h 1680210"/>
              <a:gd name="connsiteX26" fmla="*/ 502920 w 1794510"/>
              <a:gd name="connsiteY26" fmla="*/ 1257300 h 1680210"/>
              <a:gd name="connsiteX27" fmla="*/ 571500 w 1794510"/>
              <a:gd name="connsiteY27" fmla="*/ 1337310 h 1680210"/>
              <a:gd name="connsiteX28" fmla="*/ 617220 w 1794510"/>
              <a:gd name="connsiteY28" fmla="*/ 1394460 h 1680210"/>
              <a:gd name="connsiteX29" fmla="*/ 651510 w 1794510"/>
              <a:gd name="connsiteY29" fmla="*/ 1440180 h 1680210"/>
              <a:gd name="connsiteX30" fmla="*/ 685800 w 1794510"/>
              <a:gd name="connsiteY30" fmla="*/ 1485900 h 1680210"/>
              <a:gd name="connsiteX31" fmla="*/ 605790 w 1794510"/>
              <a:gd name="connsiteY31" fmla="*/ 1291590 h 1680210"/>
              <a:gd name="connsiteX32" fmla="*/ 571500 w 1794510"/>
              <a:gd name="connsiteY32" fmla="*/ 1188720 h 1680210"/>
              <a:gd name="connsiteX33" fmla="*/ 525780 w 1794510"/>
              <a:gd name="connsiteY33" fmla="*/ 1108710 h 1680210"/>
              <a:gd name="connsiteX34" fmla="*/ 502920 w 1794510"/>
              <a:gd name="connsiteY34" fmla="*/ 1051560 h 1680210"/>
              <a:gd name="connsiteX35" fmla="*/ 480060 w 1794510"/>
              <a:gd name="connsiteY35" fmla="*/ 1017270 h 1680210"/>
              <a:gd name="connsiteX36" fmla="*/ 468630 w 1794510"/>
              <a:gd name="connsiteY36" fmla="*/ 982980 h 1680210"/>
              <a:gd name="connsiteX37" fmla="*/ 502920 w 1794510"/>
              <a:gd name="connsiteY37" fmla="*/ 1017270 h 1680210"/>
              <a:gd name="connsiteX38" fmla="*/ 651510 w 1794510"/>
              <a:gd name="connsiteY38" fmla="*/ 1211580 h 1680210"/>
              <a:gd name="connsiteX39" fmla="*/ 720090 w 1794510"/>
              <a:gd name="connsiteY39" fmla="*/ 1268730 h 1680210"/>
              <a:gd name="connsiteX40" fmla="*/ 742950 w 1794510"/>
              <a:gd name="connsiteY40" fmla="*/ 1303020 h 1680210"/>
              <a:gd name="connsiteX41" fmla="*/ 777240 w 1794510"/>
              <a:gd name="connsiteY41" fmla="*/ 1360170 h 1680210"/>
              <a:gd name="connsiteX42" fmla="*/ 742950 w 1794510"/>
              <a:gd name="connsiteY42" fmla="*/ 1211580 h 1680210"/>
              <a:gd name="connsiteX43" fmla="*/ 571500 w 1794510"/>
              <a:gd name="connsiteY43" fmla="*/ 811530 h 1680210"/>
              <a:gd name="connsiteX44" fmla="*/ 525780 w 1794510"/>
              <a:gd name="connsiteY44" fmla="*/ 720090 h 1680210"/>
              <a:gd name="connsiteX45" fmla="*/ 502920 w 1794510"/>
              <a:gd name="connsiteY45" fmla="*/ 651510 h 1680210"/>
              <a:gd name="connsiteX46" fmla="*/ 651510 w 1794510"/>
              <a:gd name="connsiteY46" fmla="*/ 845820 h 1680210"/>
              <a:gd name="connsiteX47" fmla="*/ 697230 w 1794510"/>
              <a:gd name="connsiteY47" fmla="*/ 925830 h 1680210"/>
              <a:gd name="connsiteX48" fmla="*/ 720090 w 1794510"/>
              <a:gd name="connsiteY48" fmla="*/ 982980 h 1680210"/>
              <a:gd name="connsiteX49" fmla="*/ 777240 w 1794510"/>
              <a:gd name="connsiteY49" fmla="*/ 1051560 h 1680210"/>
              <a:gd name="connsiteX50" fmla="*/ 765810 w 1794510"/>
              <a:gd name="connsiteY50" fmla="*/ 948690 h 1680210"/>
              <a:gd name="connsiteX51" fmla="*/ 731520 w 1794510"/>
              <a:gd name="connsiteY51" fmla="*/ 891540 h 1680210"/>
              <a:gd name="connsiteX52" fmla="*/ 708660 w 1794510"/>
              <a:gd name="connsiteY52" fmla="*/ 822960 h 1680210"/>
              <a:gd name="connsiteX53" fmla="*/ 754380 w 1794510"/>
              <a:gd name="connsiteY53" fmla="*/ 857250 h 1680210"/>
              <a:gd name="connsiteX54" fmla="*/ 777240 w 1794510"/>
              <a:gd name="connsiteY54" fmla="*/ 937260 h 1680210"/>
              <a:gd name="connsiteX55" fmla="*/ 822960 w 1794510"/>
              <a:gd name="connsiteY55" fmla="*/ 982980 h 1680210"/>
              <a:gd name="connsiteX56" fmla="*/ 868680 w 1794510"/>
              <a:gd name="connsiteY56" fmla="*/ 1051560 h 1680210"/>
              <a:gd name="connsiteX57" fmla="*/ 891540 w 1794510"/>
              <a:gd name="connsiteY57" fmla="*/ 1085850 h 1680210"/>
              <a:gd name="connsiteX58" fmla="*/ 914400 w 1794510"/>
              <a:gd name="connsiteY58" fmla="*/ 1120140 h 1680210"/>
              <a:gd name="connsiteX59" fmla="*/ 880110 w 1794510"/>
              <a:gd name="connsiteY59" fmla="*/ 982980 h 1680210"/>
              <a:gd name="connsiteX60" fmla="*/ 857250 w 1794510"/>
              <a:gd name="connsiteY60" fmla="*/ 891540 h 1680210"/>
              <a:gd name="connsiteX61" fmla="*/ 914400 w 1794510"/>
              <a:gd name="connsiteY61" fmla="*/ 880110 h 1680210"/>
              <a:gd name="connsiteX62" fmla="*/ 948690 w 1794510"/>
              <a:gd name="connsiteY62" fmla="*/ 925830 h 1680210"/>
              <a:gd name="connsiteX63" fmla="*/ 1040130 w 1794510"/>
              <a:gd name="connsiteY63" fmla="*/ 1017270 h 1680210"/>
              <a:gd name="connsiteX64" fmla="*/ 1062990 w 1794510"/>
              <a:gd name="connsiteY64" fmla="*/ 925830 h 1680210"/>
              <a:gd name="connsiteX65" fmla="*/ 994410 w 1794510"/>
              <a:gd name="connsiteY65" fmla="*/ 708660 h 1680210"/>
              <a:gd name="connsiteX66" fmla="*/ 948690 w 1794510"/>
              <a:gd name="connsiteY66" fmla="*/ 594360 h 1680210"/>
              <a:gd name="connsiteX67" fmla="*/ 925830 w 1794510"/>
              <a:gd name="connsiteY67" fmla="*/ 502920 h 1680210"/>
              <a:gd name="connsiteX68" fmla="*/ 1005840 w 1794510"/>
              <a:gd name="connsiteY68" fmla="*/ 605790 h 1680210"/>
              <a:gd name="connsiteX69" fmla="*/ 1051560 w 1794510"/>
              <a:gd name="connsiteY69" fmla="*/ 662940 h 1680210"/>
              <a:gd name="connsiteX70" fmla="*/ 1120140 w 1794510"/>
              <a:gd name="connsiteY70" fmla="*/ 765810 h 1680210"/>
              <a:gd name="connsiteX71" fmla="*/ 1143000 w 1794510"/>
              <a:gd name="connsiteY71" fmla="*/ 685800 h 1680210"/>
              <a:gd name="connsiteX72" fmla="*/ 1108710 w 1794510"/>
              <a:gd name="connsiteY72" fmla="*/ 605790 h 1680210"/>
              <a:gd name="connsiteX73" fmla="*/ 1074420 w 1794510"/>
              <a:gd name="connsiteY73" fmla="*/ 502920 h 1680210"/>
              <a:gd name="connsiteX74" fmla="*/ 1108710 w 1794510"/>
              <a:gd name="connsiteY74" fmla="*/ 491490 h 1680210"/>
              <a:gd name="connsiteX75" fmla="*/ 1177290 w 1794510"/>
              <a:gd name="connsiteY75" fmla="*/ 560070 h 1680210"/>
              <a:gd name="connsiteX76" fmla="*/ 1188720 w 1794510"/>
              <a:gd name="connsiteY76" fmla="*/ 525780 h 1680210"/>
              <a:gd name="connsiteX77" fmla="*/ 1257300 w 1794510"/>
              <a:gd name="connsiteY77" fmla="*/ 537210 h 1680210"/>
              <a:gd name="connsiteX78" fmla="*/ 1291590 w 1794510"/>
              <a:gd name="connsiteY78" fmla="*/ 571500 h 1680210"/>
              <a:gd name="connsiteX79" fmla="*/ 1314450 w 1794510"/>
              <a:gd name="connsiteY79" fmla="*/ 491490 h 1680210"/>
              <a:gd name="connsiteX80" fmla="*/ 1303020 w 1794510"/>
              <a:gd name="connsiteY80" fmla="*/ 377190 h 1680210"/>
              <a:gd name="connsiteX81" fmla="*/ 1291590 w 1794510"/>
              <a:gd name="connsiteY81" fmla="*/ 342900 h 1680210"/>
              <a:gd name="connsiteX82" fmla="*/ 1268730 w 1794510"/>
              <a:gd name="connsiteY82" fmla="*/ 308610 h 1680210"/>
              <a:gd name="connsiteX83" fmla="*/ 1074420 w 1794510"/>
              <a:gd name="connsiteY83" fmla="*/ 217170 h 1680210"/>
              <a:gd name="connsiteX84" fmla="*/ 960120 w 1794510"/>
              <a:gd name="connsiteY84" fmla="*/ 160020 h 1680210"/>
              <a:gd name="connsiteX85" fmla="*/ 834390 w 1794510"/>
              <a:gd name="connsiteY85" fmla="*/ 137160 h 1680210"/>
              <a:gd name="connsiteX86" fmla="*/ 662940 w 1794510"/>
              <a:gd name="connsiteY86" fmla="*/ 434340 h 1680210"/>
              <a:gd name="connsiteX87" fmla="*/ 605790 w 1794510"/>
              <a:gd name="connsiteY87" fmla="*/ 537210 h 1680210"/>
              <a:gd name="connsiteX88" fmla="*/ 537210 w 1794510"/>
              <a:gd name="connsiteY88" fmla="*/ 605790 h 1680210"/>
              <a:gd name="connsiteX89" fmla="*/ 525780 w 1794510"/>
              <a:gd name="connsiteY89" fmla="*/ 651510 h 1680210"/>
              <a:gd name="connsiteX90" fmla="*/ 617220 w 1794510"/>
              <a:gd name="connsiteY90" fmla="*/ 662940 h 1680210"/>
              <a:gd name="connsiteX91" fmla="*/ 674370 w 1794510"/>
              <a:gd name="connsiteY91" fmla="*/ 628650 h 1680210"/>
              <a:gd name="connsiteX92" fmla="*/ 731520 w 1794510"/>
              <a:gd name="connsiteY92" fmla="*/ 605790 h 1680210"/>
              <a:gd name="connsiteX93" fmla="*/ 800100 w 1794510"/>
              <a:gd name="connsiteY93" fmla="*/ 537210 h 1680210"/>
              <a:gd name="connsiteX94" fmla="*/ 811530 w 1794510"/>
              <a:gd name="connsiteY94" fmla="*/ 582930 h 1680210"/>
              <a:gd name="connsiteX95" fmla="*/ 777240 w 1794510"/>
              <a:gd name="connsiteY95" fmla="*/ 640080 h 1680210"/>
              <a:gd name="connsiteX96" fmla="*/ 765810 w 1794510"/>
              <a:gd name="connsiteY96" fmla="*/ 674370 h 1680210"/>
              <a:gd name="connsiteX97" fmla="*/ 742950 w 1794510"/>
              <a:gd name="connsiteY97" fmla="*/ 708660 h 1680210"/>
              <a:gd name="connsiteX98" fmla="*/ 811530 w 1794510"/>
              <a:gd name="connsiteY98" fmla="*/ 674370 h 1680210"/>
              <a:gd name="connsiteX99" fmla="*/ 845820 w 1794510"/>
              <a:gd name="connsiteY99" fmla="*/ 628650 h 1680210"/>
              <a:gd name="connsiteX100" fmla="*/ 914400 w 1794510"/>
              <a:gd name="connsiteY100" fmla="*/ 560070 h 1680210"/>
              <a:gd name="connsiteX101" fmla="*/ 925830 w 1794510"/>
              <a:gd name="connsiteY101" fmla="*/ 525780 h 1680210"/>
              <a:gd name="connsiteX102" fmla="*/ 948690 w 1794510"/>
              <a:gd name="connsiteY102" fmla="*/ 491490 h 1680210"/>
              <a:gd name="connsiteX103" fmla="*/ 834390 w 1794510"/>
              <a:gd name="connsiteY103" fmla="*/ 605790 h 1680210"/>
              <a:gd name="connsiteX104" fmla="*/ 777240 w 1794510"/>
              <a:gd name="connsiteY104" fmla="*/ 685800 h 1680210"/>
              <a:gd name="connsiteX105" fmla="*/ 754380 w 1794510"/>
              <a:gd name="connsiteY105" fmla="*/ 720090 h 1680210"/>
              <a:gd name="connsiteX106" fmla="*/ 788670 w 1794510"/>
              <a:gd name="connsiteY106" fmla="*/ 708660 h 1680210"/>
              <a:gd name="connsiteX107" fmla="*/ 685800 w 1794510"/>
              <a:gd name="connsiteY107" fmla="*/ 834390 h 1680210"/>
              <a:gd name="connsiteX108" fmla="*/ 640080 w 1794510"/>
              <a:gd name="connsiteY108" fmla="*/ 902970 h 1680210"/>
              <a:gd name="connsiteX109" fmla="*/ 594360 w 1794510"/>
              <a:gd name="connsiteY109" fmla="*/ 925830 h 1680210"/>
              <a:gd name="connsiteX110" fmla="*/ 514350 w 1794510"/>
              <a:gd name="connsiteY110" fmla="*/ 971550 h 1680210"/>
              <a:gd name="connsiteX111" fmla="*/ 480060 w 1794510"/>
              <a:gd name="connsiteY111" fmla="*/ 948690 h 1680210"/>
              <a:gd name="connsiteX112" fmla="*/ 468630 w 1794510"/>
              <a:gd name="connsiteY112" fmla="*/ 891540 h 1680210"/>
              <a:gd name="connsiteX113" fmla="*/ 457200 w 1794510"/>
              <a:gd name="connsiteY113" fmla="*/ 617220 h 1680210"/>
              <a:gd name="connsiteX114" fmla="*/ 354330 w 1794510"/>
              <a:gd name="connsiteY114" fmla="*/ 811530 h 1680210"/>
              <a:gd name="connsiteX115" fmla="*/ 308610 w 1794510"/>
              <a:gd name="connsiteY115" fmla="*/ 891540 h 1680210"/>
              <a:gd name="connsiteX116" fmla="*/ 274320 w 1794510"/>
              <a:gd name="connsiteY116" fmla="*/ 925830 h 1680210"/>
              <a:gd name="connsiteX117" fmla="*/ 205740 w 1794510"/>
              <a:gd name="connsiteY117" fmla="*/ 1017270 h 1680210"/>
              <a:gd name="connsiteX118" fmla="*/ 194310 w 1794510"/>
              <a:gd name="connsiteY118" fmla="*/ 971550 h 1680210"/>
              <a:gd name="connsiteX119" fmla="*/ 217170 w 1794510"/>
              <a:gd name="connsiteY119" fmla="*/ 925830 h 1680210"/>
              <a:gd name="connsiteX120" fmla="*/ 240030 w 1794510"/>
              <a:gd name="connsiteY120" fmla="*/ 857250 h 1680210"/>
              <a:gd name="connsiteX121" fmla="*/ 274320 w 1794510"/>
              <a:gd name="connsiteY121" fmla="*/ 777240 h 1680210"/>
              <a:gd name="connsiteX122" fmla="*/ 285750 w 1794510"/>
              <a:gd name="connsiteY122" fmla="*/ 822960 h 1680210"/>
              <a:gd name="connsiteX123" fmla="*/ 274320 w 1794510"/>
              <a:gd name="connsiteY123" fmla="*/ 1257300 h 1680210"/>
              <a:gd name="connsiteX124" fmla="*/ 228600 w 1794510"/>
              <a:gd name="connsiteY124" fmla="*/ 1200150 h 1680210"/>
              <a:gd name="connsiteX125" fmla="*/ 148590 w 1794510"/>
              <a:gd name="connsiteY125" fmla="*/ 1040130 h 1680210"/>
              <a:gd name="connsiteX126" fmla="*/ 137160 w 1794510"/>
              <a:gd name="connsiteY126" fmla="*/ 1005840 h 1680210"/>
              <a:gd name="connsiteX127" fmla="*/ 102870 w 1794510"/>
              <a:gd name="connsiteY127" fmla="*/ 994410 h 1680210"/>
              <a:gd name="connsiteX128" fmla="*/ 11430 w 1794510"/>
              <a:gd name="connsiteY128" fmla="*/ 982980 h 1680210"/>
              <a:gd name="connsiteX129" fmla="*/ 0 w 1794510"/>
              <a:gd name="connsiteY129" fmla="*/ 948690 h 1680210"/>
              <a:gd name="connsiteX130" fmla="*/ 22860 w 1794510"/>
              <a:gd name="connsiteY130" fmla="*/ 777240 h 1680210"/>
              <a:gd name="connsiteX131" fmla="*/ 45720 w 1794510"/>
              <a:gd name="connsiteY131" fmla="*/ 685800 h 1680210"/>
              <a:gd name="connsiteX132" fmla="*/ 91440 w 1794510"/>
              <a:gd name="connsiteY132" fmla="*/ 605790 h 1680210"/>
              <a:gd name="connsiteX133" fmla="*/ 102870 w 1794510"/>
              <a:gd name="connsiteY133" fmla="*/ 571500 h 1680210"/>
              <a:gd name="connsiteX134" fmla="*/ 114300 w 1794510"/>
              <a:gd name="connsiteY134" fmla="*/ 525780 h 1680210"/>
              <a:gd name="connsiteX135" fmla="*/ 171450 w 1794510"/>
              <a:gd name="connsiteY135" fmla="*/ 445770 h 1680210"/>
              <a:gd name="connsiteX136" fmla="*/ 194310 w 1794510"/>
              <a:gd name="connsiteY136" fmla="*/ 411480 h 1680210"/>
              <a:gd name="connsiteX137" fmla="*/ 228600 w 1794510"/>
              <a:gd name="connsiteY137" fmla="*/ 377190 h 1680210"/>
              <a:gd name="connsiteX138" fmla="*/ 262890 w 1794510"/>
              <a:gd name="connsiteY138" fmla="*/ 297180 h 1680210"/>
              <a:gd name="connsiteX139" fmla="*/ 342900 w 1794510"/>
              <a:gd name="connsiteY139" fmla="*/ 194310 h 1680210"/>
              <a:gd name="connsiteX140" fmla="*/ 400050 w 1794510"/>
              <a:gd name="connsiteY140" fmla="*/ 137160 h 1680210"/>
              <a:gd name="connsiteX141" fmla="*/ 422910 w 1794510"/>
              <a:gd name="connsiteY141" fmla="*/ 102870 h 1680210"/>
              <a:gd name="connsiteX142" fmla="*/ 491490 w 1794510"/>
              <a:gd name="connsiteY142" fmla="*/ 80010 h 1680210"/>
              <a:gd name="connsiteX143" fmla="*/ 525780 w 1794510"/>
              <a:gd name="connsiteY143" fmla="*/ 68580 h 1680210"/>
              <a:gd name="connsiteX144" fmla="*/ 640080 w 1794510"/>
              <a:gd name="connsiteY144" fmla="*/ 34290 h 1680210"/>
              <a:gd name="connsiteX145" fmla="*/ 685800 w 1794510"/>
              <a:gd name="connsiteY145" fmla="*/ 22860 h 1680210"/>
              <a:gd name="connsiteX146" fmla="*/ 777240 w 1794510"/>
              <a:gd name="connsiteY146" fmla="*/ 11430 h 1680210"/>
              <a:gd name="connsiteX147" fmla="*/ 857250 w 1794510"/>
              <a:gd name="connsiteY147" fmla="*/ 0 h 1680210"/>
              <a:gd name="connsiteX148" fmla="*/ 1200150 w 1794510"/>
              <a:gd name="connsiteY148" fmla="*/ 11430 h 1680210"/>
              <a:gd name="connsiteX149" fmla="*/ 1234440 w 1794510"/>
              <a:gd name="connsiteY149" fmla="*/ 22860 h 1680210"/>
              <a:gd name="connsiteX150" fmla="*/ 1291590 w 1794510"/>
              <a:gd name="connsiteY150" fmla="*/ 68580 h 1680210"/>
              <a:gd name="connsiteX151" fmla="*/ 1325880 w 1794510"/>
              <a:gd name="connsiteY151" fmla="*/ 114300 h 1680210"/>
              <a:gd name="connsiteX152" fmla="*/ 1337310 w 1794510"/>
              <a:gd name="connsiteY152" fmla="*/ 148590 h 1680210"/>
              <a:gd name="connsiteX153" fmla="*/ 1360170 w 1794510"/>
              <a:gd name="connsiteY153" fmla="*/ 182880 h 1680210"/>
              <a:gd name="connsiteX154" fmla="*/ 1371600 w 1794510"/>
              <a:gd name="connsiteY154" fmla="*/ 240030 h 1680210"/>
              <a:gd name="connsiteX155" fmla="*/ 1383030 w 1794510"/>
              <a:gd name="connsiteY155" fmla="*/ 274320 h 1680210"/>
              <a:gd name="connsiteX156" fmla="*/ 1405890 w 1794510"/>
              <a:gd name="connsiteY156" fmla="*/ 377190 h 1680210"/>
              <a:gd name="connsiteX157" fmla="*/ 1428750 w 1794510"/>
              <a:gd name="connsiteY157" fmla="*/ 422910 h 1680210"/>
              <a:gd name="connsiteX158" fmla="*/ 1325880 w 1794510"/>
              <a:gd name="connsiteY158" fmla="*/ 662940 h 1680210"/>
              <a:gd name="connsiteX159" fmla="*/ 1291590 w 1794510"/>
              <a:gd name="connsiteY159" fmla="*/ 651510 h 1680210"/>
              <a:gd name="connsiteX160" fmla="*/ 1268730 w 1794510"/>
              <a:gd name="connsiteY160" fmla="*/ 617220 h 1680210"/>
              <a:gd name="connsiteX161" fmla="*/ 1223010 w 1794510"/>
              <a:gd name="connsiteY161" fmla="*/ 594360 h 1680210"/>
              <a:gd name="connsiteX162" fmla="*/ 1108710 w 1794510"/>
              <a:gd name="connsiteY162" fmla="*/ 560070 h 1680210"/>
              <a:gd name="connsiteX163" fmla="*/ 914400 w 1794510"/>
              <a:gd name="connsiteY163" fmla="*/ 571500 h 1680210"/>
              <a:gd name="connsiteX164" fmla="*/ 982980 w 1794510"/>
              <a:gd name="connsiteY164" fmla="*/ 617220 h 1680210"/>
              <a:gd name="connsiteX165" fmla="*/ 1062990 w 1794510"/>
              <a:gd name="connsiteY165" fmla="*/ 651510 h 1680210"/>
              <a:gd name="connsiteX166" fmla="*/ 1097280 w 1794510"/>
              <a:gd name="connsiteY166" fmla="*/ 674370 h 1680210"/>
              <a:gd name="connsiteX167" fmla="*/ 1177290 w 1794510"/>
              <a:gd name="connsiteY167" fmla="*/ 697230 h 1680210"/>
              <a:gd name="connsiteX168" fmla="*/ 1211580 w 1794510"/>
              <a:gd name="connsiteY168" fmla="*/ 720090 h 1680210"/>
              <a:gd name="connsiteX169" fmla="*/ 1177290 w 1794510"/>
              <a:gd name="connsiteY169" fmla="*/ 800100 h 1680210"/>
              <a:gd name="connsiteX170" fmla="*/ 1097280 w 1794510"/>
              <a:gd name="connsiteY170" fmla="*/ 891540 h 1680210"/>
              <a:gd name="connsiteX171" fmla="*/ 1074420 w 1794510"/>
              <a:gd name="connsiteY171" fmla="*/ 937260 h 1680210"/>
              <a:gd name="connsiteX172" fmla="*/ 1040130 w 1794510"/>
              <a:gd name="connsiteY172" fmla="*/ 960120 h 1680210"/>
              <a:gd name="connsiteX173" fmla="*/ 1097280 w 1794510"/>
              <a:gd name="connsiteY173" fmla="*/ 937260 h 1680210"/>
              <a:gd name="connsiteX174" fmla="*/ 1131570 w 1794510"/>
              <a:gd name="connsiteY174" fmla="*/ 914400 h 1680210"/>
              <a:gd name="connsiteX175" fmla="*/ 1211580 w 1794510"/>
              <a:gd name="connsiteY175" fmla="*/ 868680 h 1680210"/>
              <a:gd name="connsiteX176" fmla="*/ 1177290 w 1794510"/>
              <a:gd name="connsiteY176" fmla="*/ 960120 h 1680210"/>
              <a:gd name="connsiteX177" fmla="*/ 1143000 w 1794510"/>
              <a:gd name="connsiteY177" fmla="*/ 1017270 h 1680210"/>
              <a:gd name="connsiteX178" fmla="*/ 1120140 w 1794510"/>
              <a:gd name="connsiteY178" fmla="*/ 1085850 h 1680210"/>
              <a:gd name="connsiteX179" fmla="*/ 1097280 w 1794510"/>
              <a:gd name="connsiteY179" fmla="*/ 1120140 h 1680210"/>
              <a:gd name="connsiteX180" fmla="*/ 1131570 w 1794510"/>
              <a:gd name="connsiteY180" fmla="*/ 1108710 h 1680210"/>
              <a:gd name="connsiteX181" fmla="*/ 1188720 w 1794510"/>
              <a:gd name="connsiteY181" fmla="*/ 1097280 h 1680210"/>
              <a:gd name="connsiteX182" fmla="*/ 1120140 w 1794510"/>
              <a:gd name="connsiteY182" fmla="*/ 1211580 h 1680210"/>
              <a:gd name="connsiteX183" fmla="*/ 1108710 w 1794510"/>
              <a:gd name="connsiteY183" fmla="*/ 1245870 h 1680210"/>
              <a:gd name="connsiteX184" fmla="*/ 1085850 w 1794510"/>
              <a:gd name="connsiteY184" fmla="*/ 1280160 h 1680210"/>
              <a:gd name="connsiteX185" fmla="*/ 1131570 w 1794510"/>
              <a:gd name="connsiteY185" fmla="*/ 1268730 h 1680210"/>
              <a:gd name="connsiteX186" fmla="*/ 1120140 w 1794510"/>
              <a:gd name="connsiteY186" fmla="*/ 1360170 h 1680210"/>
              <a:gd name="connsiteX187" fmla="*/ 1085850 w 1794510"/>
              <a:gd name="connsiteY187" fmla="*/ 1440180 h 1680210"/>
              <a:gd name="connsiteX188" fmla="*/ 1097280 w 1794510"/>
              <a:gd name="connsiteY188" fmla="*/ 1474470 h 1680210"/>
              <a:gd name="connsiteX189" fmla="*/ 1200150 w 1794510"/>
              <a:gd name="connsiteY189" fmla="*/ 1485900 h 1680210"/>
              <a:gd name="connsiteX190" fmla="*/ 1245870 w 1794510"/>
              <a:gd name="connsiteY190" fmla="*/ 1508760 h 1680210"/>
              <a:gd name="connsiteX191" fmla="*/ 1325880 w 1794510"/>
              <a:gd name="connsiteY191" fmla="*/ 1463040 h 1680210"/>
              <a:gd name="connsiteX192" fmla="*/ 1360170 w 1794510"/>
              <a:gd name="connsiteY192" fmla="*/ 1428750 h 1680210"/>
              <a:gd name="connsiteX193" fmla="*/ 1394460 w 1794510"/>
              <a:gd name="connsiteY193" fmla="*/ 1405890 h 1680210"/>
              <a:gd name="connsiteX194" fmla="*/ 1348740 w 1794510"/>
              <a:gd name="connsiteY194" fmla="*/ 1440180 h 1680210"/>
              <a:gd name="connsiteX195" fmla="*/ 1325880 w 1794510"/>
              <a:gd name="connsiteY195" fmla="*/ 1485900 h 1680210"/>
              <a:gd name="connsiteX196" fmla="*/ 1291590 w 1794510"/>
              <a:gd name="connsiteY196" fmla="*/ 1520190 h 1680210"/>
              <a:gd name="connsiteX197" fmla="*/ 1337310 w 1794510"/>
              <a:gd name="connsiteY197" fmla="*/ 1463040 h 1680210"/>
              <a:gd name="connsiteX198" fmla="*/ 1428750 w 1794510"/>
              <a:gd name="connsiteY198" fmla="*/ 1394460 h 1680210"/>
              <a:gd name="connsiteX199" fmla="*/ 1463040 w 1794510"/>
              <a:gd name="connsiteY199" fmla="*/ 1325880 h 1680210"/>
              <a:gd name="connsiteX200" fmla="*/ 1508760 w 1794510"/>
              <a:gd name="connsiteY200" fmla="*/ 1291590 h 1680210"/>
              <a:gd name="connsiteX201" fmla="*/ 1577340 w 1794510"/>
              <a:gd name="connsiteY201" fmla="*/ 1223010 h 1680210"/>
              <a:gd name="connsiteX202" fmla="*/ 1588770 w 1794510"/>
              <a:gd name="connsiteY202" fmla="*/ 1188720 h 1680210"/>
              <a:gd name="connsiteX203" fmla="*/ 1611630 w 1794510"/>
              <a:gd name="connsiteY203" fmla="*/ 1154430 h 1680210"/>
              <a:gd name="connsiteX204" fmla="*/ 1531620 w 1794510"/>
              <a:gd name="connsiteY204" fmla="*/ 1177290 h 1680210"/>
              <a:gd name="connsiteX205" fmla="*/ 1588770 w 1794510"/>
              <a:gd name="connsiteY205" fmla="*/ 1097280 h 1680210"/>
              <a:gd name="connsiteX206" fmla="*/ 1623060 w 1794510"/>
              <a:gd name="connsiteY206" fmla="*/ 1074420 h 1680210"/>
              <a:gd name="connsiteX207" fmla="*/ 1657350 w 1794510"/>
              <a:gd name="connsiteY207" fmla="*/ 1005840 h 1680210"/>
              <a:gd name="connsiteX208" fmla="*/ 1668780 w 1794510"/>
              <a:gd name="connsiteY208" fmla="*/ 971550 h 1680210"/>
              <a:gd name="connsiteX209" fmla="*/ 1588770 w 1794510"/>
              <a:gd name="connsiteY209" fmla="*/ 982980 h 1680210"/>
              <a:gd name="connsiteX210" fmla="*/ 1623060 w 1794510"/>
              <a:gd name="connsiteY210" fmla="*/ 925830 h 1680210"/>
              <a:gd name="connsiteX211" fmla="*/ 1634490 w 1794510"/>
              <a:gd name="connsiteY211" fmla="*/ 891540 h 1680210"/>
              <a:gd name="connsiteX212" fmla="*/ 1565910 w 1794510"/>
              <a:gd name="connsiteY212" fmla="*/ 868680 h 1680210"/>
              <a:gd name="connsiteX213" fmla="*/ 1463040 w 1794510"/>
              <a:gd name="connsiteY213" fmla="*/ 845820 h 1680210"/>
              <a:gd name="connsiteX214" fmla="*/ 1508760 w 1794510"/>
              <a:gd name="connsiteY214" fmla="*/ 788670 h 1680210"/>
              <a:gd name="connsiteX215" fmla="*/ 1531620 w 1794510"/>
              <a:gd name="connsiteY215" fmla="*/ 754380 h 1680210"/>
              <a:gd name="connsiteX216" fmla="*/ 1600200 w 1794510"/>
              <a:gd name="connsiteY216" fmla="*/ 685800 h 1680210"/>
              <a:gd name="connsiteX217" fmla="*/ 1611630 w 1794510"/>
              <a:gd name="connsiteY217" fmla="*/ 651510 h 1680210"/>
              <a:gd name="connsiteX218" fmla="*/ 1428750 w 1794510"/>
              <a:gd name="connsiteY218" fmla="*/ 697230 h 1680210"/>
              <a:gd name="connsiteX219" fmla="*/ 1371600 w 1794510"/>
              <a:gd name="connsiteY219" fmla="*/ 720090 h 1680210"/>
              <a:gd name="connsiteX220" fmla="*/ 1325880 w 1794510"/>
              <a:gd name="connsiteY220" fmla="*/ 742950 h 1680210"/>
              <a:gd name="connsiteX221" fmla="*/ 1291590 w 1794510"/>
              <a:gd name="connsiteY221" fmla="*/ 765810 h 1680210"/>
              <a:gd name="connsiteX222" fmla="*/ 1325880 w 1794510"/>
              <a:gd name="connsiteY222" fmla="*/ 731520 h 1680210"/>
              <a:gd name="connsiteX223" fmla="*/ 1394460 w 1794510"/>
              <a:gd name="connsiteY223" fmla="*/ 674370 h 1680210"/>
              <a:gd name="connsiteX224" fmla="*/ 1463040 w 1794510"/>
              <a:gd name="connsiteY224" fmla="*/ 594360 h 1680210"/>
              <a:gd name="connsiteX225" fmla="*/ 1497330 w 1794510"/>
              <a:gd name="connsiteY225" fmla="*/ 571500 h 1680210"/>
              <a:gd name="connsiteX226" fmla="*/ 1463040 w 1794510"/>
              <a:gd name="connsiteY226" fmla="*/ 548640 h 1680210"/>
              <a:gd name="connsiteX227" fmla="*/ 1531620 w 1794510"/>
              <a:gd name="connsiteY227" fmla="*/ 445770 h 1680210"/>
              <a:gd name="connsiteX228" fmla="*/ 1543050 w 1794510"/>
              <a:gd name="connsiteY228" fmla="*/ 411480 h 1680210"/>
              <a:gd name="connsiteX229" fmla="*/ 1428750 w 1794510"/>
              <a:gd name="connsiteY229" fmla="*/ 308610 h 1680210"/>
              <a:gd name="connsiteX230" fmla="*/ 1394460 w 1794510"/>
              <a:gd name="connsiteY230" fmla="*/ 297180 h 1680210"/>
              <a:gd name="connsiteX231" fmla="*/ 1394460 w 1794510"/>
              <a:gd name="connsiteY231" fmla="*/ 205740 h 1680210"/>
              <a:gd name="connsiteX232" fmla="*/ 1428750 w 1794510"/>
              <a:gd name="connsiteY232" fmla="*/ 182880 h 1680210"/>
              <a:gd name="connsiteX233" fmla="*/ 1348740 w 1794510"/>
              <a:gd name="connsiteY233" fmla="*/ 148590 h 1680210"/>
              <a:gd name="connsiteX234" fmla="*/ 1200150 w 1794510"/>
              <a:gd name="connsiteY234" fmla="*/ 114300 h 1680210"/>
              <a:gd name="connsiteX235" fmla="*/ 1165860 w 1794510"/>
              <a:gd name="connsiteY235" fmla="*/ 102870 h 1680210"/>
              <a:gd name="connsiteX236" fmla="*/ 1085850 w 1794510"/>
              <a:gd name="connsiteY236" fmla="*/ 80010 h 1680210"/>
              <a:gd name="connsiteX237" fmla="*/ 1051560 w 1794510"/>
              <a:gd name="connsiteY237" fmla="*/ 57150 h 1680210"/>
              <a:gd name="connsiteX238" fmla="*/ 971550 w 1794510"/>
              <a:gd name="connsiteY238" fmla="*/ 34290 h 1680210"/>
              <a:gd name="connsiteX239" fmla="*/ 937260 w 1794510"/>
              <a:gd name="connsiteY239" fmla="*/ 22860 h 1680210"/>
              <a:gd name="connsiteX240" fmla="*/ 571500 w 1794510"/>
              <a:gd name="connsiteY240" fmla="*/ 34290 h 1680210"/>
              <a:gd name="connsiteX241" fmla="*/ 457200 w 1794510"/>
              <a:gd name="connsiteY241" fmla="*/ 57150 h 1680210"/>
              <a:gd name="connsiteX242" fmla="*/ 388620 w 1794510"/>
              <a:gd name="connsiteY242" fmla="*/ 80010 h 1680210"/>
              <a:gd name="connsiteX243" fmla="*/ 354330 w 1794510"/>
              <a:gd name="connsiteY243" fmla="*/ 91440 h 1680210"/>
              <a:gd name="connsiteX244" fmla="*/ 251460 w 1794510"/>
              <a:gd name="connsiteY244" fmla="*/ 182880 h 1680210"/>
              <a:gd name="connsiteX245" fmla="*/ 205740 w 1794510"/>
              <a:gd name="connsiteY245" fmla="*/ 251460 h 1680210"/>
              <a:gd name="connsiteX246" fmla="*/ 171450 w 1794510"/>
              <a:gd name="connsiteY246" fmla="*/ 285750 h 1680210"/>
              <a:gd name="connsiteX247" fmla="*/ 102870 w 1794510"/>
              <a:gd name="connsiteY247" fmla="*/ 388620 h 1680210"/>
              <a:gd name="connsiteX248" fmla="*/ 80010 w 1794510"/>
              <a:gd name="connsiteY248" fmla="*/ 422910 h 1680210"/>
              <a:gd name="connsiteX249" fmla="*/ 57150 w 1794510"/>
              <a:gd name="connsiteY249" fmla="*/ 457200 h 1680210"/>
              <a:gd name="connsiteX250" fmla="*/ 34290 w 1794510"/>
              <a:gd name="connsiteY250" fmla="*/ 525780 h 1680210"/>
              <a:gd name="connsiteX251" fmla="*/ 0 w 1794510"/>
              <a:gd name="connsiteY251" fmla="*/ 594360 h 1680210"/>
              <a:gd name="connsiteX252" fmla="*/ 11430 w 1794510"/>
              <a:gd name="connsiteY252" fmla="*/ 1051560 h 1680210"/>
              <a:gd name="connsiteX253" fmla="*/ 22860 w 1794510"/>
              <a:gd name="connsiteY253" fmla="*/ 1085850 h 1680210"/>
              <a:gd name="connsiteX254" fmla="*/ 45720 w 1794510"/>
              <a:gd name="connsiteY254" fmla="*/ 1120140 h 1680210"/>
              <a:gd name="connsiteX255" fmla="*/ 68580 w 1794510"/>
              <a:gd name="connsiteY255" fmla="*/ 1165860 h 1680210"/>
              <a:gd name="connsiteX256" fmla="*/ 102870 w 1794510"/>
              <a:gd name="connsiteY256" fmla="*/ 1200150 h 1680210"/>
              <a:gd name="connsiteX257" fmla="*/ 171450 w 1794510"/>
              <a:gd name="connsiteY257" fmla="*/ 1291590 h 1680210"/>
              <a:gd name="connsiteX258" fmla="*/ 194310 w 1794510"/>
              <a:gd name="connsiteY258" fmla="*/ 1337310 h 1680210"/>
              <a:gd name="connsiteX259" fmla="*/ 274320 w 1794510"/>
              <a:gd name="connsiteY259" fmla="*/ 1405890 h 1680210"/>
              <a:gd name="connsiteX260" fmla="*/ 320040 w 1794510"/>
              <a:gd name="connsiteY260" fmla="*/ 1451610 h 1680210"/>
              <a:gd name="connsiteX261" fmla="*/ 365760 w 1794510"/>
              <a:gd name="connsiteY261" fmla="*/ 1485900 h 1680210"/>
              <a:gd name="connsiteX262" fmla="*/ 388620 w 1794510"/>
              <a:gd name="connsiteY262" fmla="*/ 1520190 h 1680210"/>
              <a:gd name="connsiteX263" fmla="*/ 445770 w 1794510"/>
              <a:gd name="connsiteY263" fmla="*/ 1554480 h 1680210"/>
              <a:gd name="connsiteX264" fmla="*/ 548640 w 1794510"/>
              <a:gd name="connsiteY264" fmla="*/ 1657350 h 1680210"/>
              <a:gd name="connsiteX265" fmla="*/ 617220 w 1794510"/>
              <a:gd name="connsiteY265" fmla="*/ 1680210 h 1680210"/>
              <a:gd name="connsiteX266" fmla="*/ 1028700 w 1794510"/>
              <a:gd name="connsiteY266" fmla="*/ 1668780 h 1680210"/>
              <a:gd name="connsiteX267" fmla="*/ 1131570 w 1794510"/>
              <a:gd name="connsiteY267" fmla="*/ 1611630 h 1680210"/>
              <a:gd name="connsiteX268" fmla="*/ 1200150 w 1794510"/>
              <a:gd name="connsiteY268" fmla="*/ 1565910 h 1680210"/>
              <a:gd name="connsiteX269" fmla="*/ 1234440 w 1794510"/>
              <a:gd name="connsiteY269" fmla="*/ 1543050 h 1680210"/>
              <a:gd name="connsiteX270" fmla="*/ 1268730 w 1794510"/>
              <a:gd name="connsiteY270" fmla="*/ 1508760 h 1680210"/>
              <a:gd name="connsiteX271" fmla="*/ 1291590 w 1794510"/>
              <a:gd name="connsiteY271" fmla="*/ 1474470 h 1680210"/>
              <a:gd name="connsiteX272" fmla="*/ 1325880 w 1794510"/>
              <a:gd name="connsiteY272" fmla="*/ 1451610 h 1680210"/>
              <a:gd name="connsiteX273" fmla="*/ 1417320 w 1794510"/>
              <a:gd name="connsiteY273" fmla="*/ 1383030 h 1680210"/>
              <a:gd name="connsiteX274" fmla="*/ 1451610 w 1794510"/>
              <a:gd name="connsiteY274" fmla="*/ 1371600 h 1680210"/>
              <a:gd name="connsiteX275" fmla="*/ 1497330 w 1794510"/>
              <a:gd name="connsiteY275" fmla="*/ 1337310 h 1680210"/>
              <a:gd name="connsiteX276" fmla="*/ 1565910 w 1794510"/>
              <a:gd name="connsiteY276" fmla="*/ 1291590 h 1680210"/>
              <a:gd name="connsiteX277" fmla="*/ 1588770 w 1794510"/>
              <a:gd name="connsiteY277" fmla="*/ 1223010 h 1680210"/>
              <a:gd name="connsiteX278" fmla="*/ 1634490 w 1794510"/>
              <a:gd name="connsiteY278" fmla="*/ 1131570 h 1680210"/>
              <a:gd name="connsiteX279" fmla="*/ 1657350 w 1794510"/>
              <a:gd name="connsiteY279" fmla="*/ 1040130 h 1680210"/>
              <a:gd name="connsiteX280" fmla="*/ 1668780 w 1794510"/>
              <a:gd name="connsiteY280" fmla="*/ 1005840 h 1680210"/>
              <a:gd name="connsiteX281" fmla="*/ 1703070 w 1794510"/>
              <a:gd name="connsiteY281" fmla="*/ 937260 h 1680210"/>
              <a:gd name="connsiteX282" fmla="*/ 1737360 w 1794510"/>
              <a:gd name="connsiteY282" fmla="*/ 822960 h 1680210"/>
              <a:gd name="connsiteX283" fmla="*/ 1760220 w 1794510"/>
              <a:gd name="connsiteY283" fmla="*/ 777240 h 1680210"/>
              <a:gd name="connsiteX284" fmla="*/ 1783080 w 1794510"/>
              <a:gd name="connsiteY284" fmla="*/ 674370 h 1680210"/>
              <a:gd name="connsiteX285" fmla="*/ 1794510 w 1794510"/>
              <a:gd name="connsiteY285" fmla="*/ 640080 h 1680210"/>
              <a:gd name="connsiteX286" fmla="*/ 1783080 w 1794510"/>
              <a:gd name="connsiteY286" fmla="*/ 480060 h 1680210"/>
              <a:gd name="connsiteX287" fmla="*/ 1737360 w 1794510"/>
              <a:gd name="connsiteY287" fmla="*/ 445770 h 1680210"/>
              <a:gd name="connsiteX288" fmla="*/ 1714500 w 1794510"/>
              <a:gd name="connsiteY288" fmla="*/ 411480 h 1680210"/>
              <a:gd name="connsiteX289" fmla="*/ 1657350 w 1794510"/>
              <a:gd name="connsiteY289" fmla="*/ 388620 h 1680210"/>
              <a:gd name="connsiteX290" fmla="*/ 1565910 w 1794510"/>
              <a:gd name="connsiteY290" fmla="*/ 342900 h 1680210"/>
              <a:gd name="connsiteX291" fmla="*/ 1520190 w 1794510"/>
              <a:gd name="connsiteY291" fmla="*/ 320040 h 1680210"/>
              <a:gd name="connsiteX292" fmla="*/ 1417320 w 1794510"/>
              <a:gd name="connsiteY292" fmla="*/ 285750 h 1680210"/>
              <a:gd name="connsiteX293" fmla="*/ 1371600 w 1794510"/>
              <a:gd name="connsiteY293" fmla="*/ 274320 h 1680210"/>
              <a:gd name="connsiteX294" fmla="*/ 1303020 w 1794510"/>
              <a:gd name="connsiteY294" fmla="*/ 251460 h 1680210"/>
              <a:gd name="connsiteX295" fmla="*/ 1234440 w 1794510"/>
              <a:gd name="connsiteY295" fmla="*/ 205740 h 1680210"/>
              <a:gd name="connsiteX296" fmla="*/ 1165860 w 1794510"/>
              <a:gd name="connsiteY296" fmla="*/ 160020 h 1680210"/>
              <a:gd name="connsiteX297" fmla="*/ 1131570 w 1794510"/>
              <a:gd name="connsiteY297" fmla="*/ 137160 h 1680210"/>
              <a:gd name="connsiteX298" fmla="*/ 1028700 w 1794510"/>
              <a:gd name="connsiteY298" fmla="*/ 308610 h 1680210"/>
              <a:gd name="connsiteX299" fmla="*/ 902970 w 1794510"/>
              <a:gd name="connsiteY299" fmla="*/ 537210 h 1680210"/>
              <a:gd name="connsiteX300" fmla="*/ 880110 w 1794510"/>
              <a:gd name="connsiteY300" fmla="*/ 594360 h 1680210"/>
              <a:gd name="connsiteX301" fmla="*/ 822960 w 1794510"/>
              <a:gd name="connsiteY301" fmla="*/ 674370 h 1680210"/>
              <a:gd name="connsiteX302" fmla="*/ 800100 w 1794510"/>
              <a:gd name="connsiteY302" fmla="*/ 765810 h 1680210"/>
              <a:gd name="connsiteX303" fmla="*/ 788670 w 1794510"/>
              <a:gd name="connsiteY303" fmla="*/ 800100 h 1680210"/>
              <a:gd name="connsiteX304" fmla="*/ 754380 w 1794510"/>
              <a:gd name="connsiteY304" fmla="*/ 982980 h 1680210"/>
              <a:gd name="connsiteX305" fmla="*/ 765810 w 1794510"/>
              <a:gd name="connsiteY305" fmla="*/ 1017270 h 1680210"/>
              <a:gd name="connsiteX306" fmla="*/ 925830 w 1794510"/>
              <a:gd name="connsiteY306" fmla="*/ 971550 h 1680210"/>
              <a:gd name="connsiteX307" fmla="*/ 960120 w 1794510"/>
              <a:gd name="connsiteY307" fmla="*/ 960120 h 1680210"/>
              <a:gd name="connsiteX308" fmla="*/ 971550 w 1794510"/>
              <a:gd name="connsiteY308" fmla="*/ 1108710 h 1680210"/>
              <a:gd name="connsiteX309" fmla="*/ 925830 w 1794510"/>
              <a:gd name="connsiteY309" fmla="*/ 1325880 h 1680210"/>
              <a:gd name="connsiteX310" fmla="*/ 1017270 w 1794510"/>
              <a:gd name="connsiteY310" fmla="*/ 1291590 h 1680210"/>
              <a:gd name="connsiteX311" fmla="*/ 1062990 w 1794510"/>
              <a:gd name="connsiteY311" fmla="*/ 1280160 h 1680210"/>
              <a:gd name="connsiteX312" fmla="*/ 1097280 w 1794510"/>
              <a:gd name="connsiteY312" fmla="*/ 1257300 h 1680210"/>
              <a:gd name="connsiteX313" fmla="*/ 1154430 w 1794510"/>
              <a:gd name="connsiteY313" fmla="*/ 1211580 h 1680210"/>
              <a:gd name="connsiteX314" fmla="*/ 1165860 w 1794510"/>
              <a:gd name="connsiteY314" fmla="*/ 1303020 h 1680210"/>
              <a:gd name="connsiteX315" fmla="*/ 1131570 w 1794510"/>
              <a:gd name="connsiteY315" fmla="*/ 1394460 h 1680210"/>
              <a:gd name="connsiteX316" fmla="*/ 1120140 w 1794510"/>
              <a:gd name="connsiteY316" fmla="*/ 1440180 h 1680210"/>
              <a:gd name="connsiteX317" fmla="*/ 1188720 w 1794510"/>
              <a:gd name="connsiteY317" fmla="*/ 1348740 h 1680210"/>
              <a:gd name="connsiteX318" fmla="*/ 1211580 w 1794510"/>
              <a:gd name="connsiteY318" fmla="*/ 1314450 h 1680210"/>
              <a:gd name="connsiteX319" fmla="*/ 1234440 w 1794510"/>
              <a:gd name="connsiteY319" fmla="*/ 1245870 h 1680210"/>
              <a:gd name="connsiteX320" fmla="*/ 1165860 w 1794510"/>
              <a:gd name="connsiteY320" fmla="*/ 1234440 h 1680210"/>
              <a:gd name="connsiteX321" fmla="*/ 1120140 w 1794510"/>
              <a:gd name="connsiteY321" fmla="*/ 1245870 h 1680210"/>
              <a:gd name="connsiteX322" fmla="*/ 1062990 w 1794510"/>
              <a:gd name="connsiteY322" fmla="*/ 1268730 h 1680210"/>
              <a:gd name="connsiteX323" fmla="*/ 1028700 w 1794510"/>
              <a:gd name="connsiteY323" fmla="*/ 1280160 h 1680210"/>
              <a:gd name="connsiteX324" fmla="*/ 914400 w 1794510"/>
              <a:gd name="connsiteY324" fmla="*/ 1223010 h 1680210"/>
              <a:gd name="connsiteX325" fmla="*/ 845820 w 1794510"/>
              <a:gd name="connsiteY325" fmla="*/ 982980 h 1680210"/>
              <a:gd name="connsiteX326" fmla="*/ 811530 w 1794510"/>
              <a:gd name="connsiteY326" fmla="*/ 697230 h 1680210"/>
              <a:gd name="connsiteX327" fmla="*/ 788670 w 1794510"/>
              <a:gd name="connsiteY327" fmla="*/ 514350 h 1680210"/>
              <a:gd name="connsiteX328" fmla="*/ 582930 w 1794510"/>
              <a:gd name="connsiteY328" fmla="*/ 502920 h 1680210"/>
              <a:gd name="connsiteX329" fmla="*/ 594360 w 1794510"/>
              <a:gd name="connsiteY329" fmla="*/ 445770 h 1680210"/>
              <a:gd name="connsiteX330" fmla="*/ 662940 w 1794510"/>
              <a:gd name="connsiteY330" fmla="*/ 377190 h 1680210"/>
              <a:gd name="connsiteX331" fmla="*/ 720090 w 1794510"/>
              <a:gd name="connsiteY331" fmla="*/ 274320 h 1680210"/>
              <a:gd name="connsiteX332" fmla="*/ 754380 w 1794510"/>
              <a:gd name="connsiteY332" fmla="*/ 251460 h 1680210"/>
              <a:gd name="connsiteX333" fmla="*/ 765810 w 1794510"/>
              <a:gd name="connsiteY333" fmla="*/ 217170 h 1680210"/>
              <a:gd name="connsiteX334" fmla="*/ 571500 w 1794510"/>
              <a:gd name="connsiteY334" fmla="*/ 171450 h 1680210"/>
              <a:gd name="connsiteX335" fmla="*/ 514350 w 1794510"/>
              <a:gd name="connsiteY335" fmla="*/ 160020 h 1680210"/>
              <a:gd name="connsiteX336" fmla="*/ 537210 w 1794510"/>
              <a:gd name="connsiteY336" fmla="*/ 125730 h 1680210"/>
              <a:gd name="connsiteX337" fmla="*/ 502920 w 1794510"/>
              <a:gd name="connsiteY337" fmla="*/ 148590 h 1680210"/>
              <a:gd name="connsiteX338" fmla="*/ 400050 w 1794510"/>
              <a:gd name="connsiteY338" fmla="*/ 251460 h 1680210"/>
              <a:gd name="connsiteX339" fmla="*/ 331470 w 1794510"/>
              <a:gd name="connsiteY339" fmla="*/ 320040 h 1680210"/>
              <a:gd name="connsiteX340" fmla="*/ 274320 w 1794510"/>
              <a:gd name="connsiteY340" fmla="*/ 400050 h 1680210"/>
              <a:gd name="connsiteX341" fmla="*/ 102870 w 1794510"/>
              <a:gd name="connsiteY341" fmla="*/ 605790 h 1680210"/>
              <a:gd name="connsiteX342" fmla="*/ 148590 w 1794510"/>
              <a:gd name="connsiteY342" fmla="*/ 628650 h 1680210"/>
              <a:gd name="connsiteX343" fmla="*/ 262890 w 1794510"/>
              <a:gd name="connsiteY343" fmla="*/ 571500 h 1680210"/>
              <a:gd name="connsiteX344" fmla="*/ 320040 w 1794510"/>
              <a:gd name="connsiteY344" fmla="*/ 548640 h 1680210"/>
              <a:gd name="connsiteX345" fmla="*/ 400050 w 1794510"/>
              <a:gd name="connsiteY345" fmla="*/ 514350 h 1680210"/>
              <a:gd name="connsiteX346" fmla="*/ 251460 w 1794510"/>
              <a:gd name="connsiteY346" fmla="*/ 754380 h 1680210"/>
              <a:gd name="connsiteX347" fmla="*/ 228600 w 1794510"/>
              <a:gd name="connsiteY347" fmla="*/ 800100 h 1680210"/>
              <a:gd name="connsiteX348" fmla="*/ 194310 w 1794510"/>
              <a:gd name="connsiteY348" fmla="*/ 834390 h 1680210"/>
              <a:gd name="connsiteX349" fmla="*/ 274320 w 1794510"/>
              <a:gd name="connsiteY349" fmla="*/ 811530 h 1680210"/>
              <a:gd name="connsiteX350" fmla="*/ 537210 w 1794510"/>
              <a:gd name="connsiteY350" fmla="*/ 594360 h 1680210"/>
              <a:gd name="connsiteX351" fmla="*/ 594360 w 1794510"/>
              <a:gd name="connsiteY351" fmla="*/ 548640 h 1680210"/>
              <a:gd name="connsiteX352" fmla="*/ 674370 w 1794510"/>
              <a:gd name="connsiteY352" fmla="*/ 468630 h 1680210"/>
              <a:gd name="connsiteX353" fmla="*/ 434340 w 1794510"/>
              <a:gd name="connsiteY353" fmla="*/ 857250 h 1680210"/>
              <a:gd name="connsiteX354" fmla="*/ 354330 w 1794510"/>
              <a:gd name="connsiteY354" fmla="*/ 994410 h 1680210"/>
              <a:gd name="connsiteX355" fmla="*/ 331470 w 1794510"/>
              <a:gd name="connsiteY355" fmla="*/ 1051560 h 1680210"/>
              <a:gd name="connsiteX356" fmla="*/ 525780 w 1794510"/>
              <a:gd name="connsiteY356" fmla="*/ 914400 h 1680210"/>
              <a:gd name="connsiteX357" fmla="*/ 800100 w 1794510"/>
              <a:gd name="connsiteY357" fmla="*/ 674370 h 1680210"/>
              <a:gd name="connsiteX358" fmla="*/ 788670 w 1794510"/>
              <a:gd name="connsiteY358" fmla="*/ 754380 h 1680210"/>
              <a:gd name="connsiteX359" fmla="*/ 731520 w 1794510"/>
              <a:gd name="connsiteY359" fmla="*/ 857250 h 1680210"/>
              <a:gd name="connsiteX360" fmla="*/ 697230 w 1794510"/>
              <a:gd name="connsiteY360" fmla="*/ 937260 h 1680210"/>
              <a:gd name="connsiteX361" fmla="*/ 651510 w 1794510"/>
              <a:gd name="connsiteY361" fmla="*/ 1017270 h 1680210"/>
              <a:gd name="connsiteX362" fmla="*/ 731520 w 1794510"/>
              <a:gd name="connsiteY362" fmla="*/ 994410 h 1680210"/>
              <a:gd name="connsiteX363" fmla="*/ 891540 w 1794510"/>
              <a:gd name="connsiteY363" fmla="*/ 880110 h 1680210"/>
              <a:gd name="connsiteX364" fmla="*/ 948690 w 1794510"/>
              <a:gd name="connsiteY364" fmla="*/ 834390 h 1680210"/>
              <a:gd name="connsiteX365" fmla="*/ 994410 w 1794510"/>
              <a:gd name="connsiteY365" fmla="*/ 811530 h 1680210"/>
              <a:gd name="connsiteX366" fmla="*/ 1074420 w 1794510"/>
              <a:gd name="connsiteY366" fmla="*/ 742950 h 1680210"/>
              <a:gd name="connsiteX367" fmla="*/ 811530 w 1794510"/>
              <a:gd name="connsiteY367" fmla="*/ 1223010 h 1680210"/>
              <a:gd name="connsiteX368" fmla="*/ 811530 w 1794510"/>
              <a:gd name="connsiteY368" fmla="*/ 1223010 h 1680210"/>
              <a:gd name="connsiteX369" fmla="*/ 777240 w 1794510"/>
              <a:gd name="connsiteY369" fmla="*/ 1303020 h 1680210"/>
              <a:gd name="connsiteX370" fmla="*/ 765810 w 1794510"/>
              <a:gd name="connsiteY370" fmla="*/ 1337310 h 1680210"/>
              <a:gd name="connsiteX371" fmla="*/ 857250 w 1794510"/>
              <a:gd name="connsiteY371" fmla="*/ 1280160 h 1680210"/>
              <a:gd name="connsiteX372" fmla="*/ 1051560 w 1794510"/>
              <a:gd name="connsiteY372" fmla="*/ 1108710 h 1680210"/>
              <a:gd name="connsiteX373" fmla="*/ 1314450 w 1794510"/>
              <a:gd name="connsiteY373" fmla="*/ 857250 h 1680210"/>
              <a:gd name="connsiteX374" fmla="*/ 1337310 w 1794510"/>
              <a:gd name="connsiteY374" fmla="*/ 822960 h 1680210"/>
              <a:gd name="connsiteX375" fmla="*/ 1325880 w 1794510"/>
              <a:gd name="connsiteY375" fmla="*/ 857250 h 1680210"/>
              <a:gd name="connsiteX376" fmla="*/ 1211580 w 1794510"/>
              <a:gd name="connsiteY376" fmla="*/ 1074420 h 1680210"/>
              <a:gd name="connsiteX377" fmla="*/ 1165860 w 1794510"/>
              <a:gd name="connsiteY377" fmla="*/ 1154430 h 1680210"/>
              <a:gd name="connsiteX378" fmla="*/ 1120140 w 1794510"/>
              <a:gd name="connsiteY378" fmla="*/ 1234440 h 1680210"/>
              <a:gd name="connsiteX379" fmla="*/ 1051560 w 1794510"/>
              <a:gd name="connsiteY379" fmla="*/ 1360170 h 1680210"/>
              <a:gd name="connsiteX380" fmla="*/ 1040130 w 1794510"/>
              <a:gd name="connsiteY380" fmla="*/ 1394460 h 1680210"/>
              <a:gd name="connsiteX381" fmla="*/ 1245870 w 1794510"/>
              <a:gd name="connsiteY381" fmla="*/ 1348740 h 1680210"/>
              <a:gd name="connsiteX382" fmla="*/ 1188720 w 1794510"/>
              <a:gd name="connsiteY382" fmla="*/ 1520190 h 1680210"/>
              <a:gd name="connsiteX383" fmla="*/ 1154430 w 1794510"/>
              <a:gd name="connsiteY383" fmla="*/ 1588770 h 1680210"/>
              <a:gd name="connsiteX384" fmla="*/ 1120140 w 1794510"/>
              <a:gd name="connsiteY384" fmla="*/ 1623060 h 1680210"/>
              <a:gd name="connsiteX385" fmla="*/ 1085850 w 1794510"/>
              <a:gd name="connsiteY385" fmla="*/ 1645920 h 1680210"/>
              <a:gd name="connsiteX386" fmla="*/ 1120140 w 1794510"/>
              <a:gd name="connsiteY386" fmla="*/ 1611630 h 1680210"/>
              <a:gd name="connsiteX387" fmla="*/ 1245870 w 1794510"/>
              <a:gd name="connsiteY387" fmla="*/ 1565910 h 1680210"/>
              <a:gd name="connsiteX388" fmla="*/ 1280160 w 1794510"/>
              <a:gd name="connsiteY388" fmla="*/ 1543050 h 1680210"/>
              <a:gd name="connsiteX389" fmla="*/ 1188720 w 1794510"/>
              <a:gd name="connsiteY389" fmla="*/ 1554480 h 1680210"/>
              <a:gd name="connsiteX390" fmla="*/ 1017270 w 1794510"/>
              <a:gd name="connsiteY390" fmla="*/ 1565910 h 1680210"/>
              <a:gd name="connsiteX391" fmla="*/ 822960 w 1794510"/>
              <a:gd name="connsiteY391" fmla="*/ 1520190 h 1680210"/>
              <a:gd name="connsiteX392" fmla="*/ 777240 w 1794510"/>
              <a:gd name="connsiteY392" fmla="*/ 1485900 h 1680210"/>
              <a:gd name="connsiteX393" fmla="*/ 697230 w 1794510"/>
              <a:gd name="connsiteY393" fmla="*/ 1440180 h 1680210"/>
              <a:gd name="connsiteX394" fmla="*/ 537210 w 1794510"/>
              <a:gd name="connsiteY394" fmla="*/ 1360170 h 1680210"/>
              <a:gd name="connsiteX395" fmla="*/ 491490 w 1794510"/>
              <a:gd name="connsiteY395" fmla="*/ 1337310 h 1680210"/>
              <a:gd name="connsiteX396" fmla="*/ 457200 w 1794510"/>
              <a:gd name="connsiteY396" fmla="*/ 1314450 h 1680210"/>
              <a:gd name="connsiteX397" fmla="*/ 445770 w 1794510"/>
              <a:gd name="connsiteY397" fmla="*/ 1280160 h 1680210"/>
              <a:gd name="connsiteX398" fmla="*/ 457200 w 1794510"/>
              <a:gd name="connsiteY398" fmla="*/ 1245870 h 1680210"/>
              <a:gd name="connsiteX399" fmla="*/ 560070 w 1794510"/>
              <a:gd name="connsiteY399" fmla="*/ 1131570 h 1680210"/>
              <a:gd name="connsiteX400" fmla="*/ 605790 w 1794510"/>
              <a:gd name="connsiteY400" fmla="*/ 1074420 h 1680210"/>
              <a:gd name="connsiteX401" fmla="*/ 662940 w 1794510"/>
              <a:gd name="connsiteY401" fmla="*/ 1017270 h 1680210"/>
              <a:gd name="connsiteX402" fmla="*/ 731520 w 1794510"/>
              <a:gd name="connsiteY402" fmla="*/ 994410 h 1680210"/>
              <a:gd name="connsiteX403" fmla="*/ 697230 w 1794510"/>
              <a:gd name="connsiteY403" fmla="*/ 1314450 h 1680210"/>
              <a:gd name="connsiteX404" fmla="*/ 674370 w 1794510"/>
              <a:gd name="connsiteY404" fmla="*/ 1360170 h 1680210"/>
              <a:gd name="connsiteX405" fmla="*/ 880110 w 1794510"/>
              <a:gd name="connsiteY405" fmla="*/ 1245870 h 1680210"/>
              <a:gd name="connsiteX406" fmla="*/ 1017270 w 1794510"/>
              <a:gd name="connsiteY406" fmla="*/ 1154430 h 1680210"/>
              <a:gd name="connsiteX407" fmla="*/ 1051560 w 1794510"/>
              <a:gd name="connsiteY407" fmla="*/ 1108710 h 1680210"/>
              <a:gd name="connsiteX408" fmla="*/ 1154430 w 1794510"/>
              <a:gd name="connsiteY408" fmla="*/ 1028700 h 1680210"/>
              <a:gd name="connsiteX409" fmla="*/ 1097280 w 1794510"/>
              <a:gd name="connsiteY409" fmla="*/ 1154430 h 1680210"/>
              <a:gd name="connsiteX410" fmla="*/ 1005840 w 1794510"/>
              <a:gd name="connsiteY410" fmla="*/ 1314450 h 1680210"/>
              <a:gd name="connsiteX411" fmla="*/ 960120 w 1794510"/>
              <a:gd name="connsiteY411" fmla="*/ 1405890 h 1680210"/>
              <a:gd name="connsiteX412" fmla="*/ 937260 w 1794510"/>
              <a:gd name="connsiteY412" fmla="*/ 1451610 h 1680210"/>
              <a:gd name="connsiteX413" fmla="*/ 1074420 w 1794510"/>
              <a:gd name="connsiteY413" fmla="*/ 1394460 h 1680210"/>
              <a:gd name="connsiteX414" fmla="*/ 1268730 w 1794510"/>
              <a:gd name="connsiteY414" fmla="*/ 1291590 h 1680210"/>
              <a:gd name="connsiteX415" fmla="*/ 1485900 w 1794510"/>
              <a:gd name="connsiteY415" fmla="*/ 1154430 h 1680210"/>
              <a:gd name="connsiteX416" fmla="*/ 1508760 w 1794510"/>
              <a:gd name="connsiteY416" fmla="*/ 1097280 h 1680210"/>
              <a:gd name="connsiteX417" fmla="*/ 1474470 w 1794510"/>
              <a:gd name="connsiteY417" fmla="*/ 628650 h 1680210"/>
              <a:gd name="connsiteX418" fmla="*/ 1451610 w 1794510"/>
              <a:gd name="connsiteY418" fmla="*/ 514350 h 1680210"/>
              <a:gd name="connsiteX419" fmla="*/ 1440180 w 1794510"/>
              <a:gd name="connsiteY419" fmla="*/ 468630 h 1680210"/>
              <a:gd name="connsiteX420" fmla="*/ 1428750 w 1794510"/>
              <a:gd name="connsiteY420" fmla="*/ 411480 h 1680210"/>
              <a:gd name="connsiteX421" fmla="*/ 1405890 w 1794510"/>
              <a:gd name="connsiteY421" fmla="*/ 365760 h 1680210"/>
              <a:gd name="connsiteX422" fmla="*/ 1383030 w 1794510"/>
              <a:gd name="connsiteY422" fmla="*/ 274320 h 1680210"/>
              <a:gd name="connsiteX423" fmla="*/ 1314450 w 1794510"/>
              <a:gd name="connsiteY423" fmla="*/ 228600 h 1680210"/>
              <a:gd name="connsiteX424" fmla="*/ 1280160 w 1794510"/>
              <a:gd name="connsiteY424" fmla="*/ 205740 h 1680210"/>
              <a:gd name="connsiteX425" fmla="*/ 1234440 w 1794510"/>
              <a:gd name="connsiteY425" fmla="*/ 194310 h 1680210"/>
              <a:gd name="connsiteX426" fmla="*/ 765810 w 1794510"/>
              <a:gd name="connsiteY426" fmla="*/ 194310 h 168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Lst>
            <a:rect l="l" t="t" r="r" b="b"/>
            <a:pathLst>
              <a:path w="1794510" h="1680210">
                <a:moveTo>
                  <a:pt x="491490" y="1531620"/>
                </a:moveTo>
                <a:cubicBezTo>
                  <a:pt x="472440" y="1520190"/>
                  <a:pt x="450049" y="1513039"/>
                  <a:pt x="434340" y="1497330"/>
                </a:cubicBezTo>
                <a:cubicBezTo>
                  <a:pt x="414913" y="1477903"/>
                  <a:pt x="405105" y="1450729"/>
                  <a:pt x="388620" y="1428750"/>
                </a:cubicBezTo>
                <a:cubicBezTo>
                  <a:pt x="377190" y="1413510"/>
                  <a:pt x="363581" y="1399683"/>
                  <a:pt x="354330" y="1383030"/>
                </a:cubicBezTo>
                <a:cubicBezTo>
                  <a:pt x="296334" y="1278638"/>
                  <a:pt x="358881" y="1370788"/>
                  <a:pt x="320040" y="1280160"/>
                </a:cubicBezTo>
                <a:cubicBezTo>
                  <a:pt x="314629" y="1267534"/>
                  <a:pt x="304800" y="1257300"/>
                  <a:pt x="297180" y="1245870"/>
                </a:cubicBezTo>
                <a:cubicBezTo>
                  <a:pt x="291380" y="1222669"/>
                  <a:pt x="284159" y="1188817"/>
                  <a:pt x="274320" y="1165860"/>
                </a:cubicBezTo>
                <a:cubicBezTo>
                  <a:pt x="214204" y="1025589"/>
                  <a:pt x="285995" y="1200641"/>
                  <a:pt x="228600" y="1085850"/>
                </a:cubicBezTo>
                <a:cubicBezTo>
                  <a:pt x="220401" y="1069452"/>
                  <a:pt x="209402" y="1020489"/>
                  <a:pt x="205740" y="1005840"/>
                </a:cubicBezTo>
                <a:cubicBezTo>
                  <a:pt x="213360" y="979170"/>
                  <a:pt x="201077" y="922390"/>
                  <a:pt x="228600" y="925830"/>
                </a:cubicBezTo>
                <a:cubicBezTo>
                  <a:pt x="266406" y="930556"/>
                  <a:pt x="275208" y="986144"/>
                  <a:pt x="297180" y="1017270"/>
                </a:cubicBezTo>
                <a:cubicBezTo>
                  <a:pt x="320946" y="1050938"/>
                  <a:pt x="340784" y="1087359"/>
                  <a:pt x="365760" y="1120140"/>
                </a:cubicBezTo>
                <a:cubicBezTo>
                  <a:pt x="401828" y="1167479"/>
                  <a:pt x="457957" y="1202043"/>
                  <a:pt x="480060" y="1257300"/>
                </a:cubicBezTo>
                <a:cubicBezTo>
                  <a:pt x="531447" y="1385767"/>
                  <a:pt x="470667" y="1255580"/>
                  <a:pt x="537210" y="1348740"/>
                </a:cubicBezTo>
                <a:cubicBezTo>
                  <a:pt x="547114" y="1362605"/>
                  <a:pt x="551616" y="1379666"/>
                  <a:pt x="560070" y="1394460"/>
                </a:cubicBezTo>
                <a:cubicBezTo>
                  <a:pt x="566886" y="1406387"/>
                  <a:pt x="589073" y="1441037"/>
                  <a:pt x="582930" y="1428750"/>
                </a:cubicBezTo>
                <a:cubicBezTo>
                  <a:pt x="401366" y="1065621"/>
                  <a:pt x="516781" y="1339545"/>
                  <a:pt x="434340" y="1108710"/>
                </a:cubicBezTo>
                <a:cubicBezTo>
                  <a:pt x="396361" y="1002370"/>
                  <a:pt x="427956" y="1097624"/>
                  <a:pt x="388620" y="1005840"/>
                </a:cubicBezTo>
                <a:cubicBezTo>
                  <a:pt x="383874" y="994766"/>
                  <a:pt x="370507" y="961525"/>
                  <a:pt x="377190" y="971550"/>
                </a:cubicBezTo>
                <a:cubicBezTo>
                  <a:pt x="391367" y="992816"/>
                  <a:pt x="397758" y="1018567"/>
                  <a:pt x="411480" y="1040130"/>
                </a:cubicBezTo>
                <a:cubicBezTo>
                  <a:pt x="424578" y="1060712"/>
                  <a:pt x="444648" y="1076361"/>
                  <a:pt x="457200" y="1097280"/>
                </a:cubicBezTo>
                <a:cubicBezTo>
                  <a:pt x="490805" y="1153288"/>
                  <a:pt x="467217" y="1150165"/>
                  <a:pt x="502920" y="1200150"/>
                </a:cubicBezTo>
                <a:cubicBezTo>
                  <a:pt x="512315" y="1213304"/>
                  <a:pt x="544439" y="1219982"/>
                  <a:pt x="537210" y="1234440"/>
                </a:cubicBezTo>
                <a:cubicBezTo>
                  <a:pt x="530185" y="1248491"/>
                  <a:pt x="506730" y="1226820"/>
                  <a:pt x="491490" y="1223010"/>
                </a:cubicBezTo>
                <a:cubicBezTo>
                  <a:pt x="457200" y="1188720"/>
                  <a:pt x="410307" y="1163514"/>
                  <a:pt x="388620" y="1120140"/>
                </a:cubicBezTo>
                <a:cubicBezTo>
                  <a:pt x="359617" y="1062133"/>
                  <a:pt x="379937" y="1083871"/>
                  <a:pt x="331470" y="1051560"/>
                </a:cubicBezTo>
                <a:cubicBezTo>
                  <a:pt x="249793" y="929045"/>
                  <a:pt x="312823" y="1025878"/>
                  <a:pt x="502920" y="1257300"/>
                </a:cubicBezTo>
                <a:cubicBezTo>
                  <a:pt x="525216" y="1284443"/>
                  <a:pt x="549013" y="1310325"/>
                  <a:pt x="571500" y="1337310"/>
                </a:cubicBezTo>
                <a:cubicBezTo>
                  <a:pt x="587118" y="1356051"/>
                  <a:pt x="602242" y="1375203"/>
                  <a:pt x="617220" y="1394460"/>
                </a:cubicBezTo>
                <a:cubicBezTo>
                  <a:pt x="628916" y="1409497"/>
                  <a:pt x="640080" y="1424940"/>
                  <a:pt x="651510" y="1440180"/>
                </a:cubicBezTo>
                <a:lnTo>
                  <a:pt x="685800" y="1485900"/>
                </a:lnTo>
                <a:cubicBezTo>
                  <a:pt x="663940" y="1311022"/>
                  <a:pt x="698544" y="1477097"/>
                  <a:pt x="605790" y="1291590"/>
                </a:cubicBezTo>
                <a:cubicBezTo>
                  <a:pt x="589626" y="1259261"/>
                  <a:pt x="585988" y="1221834"/>
                  <a:pt x="571500" y="1188720"/>
                </a:cubicBezTo>
                <a:cubicBezTo>
                  <a:pt x="559188" y="1160578"/>
                  <a:pt x="539517" y="1136184"/>
                  <a:pt x="525780" y="1108710"/>
                </a:cubicBezTo>
                <a:cubicBezTo>
                  <a:pt x="516604" y="1090359"/>
                  <a:pt x="512096" y="1069911"/>
                  <a:pt x="502920" y="1051560"/>
                </a:cubicBezTo>
                <a:cubicBezTo>
                  <a:pt x="496777" y="1039273"/>
                  <a:pt x="486203" y="1029557"/>
                  <a:pt x="480060" y="1017270"/>
                </a:cubicBezTo>
                <a:cubicBezTo>
                  <a:pt x="474672" y="1006494"/>
                  <a:pt x="456582" y="982980"/>
                  <a:pt x="468630" y="982980"/>
                </a:cubicBezTo>
                <a:cubicBezTo>
                  <a:pt x="484794" y="982980"/>
                  <a:pt x="492822" y="1004648"/>
                  <a:pt x="502920" y="1017270"/>
                </a:cubicBezTo>
                <a:cubicBezTo>
                  <a:pt x="553856" y="1080940"/>
                  <a:pt x="588871" y="1159381"/>
                  <a:pt x="651510" y="1211580"/>
                </a:cubicBezTo>
                <a:cubicBezTo>
                  <a:pt x="674370" y="1230630"/>
                  <a:pt x="699049" y="1247689"/>
                  <a:pt x="720090" y="1268730"/>
                </a:cubicBezTo>
                <a:cubicBezTo>
                  <a:pt x="729804" y="1278444"/>
                  <a:pt x="735669" y="1291371"/>
                  <a:pt x="742950" y="1303020"/>
                </a:cubicBezTo>
                <a:cubicBezTo>
                  <a:pt x="754724" y="1321859"/>
                  <a:pt x="765810" y="1341120"/>
                  <a:pt x="777240" y="1360170"/>
                </a:cubicBezTo>
                <a:cubicBezTo>
                  <a:pt x="765810" y="1310640"/>
                  <a:pt x="759376" y="1259685"/>
                  <a:pt x="742950" y="1211580"/>
                </a:cubicBezTo>
                <a:cubicBezTo>
                  <a:pt x="650510" y="940863"/>
                  <a:pt x="662154" y="970175"/>
                  <a:pt x="571500" y="811530"/>
                </a:cubicBezTo>
                <a:cubicBezTo>
                  <a:pt x="543433" y="699264"/>
                  <a:pt x="584067" y="836664"/>
                  <a:pt x="525780" y="720090"/>
                </a:cubicBezTo>
                <a:cubicBezTo>
                  <a:pt x="515004" y="698537"/>
                  <a:pt x="487052" y="633375"/>
                  <a:pt x="502920" y="651510"/>
                </a:cubicBezTo>
                <a:cubicBezTo>
                  <a:pt x="590495" y="751596"/>
                  <a:pt x="580380" y="732013"/>
                  <a:pt x="651510" y="845820"/>
                </a:cubicBezTo>
                <a:cubicBezTo>
                  <a:pt x="667790" y="871868"/>
                  <a:pt x="683493" y="898356"/>
                  <a:pt x="697230" y="925830"/>
                </a:cubicBezTo>
                <a:cubicBezTo>
                  <a:pt x="706406" y="944181"/>
                  <a:pt x="709075" y="965670"/>
                  <a:pt x="720090" y="982980"/>
                </a:cubicBezTo>
                <a:cubicBezTo>
                  <a:pt x="736066" y="1008085"/>
                  <a:pt x="758190" y="1028700"/>
                  <a:pt x="777240" y="1051560"/>
                </a:cubicBezTo>
                <a:cubicBezTo>
                  <a:pt x="773430" y="1017270"/>
                  <a:pt x="775288" y="981864"/>
                  <a:pt x="765810" y="948690"/>
                </a:cubicBezTo>
                <a:cubicBezTo>
                  <a:pt x="759707" y="927329"/>
                  <a:pt x="740713" y="911765"/>
                  <a:pt x="731520" y="891540"/>
                </a:cubicBezTo>
                <a:cubicBezTo>
                  <a:pt x="721549" y="869603"/>
                  <a:pt x="689383" y="808502"/>
                  <a:pt x="708660" y="822960"/>
                </a:cubicBezTo>
                <a:lnTo>
                  <a:pt x="754380" y="857250"/>
                </a:lnTo>
                <a:cubicBezTo>
                  <a:pt x="762000" y="883920"/>
                  <a:pt x="763958" y="912910"/>
                  <a:pt x="777240" y="937260"/>
                </a:cubicBezTo>
                <a:cubicBezTo>
                  <a:pt x="787561" y="956181"/>
                  <a:pt x="809496" y="966150"/>
                  <a:pt x="822960" y="982980"/>
                </a:cubicBezTo>
                <a:cubicBezTo>
                  <a:pt x="840123" y="1004434"/>
                  <a:pt x="853440" y="1028700"/>
                  <a:pt x="868680" y="1051560"/>
                </a:cubicBezTo>
                <a:lnTo>
                  <a:pt x="891540" y="1085850"/>
                </a:lnTo>
                <a:lnTo>
                  <a:pt x="914400" y="1120140"/>
                </a:lnTo>
                <a:cubicBezTo>
                  <a:pt x="887661" y="906230"/>
                  <a:pt x="924027" y="1114730"/>
                  <a:pt x="880110" y="982980"/>
                </a:cubicBezTo>
                <a:cubicBezTo>
                  <a:pt x="870175" y="953174"/>
                  <a:pt x="857250" y="891540"/>
                  <a:pt x="857250" y="891540"/>
                </a:cubicBezTo>
                <a:cubicBezTo>
                  <a:pt x="876300" y="887730"/>
                  <a:pt x="896210" y="873289"/>
                  <a:pt x="914400" y="880110"/>
                </a:cubicBezTo>
                <a:cubicBezTo>
                  <a:pt x="932237" y="886799"/>
                  <a:pt x="935220" y="912360"/>
                  <a:pt x="948690" y="925830"/>
                </a:cubicBezTo>
                <a:cubicBezTo>
                  <a:pt x="1079163" y="1056303"/>
                  <a:pt x="898966" y="840815"/>
                  <a:pt x="1040130" y="1017270"/>
                </a:cubicBezTo>
                <a:cubicBezTo>
                  <a:pt x="1047750" y="986790"/>
                  <a:pt x="1064641" y="957205"/>
                  <a:pt x="1062990" y="925830"/>
                </a:cubicBezTo>
                <a:cubicBezTo>
                  <a:pt x="1060628" y="880945"/>
                  <a:pt x="1013609" y="756658"/>
                  <a:pt x="994410" y="708660"/>
                </a:cubicBezTo>
                <a:cubicBezTo>
                  <a:pt x="978155" y="668021"/>
                  <a:pt x="959837" y="635231"/>
                  <a:pt x="948690" y="594360"/>
                </a:cubicBezTo>
                <a:cubicBezTo>
                  <a:pt x="940423" y="564049"/>
                  <a:pt x="906541" y="478120"/>
                  <a:pt x="925830" y="502920"/>
                </a:cubicBezTo>
                <a:lnTo>
                  <a:pt x="1005840" y="605790"/>
                </a:lnTo>
                <a:cubicBezTo>
                  <a:pt x="1020912" y="624973"/>
                  <a:pt x="1042500" y="640289"/>
                  <a:pt x="1051560" y="662940"/>
                </a:cubicBezTo>
                <a:cubicBezTo>
                  <a:pt x="1082424" y="740101"/>
                  <a:pt x="1059912" y="705582"/>
                  <a:pt x="1120140" y="765810"/>
                </a:cubicBezTo>
                <a:cubicBezTo>
                  <a:pt x="1127760" y="739140"/>
                  <a:pt x="1144976" y="713467"/>
                  <a:pt x="1143000" y="685800"/>
                </a:cubicBezTo>
                <a:cubicBezTo>
                  <a:pt x="1140933" y="656858"/>
                  <a:pt x="1117886" y="633317"/>
                  <a:pt x="1108710" y="605790"/>
                </a:cubicBezTo>
                <a:cubicBezTo>
                  <a:pt x="1064395" y="472846"/>
                  <a:pt x="1131879" y="617838"/>
                  <a:pt x="1074420" y="502920"/>
                </a:cubicBezTo>
                <a:cubicBezTo>
                  <a:pt x="1085850" y="499110"/>
                  <a:pt x="1097125" y="488180"/>
                  <a:pt x="1108710" y="491490"/>
                </a:cubicBezTo>
                <a:cubicBezTo>
                  <a:pt x="1143737" y="501498"/>
                  <a:pt x="1159499" y="533383"/>
                  <a:pt x="1177290" y="560070"/>
                </a:cubicBezTo>
                <a:cubicBezTo>
                  <a:pt x="1181100" y="548640"/>
                  <a:pt x="1180201" y="534299"/>
                  <a:pt x="1188720" y="525780"/>
                </a:cubicBezTo>
                <a:cubicBezTo>
                  <a:pt x="1215301" y="499199"/>
                  <a:pt x="1236634" y="519988"/>
                  <a:pt x="1257300" y="537210"/>
                </a:cubicBezTo>
                <a:cubicBezTo>
                  <a:pt x="1269718" y="547558"/>
                  <a:pt x="1280160" y="560070"/>
                  <a:pt x="1291590" y="571500"/>
                </a:cubicBezTo>
                <a:cubicBezTo>
                  <a:pt x="1299210" y="544830"/>
                  <a:pt x="1312821" y="519179"/>
                  <a:pt x="1314450" y="491490"/>
                </a:cubicBezTo>
                <a:cubicBezTo>
                  <a:pt x="1316698" y="453266"/>
                  <a:pt x="1308842" y="415035"/>
                  <a:pt x="1303020" y="377190"/>
                </a:cubicBezTo>
                <a:cubicBezTo>
                  <a:pt x="1301188" y="365282"/>
                  <a:pt x="1296978" y="353676"/>
                  <a:pt x="1291590" y="342900"/>
                </a:cubicBezTo>
                <a:cubicBezTo>
                  <a:pt x="1285447" y="330613"/>
                  <a:pt x="1279457" y="317192"/>
                  <a:pt x="1268730" y="308610"/>
                </a:cubicBezTo>
                <a:cubicBezTo>
                  <a:pt x="1169238" y="229017"/>
                  <a:pt x="1188663" y="266131"/>
                  <a:pt x="1074420" y="217170"/>
                </a:cubicBezTo>
                <a:cubicBezTo>
                  <a:pt x="965519" y="170498"/>
                  <a:pt x="1069443" y="192817"/>
                  <a:pt x="960120" y="160020"/>
                </a:cubicBezTo>
                <a:cubicBezTo>
                  <a:pt x="940151" y="154029"/>
                  <a:pt x="850669" y="139873"/>
                  <a:pt x="834390" y="137160"/>
                </a:cubicBezTo>
                <a:cubicBezTo>
                  <a:pt x="749939" y="362362"/>
                  <a:pt x="871886" y="58237"/>
                  <a:pt x="662940" y="434340"/>
                </a:cubicBezTo>
                <a:cubicBezTo>
                  <a:pt x="643890" y="468630"/>
                  <a:pt x="628987" y="505578"/>
                  <a:pt x="605790" y="537210"/>
                </a:cubicBezTo>
                <a:cubicBezTo>
                  <a:pt x="586672" y="563280"/>
                  <a:pt x="537210" y="605790"/>
                  <a:pt x="537210" y="605790"/>
                </a:cubicBezTo>
                <a:cubicBezTo>
                  <a:pt x="533400" y="621030"/>
                  <a:pt x="530096" y="636405"/>
                  <a:pt x="525780" y="651510"/>
                </a:cubicBezTo>
                <a:cubicBezTo>
                  <a:pt x="506680" y="718360"/>
                  <a:pt x="492565" y="690641"/>
                  <a:pt x="617220" y="662940"/>
                </a:cubicBezTo>
                <a:cubicBezTo>
                  <a:pt x="636270" y="651510"/>
                  <a:pt x="654499" y="638585"/>
                  <a:pt x="674370" y="628650"/>
                </a:cubicBezTo>
                <a:cubicBezTo>
                  <a:pt x="692721" y="619474"/>
                  <a:pt x="714927" y="617858"/>
                  <a:pt x="731520" y="605790"/>
                </a:cubicBezTo>
                <a:cubicBezTo>
                  <a:pt x="757666" y="586775"/>
                  <a:pt x="800100" y="537210"/>
                  <a:pt x="800100" y="537210"/>
                </a:cubicBezTo>
                <a:cubicBezTo>
                  <a:pt x="803910" y="552450"/>
                  <a:pt x="814938" y="567595"/>
                  <a:pt x="811530" y="582930"/>
                </a:cubicBezTo>
                <a:cubicBezTo>
                  <a:pt x="806711" y="604617"/>
                  <a:pt x="787175" y="620209"/>
                  <a:pt x="777240" y="640080"/>
                </a:cubicBezTo>
                <a:cubicBezTo>
                  <a:pt x="771852" y="650856"/>
                  <a:pt x="771198" y="663594"/>
                  <a:pt x="765810" y="674370"/>
                </a:cubicBezTo>
                <a:cubicBezTo>
                  <a:pt x="759667" y="686657"/>
                  <a:pt x="729213" y="708660"/>
                  <a:pt x="742950" y="708660"/>
                </a:cubicBezTo>
                <a:cubicBezTo>
                  <a:pt x="768508" y="708660"/>
                  <a:pt x="788670" y="685800"/>
                  <a:pt x="811530" y="674370"/>
                </a:cubicBezTo>
                <a:cubicBezTo>
                  <a:pt x="822960" y="659130"/>
                  <a:pt x="832350" y="642120"/>
                  <a:pt x="845820" y="628650"/>
                </a:cubicBezTo>
                <a:cubicBezTo>
                  <a:pt x="893530" y="580940"/>
                  <a:pt x="887463" y="613944"/>
                  <a:pt x="914400" y="560070"/>
                </a:cubicBezTo>
                <a:cubicBezTo>
                  <a:pt x="919788" y="549294"/>
                  <a:pt x="920442" y="536556"/>
                  <a:pt x="925830" y="525780"/>
                </a:cubicBezTo>
                <a:cubicBezTo>
                  <a:pt x="931973" y="513493"/>
                  <a:pt x="960977" y="485347"/>
                  <a:pt x="948690" y="491490"/>
                </a:cubicBezTo>
                <a:cubicBezTo>
                  <a:pt x="893573" y="519049"/>
                  <a:pt x="872297" y="562468"/>
                  <a:pt x="834390" y="605790"/>
                </a:cubicBezTo>
                <a:cubicBezTo>
                  <a:pt x="765395" y="684642"/>
                  <a:pt x="831211" y="591350"/>
                  <a:pt x="777240" y="685800"/>
                </a:cubicBezTo>
                <a:cubicBezTo>
                  <a:pt x="770424" y="697727"/>
                  <a:pt x="748237" y="707803"/>
                  <a:pt x="754380" y="720090"/>
                </a:cubicBezTo>
                <a:cubicBezTo>
                  <a:pt x="759768" y="730866"/>
                  <a:pt x="777240" y="712470"/>
                  <a:pt x="788670" y="708660"/>
                </a:cubicBezTo>
                <a:cubicBezTo>
                  <a:pt x="665531" y="893369"/>
                  <a:pt x="823639" y="665920"/>
                  <a:pt x="685800" y="834390"/>
                </a:cubicBezTo>
                <a:cubicBezTo>
                  <a:pt x="668402" y="855654"/>
                  <a:pt x="659507" y="883543"/>
                  <a:pt x="640080" y="902970"/>
                </a:cubicBezTo>
                <a:cubicBezTo>
                  <a:pt x="628032" y="915018"/>
                  <a:pt x="608809" y="916799"/>
                  <a:pt x="594360" y="925830"/>
                </a:cubicBezTo>
                <a:cubicBezTo>
                  <a:pt x="515276" y="975257"/>
                  <a:pt x="581718" y="949094"/>
                  <a:pt x="514350" y="971550"/>
                </a:cubicBezTo>
                <a:cubicBezTo>
                  <a:pt x="502920" y="963930"/>
                  <a:pt x="486876" y="960617"/>
                  <a:pt x="480060" y="948690"/>
                </a:cubicBezTo>
                <a:cubicBezTo>
                  <a:pt x="470421" y="931822"/>
                  <a:pt x="469967" y="910921"/>
                  <a:pt x="468630" y="891540"/>
                </a:cubicBezTo>
                <a:cubicBezTo>
                  <a:pt x="462333" y="800238"/>
                  <a:pt x="461010" y="708660"/>
                  <a:pt x="457200" y="617220"/>
                </a:cubicBezTo>
                <a:cubicBezTo>
                  <a:pt x="422910" y="681990"/>
                  <a:pt x="389235" y="747089"/>
                  <a:pt x="354330" y="811530"/>
                </a:cubicBezTo>
                <a:cubicBezTo>
                  <a:pt x="339700" y="838539"/>
                  <a:pt x="330330" y="869820"/>
                  <a:pt x="308610" y="891540"/>
                </a:cubicBezTo>
                <a:cubicBezTo>
                  <a:pt x="297180" y="902970"/>
                  <a:pt x="284556" y="913319"/>
                  <a:pt x="274320" y="925830"/>
                </a:cubicBezTo>
                <a:cubicBezTo>
                  <a:pt x="250194" y="955318"/>
                  <a:pt x="205740" y="1017270"/>
                  <a:pt x="205740" y="1017270"/>
                </a:cubicBezTo>
                <a:cubicBezTo>
                  <a:pt x="201930" y="1002030"/>
                  <a:pt x="192362" y="987138"/>
                  <a:pt x="194310" y="971550"/>
                </a:cubicBezTo>
                <a:cubicBezTo>
                  <a:pt x="196423" y="954643"/>
                  <a:pt x="210842" y="941650"/>
                  <a:pt x="217170" y="925830"/>
                </a:cubicBezTo>
                <a:cubicBezTo>
                  <a:pt x="226119" y="903457"/>
                  <a:pt x="229254" y="878803"/>
                  <a:pt x="240030" y="857250"/>
                </a:cubicBezTo>
                <a:cubicBezTo>
                  <a:pt x="268278" y="800754"/>
                  <a:pt x="257502" y="827694"/>
                  <a:pt x="274320" y="777240"/>
                </a:cubicBezTo>
                <a:cubicBezTo>
                  <a:pt x="278130" y="792480"/>
                  <a:pt x="283915" y="807359"/>
                  <a:pt x="285750" y="822960"/>
                </a:cubicBezTo>
                <a:cubicBezTo>
                  <a:pt x="308528" y="1016576"/>
                  <a:pt x="293409" y="1018683"/>
                  <a:pt x="274320" y="1257300"/>
                </a:cubicBezTo>
                <a:cubicBezTo>
                  <a:pt x="259080" y="1238250"/>
                  <a:pt x="240080" y="1221676"/>
                  <a:pt x="228600" y="1200150"/>
                </a:cubicBezTo>
                <a:cubicBezTo>
                  <a:pt x="114888" y="986939"/>
                  <a:pt x="235781" y="1156385"/>
                  <a:pt x="148590" y="1040130"/>
                </a:cubicBezTo>
                <a:cubicBezTo>
                  <a:pt x="144780" y="1028700"/>
                  <a:pt x="145679" y="1014359"/>
                  <a:pt x="137160" y="1005840"/>
                </a:cubicBezTo>
                <a:cubicBezTo>
                  <a:pt x="128641" y="997321"/>
                  <a:pt x="114724" y="996565"/>
                  <a:pt x="102870" y="994410"/>
                </a:cubicBezTo>
                <a:cubicBezTo>
                  <a:pt x="72648" y="988915"/>
                  <a:pt x="41910" y="986790"/>
                  <a:pt x="11430" y="982980"/>
                </a:cubicBezTo>
                <a:cubicBezTo>
                  <a:pt x="7620" y="971550"/>
                  <a:pt x="0" y="960738"/>
                  <a:pt x="0" y="948690"/>
                </a:cubicBezTo>
                <a:cubicBezTo>
                  <a:pt x="0" y="779256"/>
                  <a:pt x="186" y="860377"/>
                  <a:pt x="22860" y="777240"/>
                </a:cubicBezTo>
                <a:cubicBezTo>
                  <a:pt x="31127" y="746929"/>
                  <a:pt x="28292" y="711941"/>
                  <a:pt x="45720" y="685800"/>
                </a:cubicBezTo>
                <a:cubicBezTo>
                  <a:pt x="68678" y="651363"/>
                  <a:pt x="74038" y="646395"/>
                  <a:pt x="91440" y="605790"/>
                </a:cubicBezTo>
                <a:cubicBezTo>
                  <a:pt x="96186" y="594716"/>
                  <a:pt x="99560" y="583085"/>
                  <a:pt x="102870" y="571500"/>
                </a:cubicBezTo>
                <a:cubicBezTo>
                  <a:pt x="107186" y="556395"/>
                  <a:pt x="108112" y="540219"/>
                  <a:pt x="114300" y="525780"/>
                </a:cubicBezTo>
                <a:cubicBezTo>
                  <a:pt x="120072" y="512311"/>
                  <a:pt x="167268" y="451625"/>
                  <a:pt x="171450" y="445770"/>
                </a:cubicBezTo>
                <a:cubicBezTo>
                  <a:pt x="179435" y="434592"/>
                  <a:pt x="185516" y="422033"/>
                  <a:pt x="194310" y="411480"/>
                </a:cubicBezTo>
                <a:cubicBezTo>
                  <a:pt x="204658" y="399062"/>
                  <a:pt x="219205" y="390344"/>
                  <a:pt x="228600" y="377190"/>
                </a:cubicBezTo>
                <a:cubicBezTo>
                  <a:pt x="268241" y="321693"/>
                  <a:pt x="238016" y="346928"/>
                  <a:pt x="262890" y="297180"/>
                </a:cubicBezTo>
                <a:cubicBezTo>
                  <a:pt x="302781" y="217398"/>
                  <a:pt x="286795" y="259766"/>
                  <a:pt x="342900" y="194310"/>
                </a:cubicBezTo>
                <a:cubicBezTo>
                  <a:pt x="393700" y="135043"/>
                  <a:pt x="334010" y="181187"/>
                  <a:pt x="400050" y="137160"/>
                </a:cubicBezTo>
                <a:cubicBezTo>
                  <a:pt x="407670" y="125730"/>
                  <a:pt x="411261" y="110151"/>
                  <a:pt x="422910" y="102870"/>
                </a:cubicBezTo>
                <a:cubicBezTo>
                  <a:pt x="443344" y="90099"/>
                  <a:pt x="468630" y="87630"/>
                  <a:pt x="491490" y="80010"/>
                </a:cubicBezTo>
                <a:cubicBezTo>
                  <a:pt x="502920" y="76200"/>
                  <a:pt x="515755" y="75263"/>
                  <a:pt x="525780" y="68580"/>
                </a:cubicBezTo>
                <a:cubicBezTo>
                  <a:pt x="586322" y="28219"/>
                  <a:pt x="538949" y="52677"/>
                  <a:pt x="640080" y="34290"/>
                </a:cubicBezTo>
                <a:cubicBezTo>
                  <a:pt x="655536" y="31480"/>
                  <a:pt x="670305" y="25443"/>
                  <a:pt x="685800" y="22860"/>
                </a:cubicBezTo>
                <a:cubicBezTo>
                  <a:pt x="716099" y="17810"/>
                  <a:pt x="746792" y="15490"/>
                  <a:pt x="777240" y="11430"/>
                </a:cubicBezTo>
                <a:lnTo>
                  <a:pt x="857250" y="0"/>
                </a:lnTo>
                <a:cubicBezTo>
                  <a:pt x="971550" y="3810"/>
                  <a:pt x="1085996" y="4512"/>
                  <a:pt x="1200150" y="11430"/>
                </a:cubicBezTo>
                <a:cubicBezTo>
                  <a:pt x="1212176" y="12159"/>
                  <a:pt x="1224223" y="16474"/>
                  <a:pt x="1234440" y="22860"/>
                </a:cubicBezTo>
                <a:cubicBezTo>
                  <a:pt x="1255128" y="35790"/>
                  <a:pt x="1274339" y="51329"/>
                  <a:pt x="1291590" y="68580"/>
                </a:cubicBezTo>
                <a:cubicBezTo>
                  <a:pt x="1305060" y="82050"/>
                  <a:pt x="1314450" y="99060"/>
                  <a:pt x="1325880" y="114300"/>
                </a:cubicBezTo>
                <a:cubicBezTo>
                  <a:pt x="1329690" y="125730"/>
                  <a:pt x="1331922" y="137814"/>
                  <a:pt x="1337310" y="148590"/>
                </a:cubicBezTo>
                <a:cubicBezTo>
                  <a:pt x="1343453" y="160877"/>
                  <a:pt x="1355347" y="170018"/>
                  <a:pt x="1360170" y="182880"/>
                </a:cubicBezTo>
                <a:cubicBezTo>
                  <a:pt x="1366991" y="201070"/>
                  <a:pt x="1366888" y="221183"/>
                  <a:pt x="1371600" y="240030"/>
                </a:cubicBezTo>
                <a:cubicBezTo>
                  <a:pt x="1374522" y="251719"/>
                  <a:pt x="1380108" y="262631"/>
                  <a:pt x="1383030" y="274320"/>
                </a:cubicBezTo>
                <a:cubicBezTo>
                  <a:pt x="1388461" y="296046"/>
                  <a:pt x="1397090" y="353723"/>
                  <a:pt x="1405890" y="377190"/>
                </a:cubicBezTo>
                <a:cubicBezTo>
                  <a:pt x="1411873" y="393144"/>
                  <a:pt x="1421130" y="407670"/>
                  <a:pt x="1428750" y="422910"/>
                </a:cubicBezTo>
                <a:cubicBezTo>
                  <a:pt x="1417148" y="678164"/>
                  <a:pt x="1500131" y="694622"/>
                  <a:pt x="1325880" y="662940"/>
                </a:cubicBezTo>
                <a:cubicBezTo>
                  <a:pt x="1314026" y="660785"/>
                  <a:pt x="1303020" y="655320"/>
                  <a:pt x="1291590" y="651510"/>
                </a:cubicBezTo>
                <a:cubicBezTo>
                  <a:pt x="1283970" y="640080"/>
                  <a:pt x="1279283" y="626014"/>
                  <a:pt x="1268730" y="617220"/>
                </a:cubicBezTo>
                <a:cubicBezTo>
                  <a:pt x="1255640" y="606312"/>
                  <a:pt x="1238580" y="601280"/>
                  <a:pt x="1223010" y="594360"/>
                </a:cubicBezTo>
                <a:cubicBezTo>
                  <a:pt x="1161493" y="567019"/>
                  <a:pt x="1173035" y="572935"/>
                  <a:pt x="1108710" y="560070"/>
                </a:cubicBezTo>
                <a:cubicBezTo>
                  <a:pt x="1043940" y="563880"/>
                  <a:pt x="973466" y="544652"/>
                  <a:pt x="914400" y="571500"/>
                </a:cubicBezTo>
                <a:cubicBezTo>
                  <a:pt x="889388" y="582869"/>
                  <a:pt x="958790" y="604194"/>
                  <a:pt x="982980" y="617220"/>
                </a:cubicBezTo>
                <a:cubicBezTo>
                  <a:pt x="1008528" y="630977"/>
                  <a:pt x="1037037" y="638534"/>
                  <a:pt x="1062990" y="651510"/>
                </a:cubicBezTo>
                <a:cubicBezTo>
                  <a:pt x="1075277" y="657653"/>
                  <a:pt x="1084654" y="668959"/>
                  <a:pt x="1097280" y="674370"/>
                </a:cubicBezTo>
                <a:cubicBezTo>
                  <a:pt x="1148551" y="696343"/>
                  <a:pt x="1132805" y="674987"/>
                  <a:pt x="1177290" y="697230"/>
                </a:cubicBezTo>
                <a:cubicBezTo>
                  <a:pt x="1189577" y="703373"/>
                  <a:pt x="1200150" y="712470"/>
                  <a:pt x="1211580" y="720090"/>
                </a:cubicBezTo>
                <a:cubicBezTo>
                  <a:pt x="1200150" y="746760"/>
                  <a:pt x="1191910" y="775037"/>
                  <a:pt x="1177290" y="800100"/>
                </a:cubicBezTo>
                <a:cubicBezTo>
                  <a:pt x="1104929" y="924147"/>
                  <a:pt x="1159782" y="804038"/>
                  <a:pt x="1097280" y="891540"/>
                </a:cubicBezTo>
                <a:cubicBezTo>
                  <a:pt x="1087376" y="905405"/>
                  <a:pt x="1085328" y="924170"/>
                  <a:pt x="1074420" y="937260"/>
                </a:cubicBezTo>
                <a:cubicBezTo>
                  <a:pt x="1065626" y="947813"/>
                  <a:pt x="1026393" y="960120"/>
                  <a:pt x="1040130" y="960120"/>
                </a:cubicBezTo>
                <a:cubicBezTo>
                  <a:pt x="1060647" y="960120"/>
                  <a:pt x="1078929" y="946436"/>
                  <a:pt x="1097280" y="937260"/>
                </a:cubicBezTo>
                <a:cubicBezTo>
                  <a:pt x="1109567" y="931117"/>
                  <a:pt x="1119643" y="921216"/>
                  <a:pt x="1131570" y="914400"/>
                </a:cubicBezTo>
                <a:cubicBezTo>
                  <a:pt x="1233082" y="856393"/>
                  <a:pt x="1128038" y="924375"/>
                  <a:pt x="1211580" y="868680"/>
                </a:cubicBezTo>
                <a:cubicBezTo>
                  <a:pt x="1201688" y="898357"/>
                  <a:pt x="1190957" y="932785"/>
                  <a:pt x="1177290" y="960120"/>
                </a:cubicBezTo>
                <a:cubicBezTo>
                  <a:pt x="1167355" y="979991"/>
                  <a:pt x="1152193" y="997045"/>
                  <a:pt x="1143000" y="1017270"/>
                </a:cubicBezTo>
                <a:cubicBezTo>
                  <a:pt x="1133029" y="1039207"/>
                  <a:pt x="1133506" y="1065800"/>
                  <a:pt x="1120140" y="1085850"/>
                </a:cubicBezTo>
                <a:cubicBezTo>
                  <a:pt x="1112520" y="1097280"/>
                  <a:pt x="1091137" y="1107853"/>
                  <a:pt x="1097280" y="1120140"/>
                </a:cubicBezTo>
                <a:cubicBezTo>
                  <a:pt x="1102668" y="1130916"/>
                  <a:pt x="1120140" y="1112520"/>
                  <a:pt x="1131570" y="1108710"/>
                </a:cubicBezTo>
                <a:cubicBezTo>
                  <a:pt x="1139959" y="1100321"/>
                  <a:pt x="1250916" y="964003"/>
                  <a:pt x="1188720" y="1097280"/>
                </a:cubicBezTo>
                <a:cubicBezTo>
                  <a:pt x="1169930" y="1137543"/>
                  <a:pt x="1134191" y="1169428"/>
                  <a:pt x="1120140" y="1211580"/>
                </a:cubicBezTo>
                <a:cubicBezTo>
                  <a:pt x="1116330" y="1223010"/>
                  <a:pt x="1114098" y="1235094"/>
                  <a:pt x="1108710" y="1245870"/>
                </a:cubicBezTo>
                <a:cubicBezTo>
                  <a:pt x="1102567" y="1258157"/>
                  <a:pt x="1076136" y="1270446"/>
                  <a:pt x="1085850" y="1280160"/>
                </a:cubicBezTo>
                <a:cubicBezTo>
                  <a:pt x="1096958" y="1291268"/>
                  <a:pt x="1116330" y="1272540"/>
                  <a:pt x="1131570" y="1268730"/>
                </a:cubicBezTo>
                <a:cubicBezTo>
                  <a:pt x="1237052" y="1205441"/>
                  <a:pt x="1183466" y="1224472"/>
                  <a:pt x="1120140" y="1360170"/>
                </a:cubicBezTo>
                <a:cubicBezTo>
                  <a:pt x="1062733" y="1483185"/>
                  <a:pt x="1154716" y="1336881"/>
                  <a:pt x="1085850" y="1440180"/>
                </a:cubicBezTo>
                <a:cubicBezTo>
                  <a:pt x="1089660" y="1451610"/>
                  <a:pt x="1087476" y="1467467"/>
                  <a:pt x="1097280" y="1474470"/>
                </a:cubicBezTo>
                <a:cubicBezTo>
                  <a:pt x="1148195" y="1510838"/>
                  <a:pt x="1157547" y="1500101"/>
                  <a:pt x="1200150" y="1485900"/>
                </a:cubicBezTo>
                <a:cubicBezTo>
                  <a:pt x="1215390" y="1493520"/>
                  <a:pt x="1229002" y="1506350"/>
                  <a:pt x="1245870" y="1508760"/>
                </a:cubicBezTo>
                <a:cubicBezTo>
                  <a:pt x="1269547" y="1512142"/>
                  <a:pt x="1315878" y="1471614"/>
                  <a:pt x="1325880" y="1463040"/>
                </a:cubicBezTo>
                <a:cubicBezTo>
                  <a:pt x="1338153" y="1452520"/>
                  <a:pt x="1347752" y="1439098"/>
                  <a:pt x="1360170" y="1428750"/>
                </a:cubicBezTo>
                <a:cubicBezTo>
                  <a:pt x="1370723" y="1419956"/>
                  <a:pt x="1404174" y="1396176"/>
                  <a:pt x="1394460" y="1405890"/>
                </a:cubicBezTo>
                <a:cubicBezTo>
                  <a:pt x="1380990" y="1419360"/>
                  <a:pt x="1363980" y="1428750"/>
                  <a:pt x="1348740" y="1440180"/>
                </a:cubicBezTo>
                <a:cubicBezTo>
                  <a:pt x="1341120" y="1455420"/>
                  <a:pt x="1335784" y="1472035"/>
                  <a:pt x="1325880" y="1485900"/>
                </a:cubicBezTo>
                <a:cubicBezTo>
                  <a:pt x="1316485" y="1499054"/>
                  <a:pt x="1284361" y="1534648"/>
                  <a:pt x="1291590" y="1520190"/>
                </a:cubicBezTo>
                <a:cubicBezTo>
                  <a:pt x="1302500" y="1498370"/>
                  <a:pt x="1320059" y="1480291"/>
                  <a:pt x="1337310" y="1463040"/>
                </a:cubicBezTo>
                <a:cubicBezTo>
                  <a:pt x="1364461" y="1435889"/>
                  <a:pt x="1397094" y="1415564"/>
                  <a:pt x="1428750" y="1394460"/>
                </a:cubicBezTo>
                <a:cubicBezTo>
                  <a:pt x="1438046" y="1366571"/>
                  <a:pt x="1440883" y="1348037"/>
                  <a:pt x="1463040" y="1325880"/>
                </a:cubicBezTo>
                <a:cubicBezTo>
                  <a:pt x="1476510" y="1312410"/>
                  <a:pt x="1495290" y="1305060"/>
                  <a:pt x="1508760" y="1291590"/>
                </a:cubicBezTo>
                <a:cubicBezTo>
                  <a:pt x="1593825" y="1206525"/>
                  <a:pt x="1496529" y="1276884"/>
                  <a:pt x="1577340" y="1223010"/>
                </a:cubicBezTo>
                <a:cubicBezTo>
                  <a:pt x="1581150" y="1211580"/>
                  <a:pt x="1583382" y="1199496"/>
                  <a:pt x="1588770" y="1188720"/>
                </a:cubicBezTo>
                <a:cubicBezTo>
                  <a:pt x="1594913" y="1176433"/>
                  <a:pt x="1621344" y="1164144"/>
                  <a:pt x="1611630" y="1154430"/>
                </a:cubicBezTo>
                <a:cubicBezTo>
                  <a:pt x="1608042" y="1150842"/>
                  <a:pt x="1539534" y="1174652"/>
                  <a:pt x="1531620" y="1177290"/>
                </a:cubicBezTo>
                <a:cubicBezTo>
                  <a:pt x="1544600" y="1157820"/>
                  <a:pt x="1574593" y="1111457"/>
                  <a:pt x="1588770" y="1097280"/>
                </a:cubicBezTo>
                <a:cubicBezTo>
                  <a:pt x="1598484" y="1087566"/>
                  <a:pt x="1611630" y="1082040"/>
                  <a:pt x="1623060" y="1074420"/>
                </a:cubicBezTo>
                <a:cubicBezTo>
                  <a:pt x="1651790" y="988231"/>
                  <a:pt x="1613035" y="1094470"/>
                  <a:pt x="1657350" y="1005840"/>
                </a:cubicBezTo>
                <a:cubicBezTo>
                  <a:pt x="1662738" y="995064"/>
                  <a:pt x="1680210" y="975360"/>
                  <a:pt x="1668780" y="971550"/>
                </a:cubicBezTo>
                <a:cubicBezTo>
                  <a:pt x="1643222" y="963031"/>
                  <a:pt x="1615440" y="979170"/>
                  <a:pt x="1588770" y="982980"/>
                </a:cubicBezTo>
                <a:cubicBezTo>
                  <a:pt x="1600200" y="963930"/>
                  <a:pt x="1613125" y="945701"/>
                  <a:pt x="1623060" y="925830"/>
                </a:cubicBezTo>
                <a:cubicBezTo>
                  <a:pt x="1628448" y="915054"/>
                  <a:pt x="1643009" y="900059"/>
                  <a:pt x="1634490" y="891540"/>
                </a:cubicBezTo>
                <a:cubicBezTo>
                  <a:pt x="1617451" y="874501"/>
                  <a:pt x="1589193" y="874889"/>
                  <a:pt x="1565910" y="868680"/>
                </a:cubicBezTo>
                <a:cubicBezTo>
                  <a:pt x="1531970" y="859629"/>
                  <a:pt x="1497330" y="853440"/>
                  <a:pt x="1463040" y="845820"/>
                </a:cubicBezTo>
                <a:cubicBezTo>
                  <a:pt x="1478280" y="826770"/>
                  <a:pt x="1494122" y="808187"/>
                  <a:pt x="1508760" y="788670"/>
                </a:cubicBezTo>
                <a:cubicBezTo>
                  <a:pt x="1517002" y="777680"/>
                  <a:pt x="1521906" y="764094"/>
                  <a:pt x="1531620" y="754380"/>
                </a:cubicBezTo>
                <a:cubicBezTo>
                  <a:pt x="1631901" y="654099"/>
                  <a:pt x="1488135" y="835220"/>
                  <a:pt x="1600200" y="685800"/>
                </a:cubicBezTo>
                <a:cubicBezTo>
                  <a:pt x="1604010" y="674370"/>
                  <a:pt x="1623444" y="653873"/>
                  <a:pt x="1611630" y="651510"/>
                </a:cubicBezTo>
                <a:cubicBezTo>
                  <a:pt x="1499991" y="629182"/>
                  <a:pt x="1502867" y="660171"/>
                  <a:pt x="1428750" y="697230"/>
                </a:cubicBezTo>
                <a:cubicBezTo>
                  <a:pt x="1410399" y="706406"/>
                  <a:pt x="1390349" y="711757"/>
                  <a:pt x="1371600" y="720090"/>
                </a:cubicBezTo>
                <a:cubicBezTo>
                  <a:pt x="1356030" y="727010"/>
                  <a:pt x="1340674" y="734496"/>
                  <a:pt x="1325880" y="742950"/>
                </a:cubicBezTo>
                <a:cubicBezTo>
                  <a:pt x="1313953" y="749766"/>
                  <a:pt x="1291590" y="779547"/>
                  <a:pt x="1291590" y="765810"/>
                </a:cubicBezTo>
                <a:cubicBezTo>
                  <a:pt x="1291590" y="749646"/>
                  <a:pt x="1315532" y="743938"/>
                  <a:pt x="1325880" y="731520"/>
                </a:cubicBezTo>
                <a:cubicBezTo>
                  <a:pt x="1372039" y="676129"/>
                  <a:pt x="1319277" y="711961"/>
                  <a:pt x="1394460" y="674370"/>
                </a:cubicBezTo>
                <a:cubicBezTo>
                  <a:pt x="1419687" y="640734"/>
                  <a:pt x="1431200" y="620894"/>
                  <a:pt x="1463040" y="594360"/>
                </a:cubicBezTo>
                <a:cubicBezTo>
                  <a:pt x="1473593" y="585566"/>
                  <a:pt x="1485900" y="579120"/>
                  <a:pt x="1497330" y="571500"/>
                </a:cubicBezTo>
                <a:cubicBezTo>
                  <a:pt x="1485900" y="563880"/>
                  <a:pt x="1465298" y="562190"/>
                  <a:pt x="1463040" y="548640"/>
                </a:cubicBezTo>
                <a:cubicBezTo>
                  <a:pt x="1459547" y="527679"/>
                  <a:pt x="1528609" y="449533"/>
                  <a:pt x="1531620" y="445770"/>
                </a:cubicBezTo>
                <a:cubicBezTo>
                  <a:pt x="1535430" y="434340"/>
                  <a:pt x="1547943" y="422490"/>
                  <a:pt x="1543050" y="411480"/>
                </a:cubicBezTo>
                <a:cubicBezTo>
                  <a:pt x="1520828" y="361481"/>
                  <a:pt x="1474722" y="331596"/>
                  <a:pt x="1428750" y="308610"/>
                </a:cubicBezTo>
                <a:cubicBezTo>
                  <a:pt x="1417974" y="303222"/>
                  <a:pt x="1405890" y="300990"/>
                  <a:pt x="1394460" y="297180"/>
                </a:cubicBezTo>
                <a:cubicBezTo>
                  <a:pt x="1382739" y="262018"/>
                  <a:pt x="1371230" y="246393"/>
                  <a:pt x="1394460" y="205740"/>
                </a:cubicBezTo>
                <a:cubicBezTo>
                  <a:pt x="1401276" y="193813"/>
                  <a:pt x="1417320" y="190500"/>
                  <a:pt x="1428750" y="182880"/>
                </a:cubicBezTo>
                <a:cubicBezTo>
                  <a:pt x="1396038" y="166524"/>
                  <a:pt x="1382376" y="156999"/>
                  <a:pt x="1348740" y="148590"/>
                </a:cubicBezTo>
                <a:cubicBezTo>
                  <a:pt x="1276203" y="130456"/>
                  <a:pt x="1285498" y="142749"/>
                  <a:pt x="1200150" y="114300"/>
                </a:cubicBezTo>
                <a:cubicBezTo>
                  <a:pt x="1188720" y="110490"/>
                  <a:pt x="1177445" y="106180"/>
                  <a:pt x="1165860" y="102870"/>
                </a:cubicBezTo>
                <a:cubicBezTo>
                  <a:pt x="1148770" y="97987"/>
                  <a:pt x="1104120" y="89145"/>
                  <a:pt x="1085850" y="80010"/>
                </a:cubicBezTo>
                <a:cubicBezTo>
                  <a:pt x="1073563" y="73867"/>
                  <a:pt x="1063847" y="63293"/>
                  <a:pt x="1051560" y="57150"/>
                </a:cubicBezTo>
                <a:cubicBezTo>
                  <a:pt x="1033290" y="48015"/>
                  <a:pt x="988640" y="39173"/>
                  <a:pt x="971550" y="34290"/>
                </a:cubicBezTo>
                <a:cubicBezTo>
                  <a:pt x="959965" y="30980"/>
                  <a:pt x="948690" y="26670"/>
                  <a:pt x="937260" y="22860"/>
                </a:cubicBezTo>
                <a:cubicBezTo>
                  <a:pt x="815340" y="26670"/>
                  <a:pt x="693311" y="27879"/>
                  <a:pt x="571500" y="34290"/>
                </a:cubicBezTo>
                <a:cubicBezTo>
                  <a:pt x="546521" y="35605"/>
                  <a:pt x="485346" y="48706"/>
                  <a:pt x="457200" y="57150"/>
                </a:cubicBezTo>
                <a:cubicBezTo>
                  <a:pt x="434120" y="64074"/>
                  <a:pt x="411480" y="72390"/>
                  <a:pt x="388620" y="80010"/>
                </a:cubicBezTo>
                <a:cubicBezTo>
                  <a:pt x="377190" y="83820"/>
                  <a:pt x="364355" y="84757"/>
                  <a:pt x="354330" y="91440"/>
                </a:cubicBezTo>
                <a:cubicBezTo>
                  <a:pt x="313102" y="118926"/>
                  <a:pt x="282777" y="135904"/>
                  <a:pt x="251460" y="182880"/>
                </a:cubicBezTo>
                <a:cubicBezTo>
                  <a:pt x="236220" y="205740"/>
                  <a:pt x="225167" y="232033"/>
                  <a:pt x="205740" y="251460"/>
                </a:cubicBezTo>
                <a:cubicBezTo>
                  <a:pt x="194310" y="262890"/>
                  <a:pt x="181374" y="272991"/>
                  <a:pt x="171450" y="285750"/>
                </a:cubicBezTo>
                <a:lnTo>
                  <a:pt x="102870" y="388620"/>
                </a:lnTo>
                <a:lnTo>
                  <a:pt x="80010" y="422910"/>
                </a:lnTo>
                <a:cubicBezTo>
                  <a:pt x="72390" y="434340"/>
                  <a:pt x="61494" y="444168"/>
                  <a:pt x="57150" y="457200"/>
                </a:cubicBezTo>
                <a:cubicBezTo>
                  <a:pt x="49530" y="480060"/>
                  <a:pt x="47656" y="505730"/>
                  <a:pt x="34290" y="525780"/>
                </a:cubicBezTo>
                <a:cubicBezTo>
                  <a:pt x="4747" y="570095"/>
                  <a:pt x="15774" y="547038"/>
                  <a:pt x="0" y="594360"/>
                </a:cubicBezTo>
                <a:cubicBezTo>
                  <a:pt x="3810" y="746760"/>
                  <a:pt x="4347" y="899277"/>
                  <a:pt x="11430" y="1051560"/>
                </a:cubicBezTo>
                <a:cubicBezTo>
                  <a:pt x="11990" y="1063595"/>
                  <a:pt x="17472" y="1075074"/>
                  <a:pt x="22860" y="1085850"/>
                </a:cubicBezTo>
                <a:cubicBezTo>
                  <a:pt x="29003" y="1098137"/>
                  <a:pt x="38904" y="1108213"/>
                  <a:pt x="45720" y="1120140"/>
                </a:cubicBezTo>
                <a:cubicBezTo>
                  <a:pt x="54174" y="1134934"/>
                  <a:pt x="58676" y="1151995"/>
                  <a:pt x="68580" y="1165860"/>
                </a:cubicBezTo>
                <a:cubicBezTo>
                  <a:pt x="77975" y="1179014"/>
                  <a:pt x="91440" y="1188720"/>
                  <a:pt x="102870" y="1200150"/>
                </a:cubicBezTo>
                <a:cubicBezTo>
                  <a:pt x="127714" y="1274682"/>
                  <a:pt x="94836" y="1193086"/>
                  <a:pt x="171450" y="1291590"/>
                </a:cubicBezTo>
                <a:cubicBezTo>
                  <a:pt x="181911" y="1305040"/>
                  <a:pt x="184406" y="1323445"/>
                  <a:pt x="194310" y="1337310"/>
                </a:cubicBezTo>
                <a:cubicBezTo>
                  <a:pt x="217531" y="1369819"/>
                  <a:pt x="244588" y="1379875"/>
                  <a:pt x="274320" y="1405890"/>
                </a:cubicBezTo>
                <a:cubicBezTo>
                  <a:pt x="290540" y="1420082"/>
                  <a:pt x="303820" y="1437418"/>
                  <a:pt x="320040" y="1451610"/>
                </a:cubicBezTo>
                <a:cubicBezTo>
                  <a:pt x="334377" y="1464155"/>
                  <a:pt x="352290" y="1472430"/>
                  <a:pt x="365760" y="1485900"/>
                </a:cubicBezTo>
                <a:cubicBezTo>
                  <a:pt x="375474" y="1495614"/>
                  <a:pt x="378190" y="1511250"/>
                  <a:pt x="388620" y="1520190"/>
                </a:cubicBezTo>
                <a:cubicBezTo>
                  <a:pt x="405488" y="1534648"/>
                  <a:pt x="428902" y="1540022"/>
                  <a:pt x="445770" y="1554480"/>
                </a:cubicBezTo>
                <a:cubicBezTo>
                  <a:pt x="482589" y="1586039"/>
                  <a:pt x="502635" y="1642015"/>
                  <a:pt x="548640" y="1657350"/>
                </a:cubicBezTo>
                <a:lnTo>
                  <a:pt x="617220" y="1680210"/>
                </a:lnTo>
                <a:cubicBezTo>
                  <a:pt x="754380" y="1676400"/>
                  <a:pt x="891667" y="1675807"/>
                  <a:pt x="1028700" y="1668780"/>
                </a:cubicBezTo>
                <a:cubicBezTo>
                  <a:pt x="1061392" y="1667103"/>
                  <a:pt x="1116045" y="1621980"/>
                  <a:pt x="1131570" y="1611630"/>
                </a:cubicBezTo>
                <a:lnTo>
                  <a:pt x="1200150" y="1565910"/>
                </a:lnTo>
                <a:cubicBezTo>
                  <a:pt x="1211580" y="1558290"/>
                  <a:pt x="1224726" y="1552764"/>
                  <a:pt x="1234440" y="1543050"/>
                </a:cubicBezTo>
                <a:cubicBezTo>
                  <a:pt x="1245870" y="1531620"/>
                  <a:pt x="1258382" y="1521178"/>
                  <a:pt x="1268730" y="1508760"/>
                </a:cubicBezTo>
                <a:cubicBezTo>
                  <a:pt x="1277524" y="1498207"/>
                  <a:pt x="1281876" y="1484184"/>
                  <a:pt x="1291590" y="1474470"/>
                </a:cubicBezTo>
                <a:cubicBezTo>
                  <a:pt x="1301304" y="1464756"/>
                  <a:pt x="1314890" y="1459852"/>
                  <a:pt x="1325880" y="1451610"/>
                </a:cubicBezTo>
                <a:cubicBezTo>
                  <a:pt x="1342703" y="1438993"/>
                  <a:pt x="1391480" y="1395950"/>
                  <a:pt x="1417320" y="1383030"/>
                </a:cubicBezTo>
                <a:cubicBezTo>
                  <a:pt x="1428096" y="1377642"/>
                  <a:pt x="1440180" y="1375410"/>
                  <a:pt x="1451610" y="1371600"/>
                </a:cubicBezTo>
                <a:cubicBezTo>
                  <a:pt x="1466850" y="1360170"/>
                  <a:pt x="1481724" y="1348234"/>
                  <a:pt x="1497330" y="1337310"/>
                </a:cubicBezTo>
                <a:cubicBezTo>
                  <a:pt x="1519838" y="1321555"/>
                  <a:pt x="1565910" y="1291590"/>
                  <a:pt x="1565910" y="1291590"/>
                </a:cubicBezTo>
                <a:cubicBezTo>
                  <a:pt x="1573530" y="1268730"/>
                  <a:pt x="1575404" y="1243060"/>
                  <a:pt x="1588770" y="1223010"/>
                </a:cubicBezTo>
                <a:cubicBezTo>
                  <a:pt x="1614988" y="1183684"/>
                  <a:pt x="1618512" y="1183499"/>
                  <a:pt x="1634490" y="1131570"/>
                </a:cubicBezTo>
                <a:cubicBezTo>
                  <a:pt x="1643730" y="1101541"/>
                  <a:pt x="1647415" y="1069936"/>
                  <a:pt x="1657350" y="1040130"/>
                </a:cubicBezTo>
                <a:cubicBezTo>
                  <a:pt x="1661160" y="1028700"/>
                  <a:pt x="1663392" y="1016616"/>
                  <a:pt x="1668780" y="1005840"/>
                </a:cubicBezTo>
                <a:cubicBezTo>
                  <a:pt x="1702176" y="939048"/>
                  <a:pt x="1683917" y="1004296"/>
                  <a:pt x="1703070" y="937260"/>
                </a:cubicBezTo>
                <a:cubicBezTo>
                  <a:pt x="1714008" y="898977"/>
                  <a:pt x="1719252" y="859177"/>
                  <a:pt x="1737360" y="822960"/>
                </a:cubicBezTo>
                <a:lnTo>
                  <a:pt x="1760220" y="777240"/>
                </a:lnTo>
                <a:cubicBezTo>
                  <a:pt x="1768077" y="737957"/>
                  <a:pt x="1772319" y="712034"/>
                  <a:pt x="1783080" y="674370"/>
                </a:cubicBezTo>
                <a:cubicBezTo>
                  <a:pt x="1786390" y="662785"/>
                  <a:pt x="1790700" y="651510"/>
                  <a:pt x="1794510" y="640080"/>
                </a:cubicBezTo>
                <a:cubicBezTo>
                  <a:pt x="1790700" y="586740"/>
                  <a:pt x="1798169" y="531363"/>
                  <a:pt x="1783080" y="480060"/>
                </a:cubicBezTo>
                <a:cubicBezTo>
                  <a:pt x="1777705" y="461784"/>
                  <a:pt x="1750830" y="459240"/>
                  <a:pt x="1737360" y="445770"/>
                </a:cubicBezTo>
                <a:cubicBezTo>
                  <a:pt x="1727646" y="436056"/>
                  <a:pt x="1725678" y="419465"/>
                  <a:pt x="1714500" y="411480"/>
                </a:cubicBezTo>
                <a:cubicBezTo>
                  <a:pt x="1697804" y="399554"/>
                  <a:pt x="1675979" y="397218"/>
                  <a:pt x="1657350" y="388620"/>
                </a:cubicBezTo>
                <a:cubicBezTo>
                  <a:pt x="1626409" y="374339"/>
                  <a:pt x="1596390" y="358140"/>
                  <a:pt x="1565910" y="342900"/>
                </a:cubicBezTo>
                <a:cubicBezTo>
                  <a:pt x="1550670" y="335280"/>
                  <a:pt x="1536720" y="324173"/>
                  <a:pt x="1520190" y="320040"/>
                </a:cubicBezTo>
                <a:cubicBezTo>
                  <a:pt x="1410626" y="292649"/>
                  <a:pt x="1546444" y="328791"/>
                  <a:pt x="1417320" y="285750"/>
                </a:cubicBezTo>
                <a:cubicBezTo>
                  <a:pt x="1402417" y="280782"/>
                  <a:pt x="1386647" y="278834"/>
                  <a:pt x="1371600" y="274320"/>
                </a:cubicBezTo>
                <a:cubicBezTo>
                  <a:pt x="1348520" y="267396"/>
                  <a:pt x="1303020" y="251460"/>
                  <a:pt x="1303020" y="251460"/>
                </a:cubicBezTo>
                <a:cubicBezTo>
                  <a:pt x="1258537" y="184736"/>
                  <a:pt x="1308249" y="242644"/>
                  <a:pt x="1234440" y="205740"/>
                </a:cubicBezTo>
                <a:cubicBezTo>
                  <a:pt x="1209866" y="193453"/>
                  <a:pt x="1188720" y="175260"/>
                  <a:pt x="1165860" y="160020"/>
                </a:cubicBezTo>
                <a:lnTo>
                  <a:pt x="1131570" y="137160"/>
                </a:lnTo>
                <a:cubicBezTo>
                  <a:pt x="1048579" y="192487"/>
                  <a:pt x="1116189" y="138779"/>
                  <a:pt x="1028700" y="308610"/>
                </a:cubicBezTo>
                <a:cubicBezTo>
                  <a:pt x="988874" y="385920"/>
                  <a:pt x="935268" y="456465"/>
                  <a:pt x="902970" y="537210"/>
                </a:cubicBezTo>
                <a:cubicBezTo>
                  <a:pt x="895350" y="556260"/>
                  <a:pt x="889286" y="576009"/>
                  <a:pt x="880110" y="594360"/>
                </a:cubicBezTo>
                <a:cubicBezTo>
                  <a:pt x="871753" y="611074"/>
                  <a:pt x="830726" y="664015"/>
                  <a:pt x="822960" y="674370"/>
                </a:cubicBezTo>
                <a:cubicBezTo>
                  <a:pt x="796833" y="752752"/>
                  <a:pt x="827686" y="655467"/>
                  <a:pt x="800100" y="765810"/>
                </a:cubicBezTo>
                <a:cubicBezTo>
                  <a:pt x="797178" y="777499"/>
                  <a:pt x="791033" y="788286"/>
                  <a:pt x="788670" y="800100"/>
                </a:cubicBezTo>
                <a:cubicBezTo>
                  <a:pt x="737785" y="1054525"/>
                  <a:pt x="785675" y="857802"/>
                  <a:pt x="754380" y="982980"/>
                </a:cubicBezTo>
                <a:cubicBezTo>
                  <a:pt x="758190" y="994410"/>
                  <a:pt x="753811" y="1016179"/>
                  <a:pt x="765810" y="1017270"/>
                </a:cubicBezTo>
                <a:cubicBezTo>
                  <a:pt x="848686" y="1024804"/>
                  <a:pt x="866465" y="996992"/>
                  <a:pt x="925830" y="971550"/>
                </a:cubicBezTo>
                <a:cubicBezTo>
                  <a:pt x="936904" y="966804"/>
                  <a:pt x="948690" y="963930"/>
                  <a:pt x="960120" y="960120"/>
                </a:cubicBezTo>
                <a:cubicBezTo>
                  <a:pt x="963930" y="1009650"/>
                  <a:pt x="974968" y="1059151"/>
                  <a:pt x="971550" y="1108710"/>
                </a:cubicBezTo>
                <a:cubicBezTo>
                  <a:pt x="964142" y="1216125"/>
                  <a:pt x="951220" y="1249711"/>
                  <a:pt x="925830" y="1325880"/>
                </a:cubicBezTo>
                <a:cubicBezTo>
                  <a:pt x="992303" y="1348038"/>
                  <a:pt x="932408" y="1338735"/>
                  <a:pt x="1017270" y="1291590"/>
                </a:cubicBezTo>
                <a:cubicBezTo>
                  <a:pt x="1031002" y="1283961"/>
                  <a:pt x="1047750" y="1283970"/>
                  <a:pt x="1062990" y="1280160"/>
                </a:cubicBezTo>
                <a:cubicBezTo>
                  <a:pt x="1074420" y="1272540"/>
                  <a:pt x="1086290" y="1265542"/>
                  <a:pt x="1097280" y="1257300"/>
                </a:cubicBezTo>
                <a:cubicBezTo>
                  <a:pt x="1116797" y="1242662"/>
                  <a:pt x="1134131" y="1198048"/>
                  <a:pt x="1154430" y="1211580"/>
                </a:cubicBezTo>
                <a:cubicBezTo>
                  <a:pt x="1179988" y="1228619"/>
                  <a:pt x="1162050" y="1272540"/>
                  <a:pt x="1165860" y="1303020"/>
                </a:cubicBezTo>
                <a:cubicBezTo>
                  <a:pt x="1153782" y="1333215"/>
                  <a:pt x="1140529" y="1363103"/>
                  <a:pt x="1131570" y="1394460"/>
                </a:cubicBezTo>
                <a:cubicBezTo>
                  <a:pt x="1127254" y="1409565"/>
                  <a:pt x="1110715" y="1452747"/>
                  <a:pt x="1120140" y="1440180"/>
                </a:cubicBezTo>
                <a:cubicBezTo>
                  <a:pt x="1143000" y="1409700"/>
                  <a:pt x="1167586" y="1380441"/>
                  <a:pt x="1188720" y="1348740"/>
                </a:cubicBezTo>
                <a:cubicBezTo>
                  <a:pt x="1196340" y="1337310"/>
                  <a:pt x="1206001" y="1327003"/>
                  <a:pt x="1211580" y="1314450"/>
                </a:cubicBezTo>
                <a:cubicBezTo>
                  <a:pt x="1221367" y="1292430"/>
                  <a:pt x="1234440" y="1245870"/>
                  <a:pt x="1234440" y="1245870"/>
                </a:cubicBezTo>
                <a:cubicBezTo>
                  <a:pt x="1211580" y="1242060"/>
                  <a:pt x="1189035" y="1234440"/>
                  <a:pt x="1165860" y="1234440"/>
                </a:cubicBezTo>
                <a:cubicBezTo>
                  <a:pt x="1150151" y="1234440"/>
                  <a:pt x="1135043" y="1240902"/>
                  <a:pt x="1120140" y="1245870"/>
                </a:cubicBezTo>
                <a:cubicBezTo>
                  <a:pt x="1100675" y="1252358"/>
                  <a:pt x="1082201" y="1261526"/>
                  <a:pt x="1062990" y="1268730"/>
                </a:cubicBezTo>
                <a:cubicBezTo>
                  <a:pt x="1051709" y="1272960"/>
                  <a:pt x="1040130" y="1276350"/>
                  <a:pt x="1028700" y="1280160"/>
                </a:cubicBezTo>
                <a:cubicBezTo>
                  <a:pt x="990600" y="1261110"/>
                  <a:pt x="936725" y="1259288"/>
                  <a:pt x="914400" y="1223010"/>
                </a:cubicBezTo>
                <a:cubicBezTo>
                  <a:pt x="870789" y="1152142"/>
                  <a:pt x="845820" y="982980"/>
                  <a:pt x="845820" y="982980"/>
                </a:cubicBezTo>
                <a:cubicBezTo>
                  <a:pt x="826297" y="768229"/>
                  <a:pt x="844457" y="944185"/>
                  <a:pt x="811530" y="697230"/>
                </a:cubicBezTo>
                <a:cubicBezTo>
                  <a:pt x="803411" y="636335"/>
                  <a:pt x="850010" y="517758"/>
                  <a:pt x="788670" y="514350"/>
                </a:cubicBezTo>
                <a:lnTo>
                  <a:pt x="582930" y="502920"/>
                </a:lnTo>
                <a:cubicBezTo>
                  <a:pt x="586740" y="483870"/>
                  <a:pt x="583930" y="462160"/>
                  <a:pt x="594360" y="445770"/>
                </a:cubicBezTo>
                <a:cubicBezTo>
                  <a:pt x="611717" y="418495"/>
                  <a:pt x="648482" y="406106"/>
                  <a:pt x="662940" y="377190"/>
                </a:cubicBezTo>
                <a:cubicBezTo>
                  <a:pt x="675922" y="351227"/>
                  <a:pt x="702867" y="294413"/>
                  <a:pt x="720090" y="274320"/>
                </a:cubicBezTo>
                <a:cubicBezTo>
                  <a:pt x="729030" y="263890"/>
                  <a:pt x="742950" y="259080"/>
                  <a:pt x="754380" y="251460"/>
                </a:cubicBezTo>
                <a:cubicBezTo>
                  <a:pt x="758190" y="240030"/>
                  <a:pt x="765810" y="229218"/>
                  <a:pt x="765810" y="217170"/>
                </a:cubicBezTo>
                <a:cubicBezTo>
                  <a:pt x="765810" y="98664"/>
                  <a:pt x="700173" y="163408"/>
                  <a:pt x="571500" y="171450"/>
                </a:cubicBezTo>
                <a:cubicBezTo>
                  <a:pt x="552450" y="167640"/>
                  <a:pt x="526006" y="175562"/>
                  <a:pt x="514350" y="160020"/>
                </a:cubicBezTo>
                <a:cubicBezTo>
                  <a:pt x="506108" y="149030"/>
                  <a:pt x="546924" y="135444"/>
                  <a:pt x="537210" y="125730"/>
                </a:cubicBezTo>
                <a:cubicBezTo>
                  <a:pt x="527496" y="116016"/>
                  <a:pt x="513046" y="139307"/>
                  <a:pt x="502920" y="148590"/>
                </a:cubicBezTo>
                <a:cubicBezTo>
                  <a:pt x="467173" y="181358"/>
                  <a:pt x="429146" y="212665"/>
                  <a:pt x="400050" y="251460"/>
                </a:cubicBezTo>
                <a:cubicBezTo>
                  <a:pt x="357518" y="308170"/>
                  <a:pt x="381611" y="286613"/>
                  <a:pt x="331470" y="320040"/>
                </a:cubicBezTo>
                <a:cubicBezTo>
                  <a:pt x="312420" y="346710"/>
                  <a:pt x="294942" y="374576"/>
                  <a:pt x="274320" y="400050"/>
                </a:cubicBezTo>
                <a:cubicBezTo>
                  <a:pt x="20072" y="714121"/>
                  <a:pt x="207700" y="466017"/>
                  <a:pt x="102870" y="605790"/>
                </a:cubicBezTo>
                <a:cubicBezTo>
                  <a:pt x="118110" y="613410"/>
                  <a:pt x="131929" y="632220"/>
                  <a:pt x="148590" y="628650"/>
                </a:cubicBezTo>
                <a:cubicBezTo>
                  <a:pt x="190242" y="619725"/>
                  <a:pt x="224289" y="589514"/>
                  <a:pt x="262890" y="571500"/>
                </a:cubicBezTo>
                <a:cubicBezTo>
                  <a:pt x="281483" y="562823"/>
                  <a:pt x="301291" y="556973"/>
                  <a:pt x="320040" y="548640"/>
                </a:cubicBezTo>
                <a:cubicBezTo>
                  <a:pt x="404784" y="510976"/>
                  <a:pt x="329621" y="537826"/>
                  <a:pt x="400050" y="514350"/>
                </a:cubicBezTo>
                <a:cubicBezTo>
                  <a:pt x="281712" y="721442"/>
                  <a:pt x="455905" y="419834"/>
                  <a:pt x="251460" y="754380"/>
                </a:cubicBezTo>
                <a:cubicBezTo>
                  <a:pt x="242575" y="768919"/>
                  <a:pt x="238504" y="786235"/>
                  <a:pt x="228600" y="800100"/>
                </a:cubicBezTo>
                <a:cubicBezTo>
                  <a:pt x="219205" y="813254"/>
                  <a:pt x="178628" y="830470"/>
                  <a:pt x="194310" y="834390"/>
                </a:cubicBezTo>
                <a:cubicBezTo>
                  <a:pt x="221219" y="841117"/>
                  <a:pt x="247650" y="819150"/>
                  <a:pt x="274320" y="811530"/>
                </a:cubicBezTo>
                <a:lnTo>
                  <a:pt x="537210" y="594360"/>
                </a:lnTo>
                <a:cubicBezTo>
                  <a:pt x="556061" y="578875"/>
                  <a:pt x="577109" y="565891"/>
                  <a:pt x="594360" y="548640"/>
                </a:cubicBezTo>
                <a:cubicBezTo>
                  <a:pt x="621030" y="521970"/>
                  <a:pt x="692252" y="435421"/>
                  <a:pt x="674370" y="468630"/>
                </a:cubicBezTo>
                <a:cubicBezTo>
                  <a:pt x="520804" y="753824"/>
                  <a:pt x="673370" y="481631"/>
                  <a:pt x="434340" y="857250"/>
                </a:cubicBezTo>
                <a:cubicBezTo>
                  <a:pt x="405923" y="901905"/>
                  <a:pt x="379095" y="947631"/>
                  <a:pt x="354330" y="994410"/>
                </a:cubicBezTo>
                <a:cubicBezTo>
                  <a:pt x="344730" y="1012543"/>
                  <a:pt x="312877" y="1060237"/>
                  <a:pt x="331470" y="1051560"/>
                </a:cubicBezTo>
                <a:cubicBezTo>
                  <a:pt x="403313" y="1018033"/>
                  <a:pt x="463554" y="963526"/>
                  <a:pt x="525780" y="914400"/>
                </a:cubicBezTo>
                <a:cubicBezTo>
                  <a:pt x="696986" y="779238"/>
                  <a:pt x="703735" y="770735"/>
                  <a:pt x="800100" y="674370"/>
                </a:cubicBezTo>
                <a:cubicBezTo>
                  <a:pt x="796290" y="701040"/>
                  <a:pt x="798130" y="729155"/>
                  <a:pt x="788670" y="754380"/>
                </a:cubicBezTo>
                <a:cubicBezTo>
                  <a:pt x="774897" y="791109"/>
                  <a:pt x="749063" y="822165"/>
                  <a:pt x="731520" y="857250"/>
                </a:cubicBezTo>
                <a:cubicBezTo>
                  <a:pt x="718544" y="883203"/>
                  <a:pt x="710206" y="911307"/>
                  <a:pt x="697230" y="937260"/>
                </a:cubicBezTo>
                <a:cubicBezTo>
                  <a:pt x="695033" y="941653"/>
                  <a:pt x="643161" y="1013930"/>
                  <a:pt x="651510" y="1017270"/>
                </a:cubicBezTo>
                <a:cubicBezTo>
                  <a:pt x="677263" y="1027571"/>
                  <a:pt x="704850" y="1002030"/>
                  <a:pt x="731520" y="994410"/>
                </a:cubicBezTo>
                <a:cubicBezTo>
                  <a:pt x="898038" y="851680"/>
                  <a:pt x="725778" y="990618"/>
                  <a:pt x="891540" y="880110"/>
                </a:cubicBezTo>
                <a:cubicBezTo>
                  <a:pt x="911839" y="866578"/>
                  <a:pt x="928391" y="847922"/>
                  <a:pt x="948690" y="834390"/>
                </a:cubicBezTo>
                <a:cubicBezTo>
                  <a:pt x="962867" y="824939"/>
                  <a:pt x="979961" y="820561"/>
                  <a:pt x="994410" y="811530"/>
                </a:cubicBezTo>
                <a:cubicBezTo>
                  <a:pt x="1033511" y="787092"/>
                  <a:pt x="1043249" y="774121"/>
                  <a:pt x="1074420" y="742950"/>
                </a:cubicBezTo>
                <a:cubicBezTo>
                  <a:pt x="1001346" y="962172"/>
                  <a:pt x="1063702" y="790716"/>
                  <a:pt x="811530" y="1223010"/>
                </a:cubicBezTo>
                <a:lnTo>
                  <a:pt x="811530" y="1223010"/>
                </a:lnTo>
                <a:cubicBezTo>
                  <a:pt x="800100" y="1249680"/>
                  <a:pt x="788016" y="1276079"/>
                  <a:pt x="777240" y="1303020"/>
                </a:cubicBezTo>
                <a:cubicBezTo>
                  <a:pt x="772765" y="1314207"/>
                  <a:pt x="754225" y="1340620"/>
                  <a:pt x="765810" y="1337310"/>
                </a:cubicBezTo>
                <a:cubicBezTo>
                  <a:pt x="800371" y="1327436"/>
                  <a:pt x="829183" y="1302614"/>
                  <a:pt x="857250" y="1280160"/>
                </a:cubicBezTo>
                <a:cubicBezTo>
                  <a:pt x="924700" y="1226200"/>
                  <a:pt x="988809" y="1168069"/>
                  <a:pt x="1051560" y="1108710"/>
                </a:cubicBezTo>
                <a:cubicBezTo>
                  <a:pt x="1335999" y="839646"/>
                  <a:pt x="1184616" y="943806"/>
                  <a:pt x="1314450" y="857250"/>
                </a:cubicBezTo>
                <a:cubicBezTo>
                  <a:pt x="1322070" y="845820"/>
                  <a:pt x="1323573" y="822960"/>
                  <a:pt x="1337310" y="822960"/>
                </a:cubicBezTo>
                <a:cubicBezTo>
                  <a:pt x="1349358" y="822960"/>
                  <a:pt x="1331268" y="846474"/>
                  <a:pt x="1325880" y="857250"/>
                </a:cubicBezTo>
                <a:cubicBezTo>
                  <a:pt x="1289296" y="930418"/>
                  <a:pt x="1250363" y="1002394"/>
                  <a:pt x="1211580" y="1074420"/>
                </a:cubicBezTo>
                <a:cubicBezTo>
                  <a:pt x="1197017" y="1101466"/>
                  <a:pt x="1181100" y="1127760"/>
                  <a:pt x="1165860" y="1154430"/>
                </a:cubicBezTo>
                <a:cubicBezTo>
                  <a:pt x="1150620" y="1181100"/>
                  <a:pt x="1132240" y="1206206"/>
                  <a:pt x="1120140" y="1234440"/>
                </a:cubicBezTo>
                <a:cubicBezTo>
                  <a:pt x="1078346" y="1331960"/>
                  <a:pt x="1103260" y="1291237"/>
                  <a:pt x="1051560" y="1360170"/>
                </a:cubicBezTo>
                <a:cubicBezTo>
                  <a:pt x="1047750" y="1371600"/>
                  <a:pt x="1028082" y="1394460"/>
                  <a:pt x="1040130" y="1394460"/>
                </a:cubicBezTo>
                <a:cubicBezTo>
                  <a:pt x="1113436" y="1394460"/>
                  <a:pt x="1179020" y="1371023"/>
                  <a:pt x="1245870" y="1348740"/>
                </a:cubicBezTo>
                <a:cubicBezTo>
                  <a:pt x="1224997" y="1418316"/>
                  <a:pt x="1216391" y="1459313"/>
                  <a:pt x="1188720" y="1520190"/>
                </a:cubicBezTo>
                <a:cubicBezTo>
                  <a:pt x="1178144" y="1543457"/>
                  <a:pt x="1168607" y="1567504"/>
                  <a:pt x="1154430" y="1588770"/>
                </a:cubicBezTo>
                <a:cubicBezTo>
                  <a:pt x="1145464" y="1602220"/>
                  <a:pt x="1132558" y="1612712"/>
                  <a:pt x="1120140" y="1623060"/>
                </a:cubicBezTo>
                <a:cubicBezTo>
                  <a:pt x="1109587" y="1631854"/>
                  <a:pt x="1085850" y="1659657"/>
                  <a:pt x="1085850" y="1645920"/>
                </a:cubicBezTo>
                <a:cubicBezTo>
                  <a:pt x="1085850" y="1629756"/>
                  <a:pt x="1107867" y="1622150"/>
                  <a:pt x="1120140" y="1611630"/>
                </a:cubicBezTo>
                <a:cubicBezTo>
                  <a:pt x="1177322" y="1562617"/>
                  <a:pt x="1161272" y="1577995"/>
                  <a:pt x="1245870" y="1565910"/>
                </a:cubicBezTo>
                <a:cubicBezTo>
                  <a:pt x="1257300" y="1558290"/>
                  <a:pt x="1293630" y="1545744"/>
                  <a:pt x="1280160" y="1543050"/>
                </a:cubicBezTo>
                <a:cubicBezTo>
                  <a:pt x="1250039" y="1537026"/>
                  <a:pt x="1219322" y="1551819"/>
                  <a:pt x="1188720" y="1554480"/>
                </a:cubicBezTo>
                <a:cubicBezTo>
                  <a:pt x="1131658" y="1559442"/>
                  <a:pt x="1074420" y="1562100"/>
                  <a:pt x="1017270" y="1565910"/>
                </a:cubicBezTo>
                <a:cubicBezTo>
                  <a:pt x="984820" y="1559420"/>
                  <a:pt x="862482" y="1538155"/>
                  <a:pt x="822960" y="1520190"/>
                </a:cubicBezTo>
                <a:cubicBezTo>
                  <a:pt x="805618" y="1512307"/>
                  <a:pt x="793312" y="1496127"/>
                  <a:pt x="777240" y="1485900"/>
                </a:cubicBezTo>
                <a:cubicBezTo>
                  <a:pt x="751325" y="1469409"/>
                  <a:pt x="724440" y="1454433"/>
                  <a:pt x="697230" y="1440180"/>
                </a:cubicBezTo>
                <a:cubicBezTo>
                  <a:pt x="644403" y="1412509"/>
                  <a:pt x="590550" y="1386840"/>
                  <a:pt x="537210" y="1360170"/>
                </a:cubicBezTo>
                <a:cubicBezTo>
                  <a:pt x="521970" y="1352550"/>
                  <a:pt x="505667" y="1346761"/>
                  <a:pt x="491490" y="1337310"/>
                </a:cubicBezTo>
                <a:lnTo>
                  <a:pt x="457200" y="1314450"/>
                </a:lnTo>
                <a:cubicBezTo>
                  <a:pt x="453390" y="1303020"/>
                  <a:pt x="445770" y="1292208"/>
                  <a:pt x="445770" y="1280160"/>
                </a:cubicBezTo>
                <a:cubicBezTo>
                  <a:pt x="445770" y="1268112"/>
                  <a:pt x="451812" y="1256646"/>
                  <a:pt x="457200" y="1245870"/>
                </a:cubicBezTo>
                <a:cubicBezTo>
                  <a:pt x="500924" y="1158423"/>
                  <a:pt x="482294" y="1209346"/>
                  <a:pt x="560070" y="1131570"/>
                </a:cubicBezTo>
                <a:cubicBezTo>
                  <a:pt x="577321" y="1114319"/>
                  <a:pt x="589470" y="1092553"/>
                  <a:pt x="605790" y="1074420"/>
                </a:cubicBezTo>
                <a:cubicBezTo>
                  <a:pt x="623812" y="1054395"/>
                  <a:pt x="640211" y="1031734"/>
                  <a:pt x="662940" y="1017270"/>
                </a:cubicBezTo>
                <a:cubicBezTo>
                  <a:pt x="683269" y="1004333"/>
                  <a:pt x="731520" y="994410"/>
                  <a:pt x="731520" y="994410"/>
                </a:cubicBezTo>
                <a:cubicBezTo>
                  <a:pt x="720090" y="1101090"/>
                  <a:pt x="713793" y="1208446"/>
                  <a:pt x="697230" y="1314450"/>
                </a:cubicBezTo>
                <a:cubicBezTo>
                  <a:pt x="694600" y="1331285"/>
                  <a:pt x="657331" y="1360170"/>
                  <a:pt x="674370" y="1360170"/>
                </a:cubicBezTo>
                <a:cubicBezTo>
                  <a:pt x="750970" y="1360170"/>
                  <a:pt x="823690" y="1283483"/>
                  <a:pt x="880110" y="1245870"/>
                </a:cubicBezTo>
                <a:cubicBezTo>
                  <a:pt x="948918" y="1199998"/>
                  <a:pt x="961853" y="1209847"/>
                  <a:pt x="1017270" y="1154430"/>
                </a:cubicBezTo>
                <a:cubicBezTo>
                  <a:pt x="1030740" y="1140960"/>
                  <a:pt x="1038090" y="1122180"/>
                  <a:pt x="1051560" y="1108710"/>
                </a:cubicBezTo>
                <a:cubicBezTo>
                  <a:pt x="1091127" y="1069143"/>
                  <a:pt x="1113646" y="1055889"/>
                  <a:pt x="1154430" y="1028700"/>
                </a:cubicBezTo>
                <a:cubicBezTo>
                  <a:pt x="1135380" y="1070610"/>
                  <a:pt x="1118519" y="1113586"/>
                  <a:pt x="1097280" y="1154430"/>
                </a:cubicBezTo>
                <a:cubicBezTo>
                  <a:pt x="1068937" y="1208936"/>
                  <a:pt x="1028656" y="1257410"/>
                  <a:pt x="1005840" y="1314450"/>
                </a:cubicBezTo>
                <a:cubicBezTo>
                  <a:pt x="960831" y="1426973"/>
                  <a:pt x="1005775" y="1325994"/>
                  <a:pt x="960120" y="1405890"/>
                </a:cubicBezTo>
                <a:cubicBezTo>
                  <a:pt x="951666" y="1420684"/>
                  <a:pt x="920306" y="1453305"/>
                  <a:pt x="937260" y="1451610"/>
                </a:cubicBezTo>
                <a:cubicBezTo>
                  <a:pt x="986544" y="1446682"/>
                  <a:pt x="1029816" y="1415993"/>
                  <a:pt x="1074420" y="1394460"/>
                </a:cubicBezTo>
                <a:cubicBezTo>
                  <a:pt x="1140419" y="1362599"/>
                  <a:pt x="1205714" y="1329006"/>
                  <a:pt x="1268730" y="1291590"/>
                </a:cubicBezTo>
                <a:cubicBezTo>
                  <a:pt x="1598734" y="1095650"/>
                  <a:pt x="1342930" y="1225915"/>
                  <a:pt x="1485900" y="1154430"/>
                </a:cubicBezTo>
                <a:cubicBezTo>
                  <a:pt x="1493520" y="1135380"/>
                  <a:pt x="1508206" y="1117790"/>
                  <a:pt x="1508760" y="1097280"/>
                </a:cubicBezTo>
                <a:cubicBezTo>
                  <a:pt x="1517962" y="756806"/>
                  <a:pt x="1517534" y="833203"/>
                  <a:pt x="1474470" y="628650"/>
                </a:cubicBezTo>
                <a:cubicBezTo>
                  <a:pt x="1466466" y="590629"/>
                  <a:pt x="1459751" y="552342"/>
                  <a:pt x="1451610" y="514350"/>
                </a:cubicBezTo>
                <a:cubicBezTo>
                  <a:pt x="1448319" y="498990"/>
                  <a:pt x="1443588" y="483965"/>
                  <a:pt x="1440180" y="468630"/>
                </a:cubicBezTo>
                <a:cubicBezTo>
                  <a:pt x="1435966" y="449665"/>
                  <a:pt x="1434893" y="429910"/>
                  <a:pt x="1428750" y="411480"/>
                </a:cubicBezTo>
                <a:cubicBezTo>
                  <a:pt x="1423362" y="395316"/>
                  <a:pt x="1413510" y="381000"/>
                  <a:pt x="1405890" y="365760"/>
                </a:cubicBezTo>
                <a:cubicBezTo>
                  <a:pt x="1404241" y="357516"/>
                  <a:pt x="1393072" y="289383"/>
                  <a:pt x="1383030" y="274320"/>
                </a:cubicBezTo>
                <a:cubicBezTo>
                  <a:pt x="1350529" y="225568"/>
                  <a:pt x="1356392" y="249571"/>
                  <a:pt x="1314450" y="228600"/>
                </a:cubicBezTo>
                <a:cubicBezTo>
                  <a:pt x="1302163" y="222457"/>
                  <a:pt x="1292786" y="211151"/>
                  <a:pt x="1280160" y="205740"/>
                </a:cubicBezTo>
                <a:cubicBezTo>
                  <a:pt x="1265721" y="199552"/>
                  <a:pt x="1250145" y="194659"/>
                  <a:pt x="1234440" y="194310"/>
                </a:cubicBezTo>
                <a:cubicBezTo>
                  <a:pt x="1078269" y="190840"/>
                  <a:pt x="922020" y="194310"/>
                  <a:pt x="765810" y="194310"/>
                </a:cubicBezTo>
              </a:path>
            </a:pathLst>
          </a:custGeom>
          <a:no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3440430" y="4606290"/>
            <a:ext cx="1748790" cy="1796723"/>
          </a:xfrm>
          <a:custGeom>
            <a:avLst/>
            <a:gdLst>
              <a:gd name="connsiteX0" fmla="*/ 742950 w 1748790"/>
              <a:gd name="connsiteY0" fmla="*/ 91440 h 1796723"/>
              <a:gd name="connsiteX1" fmla="*/ 1062990 w 1748790"/>
              <a:gd name="connsiteY1" fmla="*/ 57150 h 1796723"/>
              <a:gd name="connsiteX2" fmla="*/ 1017270 w 1748790"/>
              <a:gd name="connsiteY2" fmla="*/ 80010 h 1796723"/>
              <a:gd name="connsiteX3" fmla="*/ 925830 w 1748790"/>
              <a:gd name="connsiteY3" fmla="*/ 102870 h 1796723"/>
              <a:gd name="connsiteX4" fmla="*/ 1005840 w 1748790"/>
              <a:gd name="connsiteY4" fmla="*/ 137160 h 1796723"/>
              <a:gd name="connsiteX5" fmla="*/ 1085850 w 1748790"/>
              <a:gd name="connsiteY5" fmla="*/ 160020 h 1796723"/>
              <a:gd name="connsiteX6" fmla="*/ 1051560 w 1748790"/>
              <a:gd name="connsiteY6" fmla="*/ 182880 h 1796723"/>
              <a:gd name="connsiteX7" fmla="*/ 982980 w 1748790"/>
              <a:gd name="connsiteY7" fmla="*/ 205740 h 1796723"/>
              <a:gd name="connsiteX8" fmla="*/ 1074420 w 1748790"/>
              <a:gd name="connsiteY8" fmla="*/ 308610 h 1796723"/>
              <a:gd name="connsiteX9" fmla="*/ 1154430 w 1748790"/>
              <a:gd name="connsiteY9" fmla="*/ 365760 h 1796723"/>
              <a:gd name="connsiteX10" fmla="*/ 1257300 w 1748790"/>
              <a:gd name="connsiteY10" fmla="*/ 468630 h 1796723"/>
              <a:gd name="connsiteX11" fmla="*/ 1303020 w 1748790"/>
              <a:gd name="connsiteY11" fmla="*/ 514350 h 1796723"/>
              <a:gd name="connsiteX12" fmla="*/ 1337310 w 1748790"/>
              <a:gd name="connsiteY12" fmla="*/ 548640 h 1796723"/>
              <a:gd name="connsiteX13" fmla="*/ 1360170 w 1748790"/>
              <a:gd name="connsiteY13" fmla="*/ 582930 h 1796723"/>
              <a:gd name="connsiteX14" fmla="*/ 1291590 w 1748790"/>
              <a:gd name="connsiteY14" fmla="*/ 571500 h 1796723"/>
              <a:gd name="connsiteX15" fmla="*/ 1200150 w 1748790"/>
              <a:gd name="connsiteY15" fmla="*/ 502920 h 1796723"/>
              <a:gd name="connsiteX16" fmla="*/ 1097280 w 1748790"/>
              <a:gd name="connsiteY16" fmla="*/ 434340 h 1796723"/>
              <a:gd name="connsiteX17" fmla="*/ 971550 w 1748790"/>
              <a:gd name="connsiteY17" fmla="*/ 308610 h 1796723"/>
              <a:gd name="connsiteX18" fmla="*/ 937260 w 1748790"/>
              <a:gd name="connsiteY18" fmla="*/ 274320 h 1796723"/>
              <a:gd name="connsiteX19" fmla="*/ 868680 w 1748790"/>
              <a:gd name="connsiteY19" fmla="*/ 194310 h 1796723"/>
              <a:gd name="connsiteX20" fmla="*/ 1017270 w 1748790"/>
              <a:gd name="connsiteY20" fmla="*/ 240030 h 1796723"/>
              <a:gd name="connsiteX21" fmla="*/ 1097280 w 1748790"/>
              <a:gd name="connsiteY21" fmla="*/ 262890 h 1796723"/>
              <a:gd name="connsiteX22" fmla="*/ 1211580 w 1748790"/>
              <a:gd name="connsiteY22" fmla="*/ 342900 h 1796723"/>
              <a:gd name="connsiteX23" fmla="*/ 1291590 w 1748790"/>
              <a:gd name="connsiteY23" fmla="*/ 400050 h 1796723"/>
              <a:gd name="connsiteX24" fmla="*/ 1325880 w 1748790"/>
              <a:gd name="connsiteY24" fmla="*/ 377190 h 1796723"/>
              <a:gd name="connsiteX25" fmla="*/ 1405890 w 1748790"/>
              <a:gd name="connsiteY25" fmla="*/ 434340 h 1796723"/>
              <a:gd name="connsiteX26" fmla="*/ 1440180 w 1748790"/>
              <a:gd name="connsiteY26" fmla="*/ 457200 h 1796723"/>
              <a:gd name="connsiteX27" fmla="*/ 1371600 w 1748790"/>
              <a:gd name="connsiteY27" fmla="*/ 354330 h 1796723"/>
              <a:gd name="connsiteX28" fmla="*/ 1268730 w 1748790"/>
              <a:gd name="connsiteY28" fmla="*/ 194310 h 1796723"/>
              <a:gd name="connsiteX29" fmla="*/ 1303020 w 1748790"/>
              <a:gd name="connsiteY29" fmla="*/ 228600 h 1796723"/>
              <a:gd name="connsiteX30" fmla="*/ 1360170 w 1748790"/>
              <a:gd name="connsiteY30" fmla="*/ 320040 h 1796723"/>
              <a:gd name="connsiteX31" fmla="*/ 1371600 w 1748790"/>
              <a:gd name="connsiteY31" fmla="*/ 354330 h 1796723"/>
              <a:gd name="connsiteX32" fmla="*/ 1428750 w 1748790"/>
              <a:gd name="connsiteY32" fmla="*/ 274320 h 1796723"/>
              <a:gd name="connsiteX33" fmla="*/ 1314450 w 1748790"/>
              <a:gd name="connsiteY33" fmla="*/ 262890 h 1796723"/>
              <a:gd name="connsiteX34" fmla="*/ 1268730 w 1748790"/>
              <a:gd name="connsiteY34" fmla="*/ 228600 h 1796723"/>
              <a:gd name="connsiteX35" fmla="*/ 1245870 w 1748790"/>
              <a:gd name="connsiteY35" fmla="*/ 194310 h 1796723"/>
              <a:gd name="connsiteX36" fmla="*/ 1303020 w 1748790"/>
              <a:gd name="connsiteY36" fmla="*/ 217170 h 1796723"/>
              <a:gd name="connsiteX37" fmla="*/ 1360170 w 1748790"/>
              <a:gd name="connsiteY37" fmla="*/ 285750 h 1796723"/>
              <a:gd name="connsiteX38" fmla="*/ 1314450 w 1748790"/>
              <a:gd name="connsiteY38" fmla="*/ 308610 h 1796723"/>
              <a:gd name="connsiteX39" fmla="*/ 1223010 w 1748790"/>
              <a:gd name="connsiteY39" fmla="*/ 262890 h 1796723"/>
              <a:gd name="connsiteX40" fmla="*/ 1257300 w 1748790"/>
              <a:gd name="connsiteY40" fmla="*/ 240030 h 1796723"/>
              <a:gd name="connsiteX41" fmla="*/ 1245870 w 1748790"/>
              <a:gd name="connsiteY41" fmla="*/ 274320 h 1796723"/>
              <a:gd name="connsiteX42" fmla="*/ 1143000 w 1748790"/>
              <a:gd name="connsiteY42" fmla="*/ 262890 h 1796723"/>
              <a:gd name="connsiteX43" fmla="*/ 1108710 w 1748790"/>
              <a:gd name="connsiteY43" fmla="*/ 251460 h 1796723"/>
              <a:gd name="connsiteX44" fmla="*/ 1200150 w 1748790"/>
              <a:gd name="connsiteY44" fmla="*/ 262890 h 1796723"/>
              <a:gd name="connsiteX45" fmla="*/ 1245870 w 1748790"/>
              <a:gd name="connsiteY45" fmla="*/ 285750 h 1796723"/>
              <a:gd name="connsiteX46" fmla="*/ 1303020 w 1748790"/>
              <a:gd name="connsiteY46" fmla="*/ 331470 h 1796723"/>
              <a:gd name="connsiteX47" fmla="*/ 1405890 w 1748790"/>
              <a:gd name="connsiteY47" fmla="*/ 468630 h 1796723"/>
              <a:gd name="connsiteX48" fmla="*/ 1440180 w 1748790"/>
              <a:gd name="connsiteY48" fmla="*/ 560070 h 1796723"/>
              <a:gd name="connsiteX49" fmla="*/ 1474470 w 1748790"/>
              <a:gd name="connsiteY49" fmla="*/ 582930 h 1796723"/>
              <a:gd name="connsiteX50" fmla="*/ 1565910 w 1748790"/>
              <a:gd name="connsiteY50" fmla="*/ 594360 h 1796723"/>
              <a:gd name="connsiteX51" fmla="*/ 1554480 w 1748790"/>
              <a:gd name="connsiteY51" fmla="*/ 628650 h 1796723"/>
              <a:gd name="connsiteX52" fmla="*/ 1440180 w 1748790"/>
              <a:gd name="connsiteY52" fmla="*/ 525780 h 1796723"/>
              <a:gd name="connsiteX53" fmla="*/ 1451610 w 1748790"/>
              <a:gd name="connsiteY53" fmla="*/ 514350 h 1796723"/>
              <a:gd name="connsiteX54" fmla="*/ 1485900 w 1748790"/>
              <a:gd name="connsiteY54" fmla="*/ 548640 h 1796723"/>
              <a:gd name="connsiteX55" fmla="*/ 1520190 w 1748790"/>
              <a:gd name="connsiteY55" fmla="*/ 594360 h 1796723"/>
              <a:gd name="connsiteX56" fmla="*/ 1543050 w 1748790"/>
              <a:gd name="connsiteY56" fmla="*/ 662940 h 1796723"/>
              <a:gd name="connsiteX57" fmla="*/ 1508760 w 1748790"/>
              <a:gd name="connsiteY57" fmla="*/ 594360 h 1796723"/>
              <a:gd name="connsiteX58" fmla="*/ 1485900 w 1748790"/>
              <a:gd name="connsiteY58" fmla="*/ 662940 h 1796723"/>
              <a:gd name="connsiteX59" fmla="*/ 1474470 w 1748790"/>
              <a:gd name="connsiteY59" fmla="*/ 708660 h 1796723"/>
              <a:gd name="connsiteX60" fmla="*/ 1451610 w 1748790"/>
              <a:gd name="connsiteY60" fmla="*/ 742950 h 1796723"/>
              <a:gd name="connsiteX61" fmla="*/ 1497330 w 1748790"/>
              <a:gd name="connsiteY61" fmla="*/ 685800 h 1796723"/>
              <a:gd name="connsiteX62" fmla="*/ 1508760 w 1748790"/>
              <a:gd name="connsiteY62" fmla="*/ 720090 h 1796723"/>
              <a:gd name="connsiteX63" fmla="*/ 1497330 w 1748790"/>
              <a:gd name="connsiteY63" fmla="*/ 788670 h 1796723"/>
              <a:gd name="connsiteX64" fmla="*/ 1451610 w 1748790"/>
              <a:gd name="connsiteY64" fmla="*/ 811530 h 1796723"/>
              <a:gd name="connsiteX65" fmla="*/ 1348740 w 1748790"/>
              <a:gd name="connsiteY65" fmla="*/ 857250 h 1796723"/>
              <a:gd name="connsiteX66" fmla="*/ 1280160 w 1748790"/>
              <a:gd name="connsiteY66" fmla="*/ 845820 h 1796723"/>
              <a:gd name="connsiteX67" fmla="*/ 1314450 w 1748790"/>
              <a:gd name="connsiteY67" fmla="*/ 822960 h 1796723"/>
              <a:gd name="connsiteX68" fmla="*/ 1394460 w 1748790"/>
              <a:gd name="connsiteY68" fmla="*/ 834390 h 1796723"/>
              <a:gd name="connsiteX69" fmla="*/ 1451610 w 1748790"/>
              <a:gd name="connsiteY69" fmla="*/ 925830 h 1796723"/>
              <a:gd name="connsiteX70" fmla="*/ 1440180 w 1748790"/>
              <a:gd name="connsiteY70" fmla="*/ 1028700 h 1796723"/>
              <a:gd name="connsiteX71" fmla="*/ 1394460 w 1748790"/>
              <a:gd name="connsiteY71" fmla="*/ 1017270 h 1796723"/>
              <a:gd name="connsiteX72" fmla="*/ 1383030 w 1748790"/>
              <a:gd name="connsiteY72" fmla="*/ 971550 h 1796723"/>
              <a:gd name="connsiteX73" fmla="*/ 1405890 w 1748790"/>
              <a:gd name="connsiteY73" fmla="*/ 788670 h 1796723"/>
              <a:gd name="connsiteX74" fmla="*/ 1371600 w 1748790"/>
              <a:gd name="connsiteY74" fmla="*/ 754380 h 1796723"/>
              <a:gd name="connsiteX75" fmla="*/ 1314450 w 1748790"/>
              <a:gd name="connsiteY75" fmla="*/ 811530 h 1796723"/>
              <a:gd name="connsiteX76" fmla="*/ 1085850 w 1748790"/>
              <a:gd name="connsiteY76" fmla="*/ 925830 h 1796723"/>
              <a:gd name="connsiteX77" fmla="*/ 1005840 w 1748790"/>
              <a:gd name="connsiteY77" fmla="*/ 971550 h 1796723"/>
              <a:gd name="connsiteX78" fmla="*/ 925830 w 1748790"/>
              <a:gd name="connsiteY78" fmla="*/ 1005840 h 1796723"/>
              <a:gd name="connsiteX79" fmla="*/ 845820 w 1748790"/>
              <a:gd name="connsiteY79" fmla="*/ 1062990 h 1796723"/>
              <a:gd name="connsiteX80" fmla="*/ 800100 w 1748790"/>
              <a:gd name="connsiteY80" fmla="*/ 1085850 h 1796723"/>
              <a:gd name="connsiteX81" fmla="*/ 834390 w 1748790"/>
              <a:gd name="connsiteY81" fmla="*/ 1051560 h 1796723"/>
              <a:gd name="connsiteX82" fmla="*/ 902970 w 1748790"/>
              <a:gd name="connsiteY82" fmla="*/ 1005840 h 1796723"/>
              <a:gd name="connsiteX83" fmla="*/ 868680 w 1748790"/>
              <a:gd name="connsiteY83" fmla="*/ 994410 h 1796723"/>
              <a:gd name="connsiteX84" fmla="*/ 845820 w 1748790"/>
              <a:gd name="connsiteY84" fmla="*/ 960120 h 1796723"/>
              <a:gd name="connsiteX85" fmla="*/ 914400 w 1748790"/>
              <a:gd name="connsiteY85" fmla="*/ 914400 h 1796723"/>
              <a:gd name="connsiteX86" fmla="*/ 971550 w 1748790"/>
              <a:gd name="connsiteY86" fmla="*/ 925830 h 1796723"/>
              <a:gd name="connsiteX87" fmla="*/ 948690 w 1748790"/>
              <a:gd name="connsiteY87" fmla="*/ 960120 h 1796723"/>
              <a:gd name="connsiteX88" fmla="*/ 880110 w 1748790"/>
              <a:gd name="connsiteY88" fmla="*/ 1005840 h 1796723"/>
              <a:gd name="connsiteX89" fmla="*/ 891540 w 1748790"/>
              <a:gd name="connsiteY89" fmla="*/ 948690 h 1796723"/>
              <a:gd name="connsiteX90" fmla="*/ 971550 w 1748790"/>
              <a:gd name="connsiteY90" fmla="*/ 868680 h 1796723"/>
              <a:gd name="connsiteX91" fmla="*/ 1005840 w 1748790"/>
              <a:gd name="connsiteY91" fmla="*/ 822960 h 1796723"/>
              <a:gd name="connsiteX92" fmla="*/ 1062990 w 1748790"/>
              <a:gd name="connsiteY92" fmla="*/ 788670 h 1796723"/>
              <a:gd name="connsiteX93" fmla="*/ 994410 w 1748790"/>
              <a:gd name="connsiteY93" fmla="*/ 845820 h 1796723"/>
              <a:gd name="connsiteX94" fmla="*/ 891540 w 1748790"/>
              <a:gd name="connsiteY94" fmla="*/ 925830 h 1796723"/>
              <a:gd name="connsiteX95" fmla="*/ 845820 w 1748790"/>
              <a:gd name="connsiteY95" fmla="*/ 937260 h 1796723"/>
              <a:gd name="connsiteX96" fmla="*/ 834390 w 1748790"/>
              <a:gd name="connsiteY96" fmla="*/ 891540 h 1796723"/>
              <a:gd name="connsiteX97" fmla="*/ 891540 w 1748790"/>
              <a:gd name="connsiteY97" fmla="*/ 811530 h 1796723"/>
              <a:gd name="connsiteX98" fmla="*/ 1051560 w 1748790"/>
              <a:gd name="connsiteY98" fmla="*/ 720090 h 1796723"/>
              <a:gd name="connsiteX99" fmla="*/ 1108710 w 1748790"/>
              <a:gd name="connsiteY99" fmla="*/ 685800 h 1796723"/>
              <a:gd name="connsiteX100" fmla="*/ 1188720 w 1748790"/>
              <a:gd name="connsiteY100" fmla="*/ 662940 h 1796723"/>
              <a:gd name="connsiteX101" fmla="*/ 1268730 w 1748790"/>
              <a:gd name="connsiteY101" fmla="*/ 685800 h 1796723"/>
              <a:gd name="connsiteX102" fmla="*/ 1280160 w 1748790"/>
              <a:gd name="connsiteY102" fmla="*/ 731520 h 1796723"/>
              <a:gd name="connsiteX103" fmla="*/ 1268730 w 1748790"/>
              <a:gd name="connsiteY103" fmla="*/ 800100 h 1796723"/>
              <a:gd name="connsiteX104" fmla="*/ 1154430 w 1748790"/>
              <a:gd name="connsiteY104" fmla="*/ 857250 h 1796723"/>
              <a:gd name="connsiteX105" fmla="*/ 1074420 w 1748790"/>
              <a:gd name="connsiteY105" fmla="*/ 845820 h 1796723"/>
              <a:gd name="connsiteX106" fmla="*/ 1062990 w 1748790"/>
              <a:gd name="connsiteY106" fmla="*/ 685800 h 1796723"/>
              <a:gd name="connsiteX107" fmla="*/ 1223010 w 1748790"/>
              <a:gd name="connsiteY107" fmla="*/ 754380 h 1796723"/>
              <a:gd name="connsiteX108" fmla="*/ 1234440 w 1748790"/>
              <a:gd name="connsiteY108" fmla="*/ 788670 h 1796723"/>
              <a:gd name="connsiteX109" fmla="*/ 1200150 w 1748790"/>
              <a:gd name="connsiteY109" fmla="*/ 868680 h 1796723"/>
              <a:gd name="connsiteX110" fmla="*/ 1085850 w 1748790"/>
              <a:gd name="connsiteY110" fmla="*/ 925830 h 1796723"/>
              <a:gd name="connsiteX111" fmla="*/ 1005840 w 1748790"/>
              <a:gd name="connsiteY111" fmla="*/ 902970 h 1796723"/>
              <a:gd name="connsiteX112" fmla="*/ 994410 w 1748790"/>
              <a:gd name="connsiteY112" fmla="*/ 845820 h 1796723"/>
              <a:gd name="connsiteX113" fmla="*/ 982980 w 1748790"/>
              <a:gd name="connsiteY113" fmla="*/ 800100 h 1796723"/>
              <a:gd name="connsiteX114" fmla="*/ 994410 w 1748790"/>
              <a:gd name="connsiteY114" fmla="*/ 640080 h 1796723"/>
              <a:gd name="connsiteX115" fmla="*/ 1017270 w 1748790"/>
              <a:gd name="connsiteY115" fmla="*/ 605790 h 1796723"/>
              <a:gd name="connsiteX116" fmla="*/ 982980 w 1748790"/>
              <a:gd name="connsiteY116" fmla="*/ 628650 h 1796723"/>
              <a:gd name="connsiteX117" fmla="*/ 891540 w 1748790"/>
              <a:gd name="connsiteY117" fmla="*/ 662940 h 1796723"/>
              <a:gd name="connsiteX118" fmla="*/ 845820 w 1748790"/>
              <a:gd name="connsiteY118" fmla="*/ 674370 h 1796723"/>
              <a:gd name="connsiteX119" fmla="*/ 925830 w 1748790"/>
              <a:gd name="connsiteY119" fmla="*/ 582930 h 1796723"/>
              <a:gd name="connsiteX120" fmla="*/ 960120 w 1748790"/>
              <a:gd name="connsiteY120" fmla="*/ 571500 h 1796723"/>
              <a:gd name="connsiteX121" fmla="*/ 1040130 w 1748790"/>
              <a:gd name="connsiteY121" fmla="*/ 537210 h 1796723"/>
              <a:gd name="connsiteX122" fmla="*/ 948690 w 1748790"/>
              <a:gd name="connsiteY122" fmla="*/ 640080 h 1796723"/>
              <a:gd name="connsiteX123" fmla="*/ 788670 w 1748790"/>
              <a:gd name="connsiteY123" fmla="*/ 754380 h 1796723"/>
              <a:gd name="connsiteX124" fmla="*/ 720090 w 1748790"/>
              <a:gd name="connsiteY124" fmla="*/ 788670 h 1796723"/>
              <a:gd name="connsiteX125" fmla="*/ 640080 w 1748790"/>
              <a:gd name="connsiteY125" fmla="*/ 845820 h 1796723"/>
              <a:gd name="connsiteX126" fmla="*/ 662940 w 1748790"/>
              <a:gd name="connsiteY126" fmla="*/ 731520 h 1796723"/>
              <a:gd name="connsiteX127" fmla="*/ 697230 w 1748790"/>
              <a:gd name="connsiteY127" fmla="*/ 697230 h 1796723"/>
              <a:gd name="connsiteX128" fmla="*/ 731520 w 1748790"/>
              <a:gd name="connsiteY128" fmla="*/ 651510 h 1796723"/>
              <a:gd name="connsiteX129" fmla="*/ 788670 w 1748790"/>
              <a:gd name="connsiteY129" fmla="*/ 582930 h 1796723"/>
              <a:gd name="connsiteX130" fmla="*/ 811530 w 1748790"/>
              <a:gd name="connsiteY130" fmla="*/ 548640 h 1796723"/>
              <a:gd name="connsiteX131" fmla="*/ 720090 w 1748790"/>
              <a:gd name="connsiteY131" fmla="*/ 605790 h 1796723"/>
              <a:gd name="connsiteX132" fmla="*/ 594360 w 1748790"/>
              <a:gd name="connsiteY132" fmla="*/ 674370 h 1796723"/>
              <a:gd name="connsiteX133" fmla="*/ 537210 w 1748790"/>
              <a:gd name="connsiteY133" fmla="*/ 720090 h 1796723"/>
              <a:gd name="connsiteX134" fmla="*/ 468630 w 1748790"/>
              <a:gd name="connsiteY134" fmla="*/ 765810 h 1796723"/>
              <a:gd name="connsiteX135" fmla="*/ 388620 w 1748790"/>
              <a:gd name="connsiteY135" fmla="*/ 822960 h 1796723"/>
              <a:gd name="connsiteX136" fmla="*/ 422910 w 1748790"/>
              <a:gd name="connsiteY136" fmla="*/ 800100 h 1796723"/>
              <a:gd name="connsiteX137" fmla="*/ 468630 w 1748790"/>
              <a:gd name="connsiteY137" fmla="*/ 788670 h 1796723"/>
              <a:gd name="connsiteX138" fmla="*/ 502920 w 1748790"/>
              <a:gd name="connsiteY138" fmla="*/ 777240 h 1796723"/>
              <a:gd name="connsiteX139" fmla="*/ 491490 w 1748790"/>
              <a:gd name="connsiteY139" fmla="*/ 880110 h 1796723"/>
              <a:gd name="connsiteX140" fmla="*/ 457200 w 1748790"/>
              <a:gd name="connsiteY140" fmla="*/ 937260 h 1796723"/>
              <a:gd name="connsiteX141" fmla="*/ 354330 w 1748790"/>
              <a:gd name="connsiteY141" fmla="*/ 1051560 h 1796723"/>
              <a:gd name="connsiteX142" fmla="*/ 308610 w 1748790"/>
              <a:gd name="connsiteY142" fmla="*/ 1074420 h 1796723"/>
              <a:gd name="connsiteX143" fmla="*/ 262890 w 1748790"/>
              <a:gd name="connsiteY143" fmla="*/ 1062990 h 1796723"/>
              <a:gd name="connsiteX144" fmla="*/ 274320 w 1748790"/>
              <a:gd name="connsiteY144" fmla="*/ 1177290 h 1796723"/>
              <a:gd name="connsiteX145" fmla="*/ 262890 w 1748790"/>
              <a:gd name="connsiteY145" fmla="*/ 1325880 h 1796723"/>
              <a:gd name="connsiteX146" fmla="*/ 205740 w 1748790"/>
              <a:gd name="connsiteY146" fmla="*/ 1303020 h 1796723"/>
              <a:gd name="connsiteX147" fmla="*/ 194310 w 1748790"/>
              <a:gd name="connsiteY147" fmla="*/ 1234440 h 1796723"/>
              <a:gd name="connsiteX148" fmla="*/ 205740 w 1748790"/>
              <a:gd name="connsiteY148" fmla="*/ 1051560 h 1796723"/>
              <a:gd name="connsiteX149" fmla="*/ 228600 w 1748790"/>
              <a:gd name="connsiteY149" fmla="*/ 1097280 h 1796723"/>
              <a:gd name="connsiteX150" fmla="*/ 240030 w 1748790"/>
              <a:gd name="connsiteY150" fmla="*/ 1131570 h 1796723"/>
              <a:gd name="connsiteX151" fmla="*/ 194310 w 1748790"/>
              <a:gd name="connsiteY151" fmla="*/ 1280160 h 1796723"/>
              <a:gd name="connsiteX152" fmla="*/ 160020 w 1748790"/>
              <a:gd name="connsiteY152" fmla="*/ 1257300 h 1796723"/>
              <a:gd name="connsiteX153" fmla="*/ 148590 w 1748790"/>
              <a:gd name="connsiteY153" fmla="*/ 1223010 h 1796723"/>
              <a:gd name="connsiteX154" fmla="*/ 114300 w 1748790"/>
              <a:gd name="connsiteY154" fmla="*/ 1211580 h 1796723"/>
              <a:gd name="connsiteX155" fmla="*/ 80010 w 1748790"/>
              <a:gd name="connsiteY155" fmla="*/ 1188720 h 1796723"/>
              <a:gd name="connsiteX156" fmla="*/ 57150 w 1748790"/>
              <a:gd name="connsiteY156" fmla="*/ 1120140 h 1796723"/>
              <a:gd name="connsiteX157" fmla="*/ 45720 w 1748790"/>
              <a:gd name="connsiteY157" fmla="*/ 1051560 h 1796723"/>
              <a:gd name="connsiteX158" fmla="*/ 11430 w 1748790"/>
              <a:gd name="connsiteY158" fmla="*/ 1040130 h 1796723"/>
              <a:gd name="connsiteX159" fmla="*/ 0 w 1748790"/>
              <a:gd name="connsiteY159" fmla="*/ 1005840 h 1796723"/>
              <a:gd name="connsiteX160" fmla="*/ 34290 w 1748790"/>
              <a:gd name="connsiteY160" fmla="*/ 914400 h 1796723"/>
              <a:gd name="connsiteX161" fmla="*/ 68580 w 1748790"/>
              <a:gd name="connsiteY161" fmla="*/ 880110 h 1796723"/>
              <a:gd name="connsiteX162" fmla="*/ 114300 w 1748790"/>
              <a:gd name="connsiteY162" fmla="*/ 811530 h 1796723"/>
              <a:gd name="connsiteX163" fmla="*/ 125730 w 1748790"/>
              <a:gd name="connsiteY163" fmla="*/ 777240 h 1796723"/>
              <a:gd name="connsiteX164" fmla="*/ 148590 w 1748790"/>
              <a:gd name="connsiteY164" fmla="*/ 742950 h 1796723"/>
              <a:gd name="connsiteX165" fmla="*/ 68580 w 1748790"/>
              <a:gd name="connsiteY165" fmla="*/ 765810 h 1796723"/>
              <a:gd name="connsiteX166" fmla="*/ 114300 w 1748790"/>
              <a:gd name="connsiteY166" fmla="*/ 697230 h 1796723"/>
              <a:gd name="connsiteX167" fmla="*/ 137160 w 1748790"/>
              <a:gd name="connsiteY167" fmla="*/ 651510 h 1796723"/>
              <a:gd name="connsiteX168" fmla="*/ 160020 w 1748790"/>
              <a:gd name="connsiteY168" fmla="*/ 617220 h 1796723"/>
              <a:gd name="connsiteX169" fmla="*/ 194310 w 1748790"/>
              <a:gd name="connsiteY169" fmla="*/ 571500 h 1796723"/>
              <a:gd name="connsiteX170" fmla="*/ 217170 w 1748790"/>
              <a:gd name="connsiteY170" fmla="*/ 537210 h 1796723"/>
              <a:gd name="connsiteX171" fmla="*/ 182880 w 1748790"/>
              <a:gd name="connsiteY171" fmla="*/ 582930 h 1796723"/>
              <a:gd name="connsiteX172" fmla="*/ 160020 w 1748790"/>
              <a:gd name="connsiteY172" fmla="*/ 617220 h 1796723"/>
              <a:gd name="connsiteX173" fmla="*/ 194310 w 1748790"/>
              <a:gd name="connsiteY173" fmla="*/ 571500 h 1796723"/>
              <a:gd name="connsiteX174" fmla="*/ 217170 w 1748790"/>
              <a:gd name="connsiteY174" fmla="*/ 525780 h 1796723"/>
              <a:gd name="connsiteX175" fmla="*/ 262890 w 1748790"/>
              <a:gd name="connsiteY175" fmla="*/ 502920 h 1796723"/>
              <a:gd name="connsiteX176" fmla="*/ 297180 w 1748790"/>
              <a:gd name="connsiteY176" fmla="*/ 457200 h 1796723"/>
              <a:gd name="connsiteX177" fmla="*/ 320040 w 1748790"/>
              <a:gd name="connsiteY177" fmla="*/ 422910 h 1796723"/>
              <a:gd name="connsiteX178" fmla="*/ 228600 w 1748790"/>
              <a:gd name="connsiteY178" fmla="*/ 560070 h 1796723"/>
              <a:gd name="connsiteX179" fmla="*/ 182880 w 1748790"/>
              <a:gd name="connsiteY179" fmla="*/ 617220 h 1796723"/>
              <a:gd name="connsiteX180" fmla="*/ 102870 w 1748790"/>
              <a:gd name="connsiteY180" fmla="*/ 731520 h 1796723"/>
              <a:gd name="connsiteX181" fmla="*/ 262890 w 1748790"/>
              <a:gd name="connsiteY181" fmla="*/ 708660 h 1796723"/>
              <a:gd name="connsiteX182" fmla="*/ 354330 w 1748790"/>
              <a:gd name="connsiteY182" fmla="*/ 640080 h 1796723"/>
              <a:gd name="connsiteX183" fmla="*/ 400050 w 1748790"/>
              <a:gd name="connsiteY183" fmla="*/ 605790 h 1796723"/>
              <a:gd name="connsiteX184" fmla="*/ 434340 w 1748790"/>
              <a:gd name="connsiteY184" fmla="*/ 594360 h 1796723"/>
              <a:gd name="connsiteX185" fmla="*/ 468630 w 1748790"/>
              <a:gd name="connsiteY185" fmla="*/ 571500 h 1796723"/>
              <a:gd name="connsiteX186" fmla="*/ 400050 w 1748790"/>
              <a:gd name="connsiteY186" fmla="*/ 674370 h 1796723"/>
              <a:gd name="connsiteX187" fmla="*/ 297180 w 1748790"/>
              <a:gd name="connsiteY187" fmla="*/ 811530 h 1796723"/>
              <a:gd name="connsiteX188" fmla="*/ 354330 w 1748790"/>
              <a:gd name="connsiteY188" fmla="*/ 822960 h 1796723"/>
              <a:gd name="connsiteX189" fmla="*/ 434340 w 1748790"/>
              <a:gd name="connsiteY189" fmla="*/ 777240 h 1796723"/>
              <a:gd name="connsiteX190" fmla="*/ 274320 w 1748790"/>
              <a:gd name="connsiteY190" fmla="*/ 1005840 h 1796723"/>
              <a:gd name="connsiteX191" fmla="*/ 228600 w 1748790"/>
              <a:gd name="connsiteY191" fmla="*/ 1085850 h 1796723"/>
              <a:gd name="connsiteX192" fmla="*/ 182880 w 1748790"/>
              <a:gd name="connsiteY192" fmla="*/ 1120140 h 1796723"/>
              <a:gd name="connsiteX193" fmla="*/ 194310 w 1748790"/>
              <a:gd name="connsiteY193" fmla="*/ 1200150 h 1796723"/>
              <a:gd name="connsiteX194" fmla="*/ 297180 w 1748790"/>
              <a:gd name="connsiteY194" fmla="*/ 1177290 h 1796723"/>
              <a:gd name="connsiteX195" fmla="*/ 411480 w 1748790"/>
              <a:gd name="connsiteY195" fmla="*/ 1131570 h 1796723"/>
              <a:gd name="connsiteX196" fmla="*/ 480060 w 1748790"/>
              <a:gd name="connsiteY196" fmla="*/ 1085850 h 1796723"/>
              <a:gd name="connsiteX197" fmla="*/ 502920 w 1748790"/>
              <a:gd name="connsiteY197" fmla="*/ 1303020 h 1796723"/>
              <a:gd name="connsiteX198" fmla="*/ 480060 w 1748790"/>
              <a:gd name="connsiteY198" fmla="*/ 1417320 h 1796723"/>
              <a:gd name="connsiteX199" fmla="*/ 331470 w 1748790"/>
              <a:gd name="connsiteY199" fmla="*/ 1074420 h 1796723"/>
              <a:gd name="connsiteX200" fmla="*/ 297180 w 1748790"/>
              <a:gd name="connsiteY200" fmla="*/ 994410 h 1796723"/>
              <a:gd name="connsiteX201" fmla="*/ 285750 w 1748790"/>
              <a:gd name="connsiteY201" fmla="*/ 960120 h 1796723"/>
              <a:gd name="connsiteX202" fmla="*/ 262890 w 1748790"/>
              <a:gd name="connsiteY202" fmla="*/ 925830 h 1796723"/>
              <a:gd name="connsiteX203" fmla="*/ 251460 w 1748790"/>
              <a:gd name="connsiteY203" fmla="*/ 891540 h 1796723"/>
              <a:gd name="connsiteX204" fmla="*/ 388620 w 1748790"/>
              <a:gd name="connsiteY204" fmla="*/ 1154430 h 1796723"/>
              <a:gd name="connsiteX205" fmla="*/ 468630 w 1748790"/>
              <a:gd name="connsiteY205" fmla="*/ 1268730 h 1796723"/>
              <a:gd name="connsiteX206" fmla="*/ 491490 w 1748790"/>
              <a:gd name="connsiteY206" fmla="*/ 1325880 h 1796723"/>
              <a:gd name="connsiteX207" fmla="*/ 537210 w 1748790"/>
              <a:gd name="connsiteY207" fmla="*/ 1405890 h 1796723"/>
              <a:gd name="connsiteX208" fmla="*/ 502920 w 1748790"/>
              <a:gd name="connsiteY208" fmla="*/ 1428750 h 1796723"/>
              <a:gd name="connsiteX209" fmla="*/ 468630 w 1748790"/>
              <a:gd name="connsiteY209" fmla="*/ 1405890 h 1796723"/>
              <a:gd name="connsiteX210" fmla="*/ 525780 w 1748790"/>
              <a:gd name="connsiteY210" fmla="*/ 1474470 h 1796723"/>
              <a:gd name="connsiteX211" fmla="*/ 594360 w 1748790"/>
              <a:gd name="connsiteY211" fmla="*/ 1543050 h 1796723"/>
              <a:gd name="connsiteX212" fmla="*/ 548640 w 1748790"/>
              <a:gd name="connsiteY212" fmla="*/ 1554480 h 1796723"/>
              <a:gd name="connsiteX213" fmla="*/ 514350 w 1748790"/>
              <a:gd name="connsiteY213" fmla="*/ 1531620 h 1796723"/>
              <a:gd name="connsiteX214" fmla="*/ 445770 w 1748790"/>
              <a:gd name="connsiteY214" fmla="*/ 1497330 h 1796723"/>
              <a:gd name="connsiteX215" fmla="*/ 400050 w 1748790"/>
              <a:gd name="connsiteY215" fmla="*/ 1463040 h 1796723"/>
              <a:gd name="connsiteX216" fmla="*/ 377190 w 1748790"/>
              <a:gd name="connsiteY216" fmla="*/ 1428750 h 1796723"/>
              <a:gd name="connsiteX217" fmla="*/ 434340 w 1748790"/>
              <a:gd name="connsiteY217" fmla="*/ 1497330 h 1796723"/>
              <a:gd name="connsiteX218" fmla="*/ 468630 w 1748790"/>
              <a:gd name="connsiteY218" fmla="*/ 1543050 h 1796723"/>
              <a:gd name="connsiteX219" fmla="*/ 445770 w 1748790"/>
              <a:gd name="connsiteY219" fmla="*/ 1543050 h 1796723"/>
              <a:gd name="connsiteX220" fmla="*/ 411480 w 1748790"/>
              <a:gd name="connsiteY220" fmla="*/ 1508760 h 1796723"/>
              <a:gd name="connsiteX221" fmla="*/ 388620 w 1748790"/>
              <a:gd name="connsiteY221" fmla="*/ 1474470 h 1796723"/>
              <a:gd name="connsiteX222" fmla="*/ 445770 w 1748790"/>
              <a:gd name="connsiteY222" fmla="*/ 1577340 h 1796723"/>
              <a:gd name="connsiteX223" fmla="*/ 411480 w 1748790"/>
              <a:gd name="connsiteY223" fmla="*/ 1588770 h 1796723"/>
              <a:gd name="connsiteX224" fmla="*/ 377190 w 1748790"/>
              <a:gd name="connsiteY224" fmla="*/ 1554480 h 1796723"/>
              <a:gd name="connsiteX225" fmla="*/ 411480 w 1748790"/>
              <a:gd name="connsiteY225" fmla="*/ 1600200 h 1796723"/>
              <a:gd name="connsiteX226" fmla="*/ 434340 w 1748790"/>
              <a:gd name="connsiteY226" fmla="*/ 1634490 h 1796723"/>
              <a:gd name="connsiteX227" fmla="*/ 548640 w 1748790"/>
              <a:gd name="connsiteY227" fmla="*/ 1680210 h 1796723"/>
              <a:gd name="connsiteX228" fmla="*/ 674370 w 1748790"/>
              <a:gd name="connsiteY228" fmla="*/ 1725930 h 1796723"/>
              <a:gd name="connsiteX229" fmla="*/ 708660 w 1748790"/>
              <a:gd name="connsiteY229" fmla="*/ 1748790 h 1796723"/>
              <a:gd name="connsiteX230" fmla="*/ 697230 w 1748790"/>
              <a:gd name="connsiteY230" fmla="*/ 1760220 h 1796723"/>
              <a:gd name="connsiteX231" fmla="*/ 662940 w 1748790"/>
              <a:gd name="connsiteY231" fmla="*/ 1748790 h 1796723"/>
              <a:gd name="connsiteX232" fmla="*/ 720090 w 1748790"/>
              <a:gd name="connsiteY232" fmla="*/ 1737360 h 1796723"/>
              <a:gd name="connsiteX233" fmla="*/ 788670 w 1748790"/>
              <a:gd name="connsiteY233" fmla="*/ 1760220 h 1796723"/>
              <a:gd name="connsiteX234" fmla="*/ 834390 w 1748790"/>
              <a:gd name="connsiteY234" fmla="*/ 1771650 h 1796723"/>
              <a:gd name="connsiteX235" fmla="*/ 868680 w 1748790"/>
              <a:gd name="connsiteY235" fmla="*/ 1794510 h 1796723"/>
              <a:gd name="connsiteX236" fmla="*/ 845820 w 1748790"/>
              <a:gd name="connsiteY236" fmla="*/ 1760220 h 1796723"/>
              <a:gd name="connsiteX237" fmla="*/ 788670 w 1748790"/>
              <a:gd name="connsiteY237" fmla="*/ 1725930 h 1796723"/>
              <a:gd name="connsiteX238" fmla="*/ 754380 w 1748790"/>
              <a:gd name="connsiteY238" fmla="*/ 1703070 h 1796723"/>
              <a:gd name="connsiteX239" fmla="*/ 720090 w 1748790"/>
              <a:gd name="connsiteY239" fmla="*/ 1668780 h 1796723"/>
              <a:gd name="connsiteX240" fmla="*/ 925830 w 1748790"/>
              <a:gd name="connsiteY240" fmla="*/ 1680210 h 1796723"/>
              <a:gd name="connsiteX241" fmla="*/ 857250 w 1748790"/>
              <a:gd name="connsiteY241" fmla="*/ 1668780 h 1796723"/>
              <a:gd name="connsiteX242" fmla="*/ 868680 w 1748790"/>
              <a:gd name="connsiteY242" fmla="*/ 1600200 h 1796723"/>
              <a:gd name="connsiteX243" fmla="*/ 834390 w 1748790"/>
              <a:gd name="connsiteY243" fmla="*/ 1623060 h 1796723"/>
              <a:gd name="connsiteX244" fmla="*/ 788670 w 1748790"/>
              <a:gd name="connsiteY244" fmla="*/ 1657350 h 1796723"/>
              <a:gd name="connsiteX245" fmla="*/ 754380 w 1748790"/>
              <a:gd name="connsiteY245" fmla="*/ 1668780 h 1796723"/>
              <a:gd name="connsiteX246" fmla="*/ 800100 w 1748790"/>
              <a:gd name="connsiteY246" fmla="*/ 1623060 h 1796723"/>
              <a:gd name="connsiteX247" fmla="*/ 845820 w 1748790"/>
              <a:gd name="connsiteY247" fmla="*/ 1600200 h 1796723"/>
              <a:gd name="connsiteX248" fmla="*/ 902970 w 1748790"/>
              <a:gd name="connsiteY248" fmla="*/ 1565910 h 1796723"/>
              <a:gd name="connsiteX249" fmla="*/ 971550 w 1748790"/>
              <a:gd name="connsiteY249" fmla="*/ 1520190 h 1796723"/>
              <a:gd name="connsiteX250" fmla="*/ 1005840 w 1748790"/>
              <a:gd name="connsiteY250" fmla="*/ 1531620 h 1796723"/>
              <a:gd name="connsiteX251" fmla="*/ 1017270 w 1748790"/>
              <a:gd name="connsiteY251" fmla="*/ 1600200 h 1796723"/>
              <a:gd name="connsiteX252" fmla="*/ 1120140 w 1748790"/>
              <a:gd name="connsiteY252" fmla="*/ 1577340 h 1796723"/>
              <a:gd name="connsiteX253" fmla="*/ 1108710 w 1748790"/>
              <a:gd name="connsiteY253" fmla="*/ 1611630 h 1796723"/>
              <a:gd name="connsiteX254" fmla="*/ 982980 w 1748790"/>
              <a:gd name="connsiteY254" fmla="*/ 1645920 h 1796723"/>
              <a:gd name="connsiteX255" fmla="*/ 937260 w 1748790"/>
              <a:gd name="connsiteY255" fmla="*/ 1657350 h 1796723"/>
              <a:gd name="connsiteX256" fmla="*/ 914400 w 1748790"/>
              <a:gd name="connsiteY256" fmla="*/ 1623060 h 1796723"/>
              <a:gd name="connsiteX257" fmla="*/ 971550 w 1748790"/>
              <a:gd name="connsiteY257" fmla="*/ 1577340 h 1796723"/>
              <a:gd name="connsiteX258" fmla="*/ 971550 w 1748790"/>
              <a:gd name="connsiteY258" fmla="*/ 1737360 h 1796723"/>
              <a:gd name="connsiteX259" fmla="*/ 937260 w 1748790"/>
              <a:gd name="connsiteY259" fmla="*/ 1771650 h 1796723"/>
              <a:gd name="connsiteX260" fmla="*/ 902970 w 1748790"/>
              <a:gd name="connsiteY260" fmla="*/ 1783080 h 1796723"/>
              <a:gd name="connsiteX261" fmla="*/ 937260 w 1748790"/>
              <a:gd name="connsiteY261" fmla="*/ 1760220 h 1796723"/>
              <a:gd name="connsiteX262" fmla="*/ 1040130 w 1748790"/>
              <a:gd name="connsiteY262" fmla="*/ 1783080 h 1796723"/>
              <a:gd name="connsiteX263" fmla="*/ 1085850 w 1748790"/>
              <a:gd name="connsiteY263" fmla="*/ 1771650 h 1796723"/>
              <a:gd name="connsiteX264" fmla="*/ 1120140 w 1748790"/>
              <a:gd name="connsiteY264" fmla="*/ 1748790 h 1796723"/>
              <a:gd name="connsiteX265" fmla="*/ 1177290 w 1748790"/>
              <a:gd name="connsiteY265" fmla="*/ 1760220 h 1796723"/>
              <a:gd name="connsiteX266" fmla="*/ 1211580 w 1748790"/>
              <a:gd name="connsiteY266" fmla="*/ 1748790 h 1796723"/>
              <a:gd name="connsiteX267" fmla="*/ 1211580 w 1748790"/>
              <a:gd name="connsiteY267" fmla="*/ 1634490 h 1796723"/>
              <a:gd name="connsiteX268" fmla="*/ 1143000 w 1748790"/>
              <a:gd name="connsiteY268" fmla="*/ 1623060 h 1796723"/>
              <a:gd name="connsiteX269" fmla="*/ 1188720 w 1748790"/>
              <a:gd name="connsiteY269" fmla="*/ 1611630 h 1796723"/>
              <a:gd name="connsiteX270" fmla="*/ 1223010 w 1748790"/>
              <a:gd name="connsiteY270" fmla="*/ 1600200 h 1796723"/>
              <a:gd name="connsiteX271" fmla="*/ 1325880 w 1748790"/>
              <a:gd name="connsiteY271" fmla="*/ 1588770 h 1796723"/>
              <a:gd name="connsiteX272" fmla="*/ 1303020 w 1748790"/>
              <a:gd name="connsiteY272" fmla="*/ 1543050 h 1796723"/>
              <a:gd name="connsiteX273" fmla="*/ 1177290 w 1748790"/>
              <a:gd name="connsiteY273" fmla="*/ 1348740 h 1796723"/>
              <a:gd name="connsiteX274" fmla="*/ 1074420 w 1748790"/>
              <a:gd name="connsiteY274" fmla="*/ 1234440 h 1796723"/>
              <a:gd name="connsiteX275" fmla="*/ 971550 w 1748790"/>
              <a:gd name="connsiteY275" fmla="*/ 1108710 h 1796723"/>
              <a:gd name="connsiteX276" fmla="*/ 937260 w 1748790"/>
              <a:gd name="connsiteY276" fmla="*/ 1074420 h 1796723"/>
              <a:gd name="connsiteX277" fmla="*/ 880110 w 1748790"/>
              <a:gd name="connsiteY277" fmla="*/ 994410 h 1796723"/>
              <a:gd name="connsiteX278" fmla="*/ 868680 w 1748790"/>
              <a:gd name="connsiteY278" fmla="*/ 960120 h 1796723"/>
              <a:gd name="connsiteX279" fmla="*/ 902970 w 1748790"/>
              <a:gd name="connsiteY279" fmla="*/ 971550 h 1796723"/>
              <a:gd name="connsiteX280" fmla="*/ 948690 w 1748790"/>
              <a:gd name="connsiteY280" fmla="*/ 1028700 h 1796723"/>
              <a:gd name="connsiteX281" fmla="*/ 971550 w 1748790"/>
              <a:gd name="connsiteY281" fmla="*/ 1131570 h 1796723"/>
              <a:gd name="connsiteX282" fmla="*/ 960120 w 1748790"/>
              <a:gd name="connsiteY282" fmla="*/ 1280160 h 1796723"/>
              <a:gd name="connsiteX283" fmla="*/ 891540 w 1748790"/>
              <a:gd name="connsiteY283" fmla="*/ 1337310 h 1796723"/>
              <a:gd name="connsiteX284" fmla="*/ 834390 w 1748790"/>
              <a:gd name="connsiteY284" fmla="*/ 1383030 h 1796723"/>
              <a:gd name="connsiteX285" fmla="*/ 788670 w 1748790"/>
              <a:gd name="connsiteY285" fmla="*/ 1360170 h 1796723"/>
              <a:gd name="connsiteX286" fmla="*/ 800100 w 1748790"/>
              <a:gd name="connsiteY286" fmla="*/ 1200150 h 1796723"/>
              <a:gd name="connsiteX287" fmla="*/ 834390 w 1748790"/>
              <a:gd name="connsiteY287" fmla="*/ 1188720 h 1796723"/>
              <a:gd name="connsiteX288" fmla="*/ 845820 w 1748790"/>
              <a:gd name="connsiteY288" fmla="*/ 1245870 h 1796723"/>
              <a:gd name="connsiteX289" fmla="*/ 834390 w 1748790"/>
              <a:gd name="connsiteY289" fmla="*/ 1337310 h 1796723"/>
              <a:gd name="connsiteX290" fmla="*/ 800100 w 1748790"/>
              <a:gd name="connsiteY290" fmla="*/ 1383030 h 1796723"/>
              <a:gd name="connsiteX291" fmla="*/ 708660 w 1748790"/>
              <a:gd name="connsiteY291" fmla="*/ 1428750 h 1796723"/>
              <a:gd name="connsiteX292" fmla="*/ 685800 w 1748790"/>
              <a:gd name="connsiteY292" fmla="*/ 1394460 h 1796723"/>
              <a:gd name="connsiteX293" fmla="*/ 731520 w 1748790"/>
              <a:gd name="connsiteY293" fmla="*/ 1211580 h 1796723"/>
              <a:gd name="connsiteX294" fmla="*/ 765810 w 1748790"/>
              <a:gd name="connsiteY294" fmla="*/ 1188720 h 1796723"/>
              <a:gd name="connsiteX295" fmla="*/ 822960 w 1748790"/>
              <a:gd name="connsiteY295" fmla="*/ 1200150 h 1796723"/>
              <a:gd name="connsiteX296" fmla="*/ 811530 w 1748790"/>
              <a:gd name="connsiteY296" fmla="*/ 1314450 h 1796723"/>
              <a:gd name="connsiteX297" fmla="*/ 765810 w 1748790"/>
              <a:gd name="connsiteY297" fmla="*/ 1325880 h 1796723"/>
              <a:gd name="connsiteX298" fmla="*/ 685800 w 1748790"/>
              <a:gd name="connsiteY298" fmla="*/ 1303020 h 1796723"/>
              <a:gd name="connsiteX299" fmla="*/ 617220 w 1748790"/>
              <a:gd name="connsiteY299" fmla="*/ 1108710 h 1796723"/>
              <a:gd name="connsiteX300" fmla="*/ 582930 w 1748790"/>
              <a:gd name="connsiteY300" fmla="*/ 937260 h 1796723"/>
              <a:gd name="connsiteX301" fmla="*/ 571500 w 1748790"/>
              <a:gd name="connsiteY301" fmla="*/ 902970 h 1796723"/>
              <a:gd name="connsiteX302" fmla="*/ 685800 w 1748790"/>
              <a:gd name="connsiteY302" fmla="*/ 1120140 h 1796723"/>
              <a:gd name="connsiteX303" fmla="*/ 708660 w 1748790"/>
              <a:gd name="connsiteY303" fmla="*/ 1211580 h 1796723"/>
              <a:gd name="connsiteX304" fmla="*/ 720090 w 1748790"/>
              <a:gd name="connsiteY304" fmla="*/ 1165860 h 1796723"/>
              <a:gd name="connsiteX305" fmla="*/ 742950 w 1748790"/>
              <a:gd name="connsiteY305" fmla="*/ 1120140 h 1796723"/>
              <a:gd name="connsiteX306" fmla="*/ 674370 w 1748790"/>
              <a:gd name="connsiteY306" fmla="*/ 1177290 h 1796723"/>
              <a:gd name="connsiteX307" fmla="*/ 594360 w 1748790"/>
              <a:gd name="connsiteY307" fmla="*/ 1257300 h 1796723"/>
              <a:gd name="connsiteX308" fmla="*/ 525780 w 1748790"/>
              <a:gd name="connsiteY308" fmla="*/ 1314450 h 1796723"/>
              <a:gd name="connsiteX309" fmla="*/ 502920 w 1748790"/>
              <a:gd name="connsiteY309" fmla="*/ 1257300 h 1796723"/>
              <a:gd name="connsiteX310" fmla="*/ 514350 w 1748790"/>
              <a:gd name="connsiteY310" fmla="*/ 1223010 h 1796723"/>
              <a:gd name="connsiteX311" fmla="*/ 582930 w 1748790"/>
              <a:gd name="connsiteY311" fmla="*/ 1108710 h 1796723"/>
              <a:gd name="connsiteX312" fmla="*/ 617220 w 1748790"/>
              <a:gd name="connsiteY312" fmla="*/ 1085850 h 1796723"/>
              <a:gd name="connsiteX313" fmla="*/ 640080 w 1748790"/>
              <a:gd name="connsiteY313" fmla="*/ 1143000 h 1796723"/>
              <a:gd name="connsiteX314" fmla="*/ 605790 w 1748790"/>
              <a:gd name="connsiteY314" fmla="*/ 1405890 h 1796723"/>
              <a:gd name="connsiteX315" fmla="*/ 777240 w 1748790"/>
              <a:gd name="connsiteY315" fmla="*/ 1543050 h 1796723"/>
              <a:gd name="connsiteX316" fmla="*/ 811530 w 1748790"/>
              <a:gd name="connsiteY316" fmla="*/ 1531620 h 1796723"/>
              <a:gd name="connsiteX317" fmla="*/ 845820 w 1748790"/>
              <a:gd name="connsiteY317" fmla="*/ 1531620 h 1796723"/>
              <a:gd name="connsiteX318" fmla="*/ 902970 w 1748790"/>
              <a:gd name="connsiteY318" fmla="*/ 1520190 h 1796723"/>
              <a:gd name="connsiteX319" fmla="*/ 1017270 w 1748790"/>
              <a:gd name="connsiteY319" fmla="*/ 1428750 h 1796723"/>
              <a:gd name="connsiteX320" fmla="*/ 982980 w 1748790"/>
              <a:gd name="connsiteY320" fmla="*/ 1405890 h 1796723"/>
              <a:gd name="connsiteX321" fmla="*/ 868680 w 1748790"/>
              <a:gd name="connsiteY321" fmla="*/ 1360170 h 1796723"/>
              <a:gd name="connsiteX322" fmla="*/ 857250 w 1748790"/>
              <a:gd name="connsiteY322" fmla="*/ 1325880 h 1796723"/>
              <a:gd name="connsiteX323" fmla="*/ 925830 w 1748790"/>
              <a:gd name="connsiteY323" fmla="*/ 1245870 h 1796723"/>
              <a:gd name="connsiteX324" fmla="*/ 1005840 w 1748790"/>
              <a:gd name="connsiteY324" fmla="*/ 1234440 h 1796723"/>
              <a:gd name="connsiteX325" fmla="*/ 1120140 w 1748790"/>
              <a:gd name="connsiteY325" fmla="*/ 1245870 h 1796723"/>
              <a:gd name="connsiteX326" fmla="*/ 1051560 w 1748790"/>
              <a:gd name="connsiteY326" fmla="*/ 1463040 h 1796723"/>
              <a:gd name="connsiteX327" fmla="*/ 1074420 w 1748790"/>
              <a:gd name="connsiteY327" fmla="*/ 1371600 h 1796723"/>
              <a:gd name="connsiteX328" fmla="*/ 1108710 w 1748790"/>
              <a:gd name="connsiteY328" fmla="*/ 1314450 h 1796723"/>
              <a:gd name="connsiteX329" fmla="*/ 1097280 w 1748790"/>
              <a:gd name="connsiteY329" fmla="*/ 1383030 h 1796723"/>
              <a:gd name="connsiteX330" fmla="*/ 1131570 w 1748790"/>
              <a:gd name="connsiteY330" fmla="*/ 1348740 h 1796723"/>
              <a:gd name="connsiteX331" fmla="*/ 1188720 w 1748790"/>
              <a:gd name="connsiteY331" fmla="*/ 1303020 h 1796723"/>
              <a:gd name="connsiteX332" fmla="*/ 1211580 w 1748790"/>
              <a:gd name="connsiteY332" fmla="*/ 1234440 h 1796723"/>
              <a:gd name="connsiteX333" fmla="*/ 1177290 w 1748790"/>
              <a:gd name="connsiteY333" fmla="*/ 1154430 h 1796723"/>
              <a:gd name="connsiteX334" fmla="*/ 1131570 w 1748790"/>
              <a:gd name="connsiteY334" fmla="*/ 1120140 h 1796723"/>
              <a:gd name="connsiteX335" fmla="*/ 1051560 w 1748790"/>
              <a:gd name="connsiteY335" fmla="*/ 1074420 h 1796723"/>
              <a:gd name="connsiteX336" fmla="*/ 1040130 w 1748790"/>
              <a:gd name="connsiteY336" fmla="*/ 1040130 h 1796723"/>
              <a:gd name="connsiteX337" fmla="*/ 1143000 w 1748790"/>
              <a:gd name="connsiteY337" fmla="*/ 1005840 h 1796723"/>
              <a:gd name="connsiteX338" fmla="*/ 1234440 w 1748790"/>
              <a:gd name="connsiteY338" fmla="*/ 1017270 h 1796723"/>
              <a:gd name="connsiteX339" fmla="*/ 1200150 w 1748790"/>
              <a:gd name="connsiteY339" fmla="*/ 1085850 h 1796723"/>
              <a:gd name="connsiteX340" fmla="*/ 1120140 w 1748790"/>
              <a:gd name="connsiteY340" fmla="*/ 1177290 h 1796723"/>
              <a:gd name="connsiteX341" fmla="*/ 1200150 w 1748790"/>
              <a:gd name="connsiteY341" fmla="*/ 1062990 h 1796723"/>
              <a:gd name="connsiteX342" fmla="*/ 1188720 w 1748790"/>
              <a:gd name="connsiteY342" fmla="*/ 1097280 h 1796723"/>
              <a:gd name="connsiteX343" fmla="*/ 1234440 w 1748790"/>
              <a:gd name="connsiteY343" fmla="*/ 1085850 h 1796723"/>
              <a:gd name="connsiteX344" fmla="*/ 1280160 w 1748790"/>
              <a:gd name="connsiteY344" fmla="*/ 1051560 h 1796723"/>
              <a:gd name="connsiteX345" fmla="*/ 1314450 w 1748790"/>
              <a:gd name="connsiteY345" fmla="*/ 1028700 h 1796723"/>
              <a:gd name="connsiteX346" fmla="*/ 1303020 w 1748790"/>
              <a:gd name="connsiteY346" fmla="*/ 1131570 h 1796723"/>
              <a:gd name="connsiteX347" fmla="*/ 1280160 w 1748790"/>
              <a:gd name="connsiteY347" fmla="*/ 1165860 h 1796723"/>
              <a:gd name="connsiteX348" fmla="*/ 1314450 w 1748790"/>
              <a:gd name="connsiteY348" fmla="*/ 1143000 h 1796723"/>
              <a:gd name="connsiteX349" fmla="*/ 1348740 w 1748790"/>
              <a:gd name="connsiteY349" fmla="*/ 1108710 h 1796723"/>
              <a:gd name="connsiteX350" fmla="*/ 1383030 w 1748790"/>
              <a:gd name="connsiteY350" fmla="*/ 1200150 h 1796723"/>
              <a:gd name="connsiteX351" fmla="*/ 1394460 w 1748790"/>
              <a:gd name="connsiteY351" fmla="*/ 1245870 h 1796723"/>
              <a:gd name="connsiteX352" fmla="*/ 1463040 w 1748790"/>
              <a:gd name="connsiteY352" fmla="*/ 1223010 h 1796723"/>
              <a:gd name="connsiteX353" fmla="*/ 1394460 w 1748790"/>
              <a:gd name="connsiteY353" fmla="*/ 1291590 h 1796723"/>
              <a:gd name="connsiteX354" fmla="*/ 1383030 w 1748790"/>
              <a:gd name="connsiteY354" fmla="*/ 1200150 h 1796723"/>
              <a:gd name="connsiteX355" fmla="*/ 1394460 w 1748790"/>
              <a:gd name="connsiteY355" fmla="*/ 1154430 h 1796723"/>
              <a:gd name="connsiteX356" fmla="*/ 1371600 w 1748790"/>
              <a:gd name="connsiteY356" fmla="*/ 1223010 h 1796723"/>
              <a:gd name="connsiteX357" fmla="*/ 1291590 w 1748790"/>
              <a:gd name="connsiteY357" fmla="*/ 1303020 h 1796723"/>
              <a:gd name="connsiteX358" fmla="*/ 1268730 w 1748790"/>
              <a:gd name="connsiteY358" fmla="*/ 1223010 h 1796723"/>
              <a:gd name="connsiteX359" fmla="*/ 1303020 w 1748790"/>
              <a:gd name="connsiteY359" fmla="*/ 1234440 h 1796723"/>
              <a:gd name="connsiteX360" fmla="*/ 1245870 w 1748790"/>
              <a:gd name="connsiteY360" fmla="*/ 1394460 h 1796723"/>
              <a:gd name="connsiteX361" fmla="*/ 1211580 w 1748790"/>
              <a:gd name="connsiteY361" fmla="*/ 1405890 h 1796723"/>
              <a:gd name="connsiteX362" fmla="*/ 1268730 w 1748790"/>
              <a:gd name="connsiteY362" fmla="*/ 1337310 h 1796723"/>
              <a:gd name="connsiteX363" fmla="*/ 1303020 w 1748790"/>
              <a:gd name="connsiteY363" fmla="*/ 1314450 h 1796723"/>
              <a:gd name="connsiteX364" fmla="*/ 1257300 w 1748790"/>
              <a:gd name="connsiteY364" fmla="*/ 1360170 h 1796723"/>
              <a:gd name="connsiteX365" fmla="*/ 1348740 w 1748790"/>
              <a:gd name="connsiteY365" fmla="*/ 1451610 h 1796723"/>
              <a:gd name="connsiteX366" fmla="*/ 1405890 w 1748790"/>
              <a:gd name="connsiteY366" fmla="*/ 1554480 h 1796723"/>
              <a:gd name="connsiteX367" fmla="*/ 1440180 w 1748790"/>
              <a:gd name="connsiteY367" fmla="*/ 1577340 h 1796723"/>
              <a:gd name="connsiteX368" fmla="*/ 1463040 w 1748790"/>
              <a:gd name="connsiteY368" fmla="*/ 1531620 h 1796723"/>
              <a:gd name="connsiteX369" fmla="*/ 1485900 w 1748790"/>
              <a:gd name="connsiteY369" fmla="*/ 1497330 h 1796723"/>
              <a:gd name="connsiteX370" fmla="*/ 1508760 w 1748790"/>
              <a:gd name="connsiteY370" fmla="*/ 1543050 h 1796723"/>
              <a:gd name="connsiteX371" fmla="*/ 1520190 w 1748790"/>
              <a:gd name="connsiteY371" fmla="*/ 1508760 h 1796723"/>
              <a:gd name="connsiteX372" fmla="*/ 1543050 w 1748790"/>
              <a:gd name="connsiteY372" fmla="*/ 1394460 h 1796723"/>
              <a:gd name="connsiteX373" fmla="*/ 1565910 w 1748790"/>
              <a:gd name="connsiteY373" fmla="*/ 1360170 h 1796723"/>
              <a:gd name="connsiteX374" fmla="*/ 1554480 w 1748790"/>
              <a:gd name="connsiteY374" fmla="*/ 1325880 h 1796723"/>
              <a:gd name="connsiteX375" fmla="*/ 1588770 w 1748790"/>
              <a:gd name="connsiteY375" fmla="*/ 1314450 h 1796723"/>
              <a:gd name="connsiteX376" fmla="*/ 1623060 w 1748790"/>
              <a:gd name="connsiteY376" fmla="*/ 1291590 h 1796723"/>
              <a:gd name="connsiteX377" fmla="*/ 1543050 w 1748790"/>
              <a:gd name="connsiteY377" fmla="*/ 1268730 h 1796723"/>
              <a:gd name="connsiteX378" fmla="*/ 1508760 w 1748790"/>
              <a:gd name="connsiteY378" fmla="*/ 1280160 h 1796723"/>
              <a:gd name="connsiteX379" fmla="*/ 1463040 w 1748790"/>
              <a:gd name="connsiteY379" fmla="*/ 1314450 h 1796723"/>
              <a:gd name="connsiteX380" fmla="*/ 1497330 w 1748790"/>
              <a:gd name="connsiteY380" fmla="*/ 1303020 h 1796723"/>
              <a:gd name="connsiteX381" fmla="*/ 1531620 w 1748790"/>
              <a:gd name="connsiteY381" fmla="*/ 1280160 h 1796723"/>
              <a:gd name="connsiteX382" fmla="*/ 1520190 w 1748790"/>
              <a:gd name="connsiteY382" fmla="*/ 1337310 h 1796723"/>
              <a:gd name="connsiteX383" fmla="*/ 1531620 w 1748790"/>
              <a:gd name="connsiteY383" fmla="*/ 1280160 h 1796723"/>
              <a:gd name="connsiteX384" fmla="*/ 1600200 w 1748790"/>
              <a:gd name="connsiteY384" fmla="*/ 1200150 h 1796723"/>
              <a:gd name="connsiteX385" fmla="*/ 1565910 w 1748790"/>
              <a:gd name="connsiteY385" fmla="*/ 1188720 h 1796723"/>
              <a:gd name="connsiteX386" fmla="*/ 1600200 w 1748790"/>
              <a:gd name="connsiteY386" fmla="*/ 1211580 h 1796723"/>
              <a:gd name="connsiteX387" fmla="*/ 1588770 w 1748790"/>
              <a:gd name="connsiteY387" fmla="*/ 1291590 h 1796723"/>
              <a:gd name="connsiteX388" fmla="*/ 1577340 w 1748790"/>
              <a:gd name="connsiteY388" fmla="*/ 1325880 h 1796723"/>
              <a:gd name="connsiteX389" fmla="*/ 1543050 w 1748790"/>
              <a:gd name="connsiteY389" fmla="*/ 1348740 h 1796723"/>
              <a:gd name="connsiteX390" fmla="*/ 1508760 w 1748790"/>
              <a:gd name="connsiteY390" fmla="*/ 1325880 h 1796723"/>
              <a:gd name="connsiteX391" fmla="*/ 1531620 w 1748790"/>
              <a:gd name="connsiteY391" fmla="*/ 1234440 h 1796723"/>
              <a:gd name="connsiteX392" fmla="*/ 1668780 w 1748790"/>
              <a:gd name="connsiteY392" fmla="*/ 1245870 h 1796723"/>
              <a:gd name="connsiteX393" fmla="*/ 1680210 w 1748790"/>
              <a:gd name="connsiteY393" fmla="*/ 1188720 h 1796723"/>
              <a:gd name="connsiteX394" fmla="*/ 1691640 w 1748790"/>
              <a:gd name="connsiteY394" fmla="*/ 982980 h 1796723"/>
              <a:gd name="connsiteX395" fmla="*/ 1725930 w 1748790"/>
              <a:gd name="connsiteY395" fmla="*/ 994410 h 1796723"/>
              <a:gd name="connsiteX396" fmla="*/ 1737360 w 1748790"/>
              <a:gd name="connsiteY396" fmla="*/ 960120 h 1796723"/>
              <a:gd name="connsiteX397" fmla="*/ 1703070 w 1748790"/>
              <a:gd name="connsiteY397" fmla="*/ 994410 h 1796723"/>
              <a:gd name="connsiteX398" fmla="*/ 1497330 w 1748790"/>
              <a:gd name="connsiteY398" fmla="*/ 1154430 h 1796723"/>
              <a:gd name="connsiteX399" fmla="*/ 1428750 w 1748790"/>
              <a:gd name="connsiteY399" fmla="*/ 1223010 h 1796723"/>
              <a:gd name="connsiteX400" fmla="*/ 1417320 w 1748790"/>
              <a:gd name="connsiteY400" fmla="*/ 1177290 h 1796723"/>
              <a:gd name="connsiteX401" fmla="*/ 1463040 w 1748790"/>
              <a:gd name="connsiteY401" fmla="*/ 1097280 h 1796723"/>
              <a:gd name="connsiteX402" fmla="*/ 1497330 w 1748790"/>
              <a:gd name="connsiteY402" fmla="*/ 1017270 h 1796723"/>
              <a:gd name="connsiteX403" fmla="*/ 1520190 w 1748790"/>
              <a:gd name="connsiteY403" fmla="*/ 1051560 h 1796723"/>
              <a:gd name="connsiteX404" fmla="*/ 1531620 w 1748790"/>
              <a:gd name="connsiteY404" fmla="*/ 1097280 h 1796723"/>
              <a:gd name="connsiteX405" fmla="*/ 1565910 w 1748790"/>
              <a:gd name="connsiteY405" fmla="*/ 1108710 h 1796723"/>
              <a:gd name="connsiteX406" fmla="*/ 1543050 w 1748790"/>
              <a:gd name="connsiteY406" fmla="*/ 834390 h 1796723"/>
              <a:gd name="connsiteX407" fmla="*/ 1508760 w 1748790"/>
              <a:gd name="connsiteY407" fmla="*/ 720090 h 1796723"/>
              <a:gd name="connsiteX408" fmla="*/ 1554480 w 1748790"/>
              <a:gd name="connsiteY408" fmla="*/ 731520 h 1796723"/>
              <a:gd name="connsiteX409" fmla="*/ 1588770 w 1748790"/>
              <a:gd name="connsiteY409" fmla="*/ 788670 h 1796723"/>
              <a:gd name="connsiteX410" fmla="*/ 1611630 w 1748790"/>
              <a:gd name="connsiteY410" fmla="*/ 822960 h 1796723"/>
              <a:gd name="connsiteX411" fmla="*/ 1623060 w 1748790"/>
              <a:gd name="connsiteY411" fmla="*/ 857250 h 1796723"/>
              <a:gd name="connsiteX412" fmla="*/ 1634490 w 1748790"/>
              <a:gd name="connsiteY412" fmla="*/ 765810 h 1796723"/>
              <a:gd name="connsiteX413" fmla="*/ 1645920 w 1748790"/>
              <a:gd name="connsiteY413" fmla="*/ 708660 h 1796723"/>
              <a:gd name="connsiteX414" fmla="*/ 1634490 w 1748790"/>
              <a:gd name="connsiteY414" fmla="*/ 754380 h 1796723"/>
              <a:gd name="connsiteX415" fmla="*/ 1714500 w 1748790"/>
              <a:gd name="connsiteY415" fmla="*/ 777240 h 1796723"/>
              <a:gd name="connsiteX416" fmla="*/ 1725930 w 1748790"/>
              <a:gd name="connsiteY416" fmla="*/ 731520 h 1796723"/>
              <a:gd name="connsiteX417" fmla="*/ 1748790 w 1748790"/>
              <a:gd name="connsiteY417" fmla="*/ 651510 h 1796723"/>
              <a:gd name="connsiteX418" fmla="*/ 1737360 w 1748790"/>
              <a:gd name="connsiteY418" fmla="*/ 605790 h 1796723"/>
              <a:gd name="connsiteX419" fmla="*/ 1691640 w 1748790"/>
              <a:gd name="connsiteY419" fmla="*/ 537210 h 1796723"/>
              <a:gd name="connsiteX420" fmla="*/ 1565910 w 1748790"/>
              <a:gd name="connsiteY420" fmla="*/ 468630 h 1796723"/>
              <a:gd name="connsiteX421" fmla="*/ 1554480 w 1748790"/>
              <a:gd name="connsiteY421" fmla="*/ 514350 h 1796723"/>
              <a:gd name="connsiteX422" fmla="*/ 1508760 w 1748790"/>
              <a:gd name="connsiteY422" fmla="*/ 502920 h 1796723"/>
              <a:gd name="connsiteX423" fmla="*/ 1474470 w 1748790"/>
              <a:gd name="connsiteY423" fmla="*/ 468630 h 1796723"/>
              <a:gd name="connsiteX424" fmla="*/ 1440180 w 1748790"/>
              <a:gd name="connsiteY424" fmla="*/ 445770 h 1796723"/>
              <a:gd name="connsiteX425" fmla="*/ 1405890 w 1748790"/>
              <a:gd name="connsiteY425" fmla="*/ 457200 h 1796723"/>
              <a:gd name="connsiteX426" fmla="*/ 1383030 w 1748790"/>
              <a:gd name="connsiteY426" fmla="*/ 422910 h 1796723"/>
              <a:gd name="connsiteX427" fmla="*/ 1337310 w 1748790"/>
              <a:gd name="connsiteY427" fmla="*/ 388620 h 1796723"/>
              <a:gd name="connsiteX428" fmla="*/ 1177290 w 1748790"/>
              <a:gd name="connsiteY428" fmla="*/ 365760 h 1796723"/>
              <a:gd name="connsiteX429" fmla="*/ 1245870 w 1748790"/>
              <a:gd name="connsiteY429" fmla="*/ 251460 h 1796723"/>
              <a:gd name="connsiteX430" fmla="*/ 1268730 w 1748790"/>
              <a:gd name="connsiteY430" fmla="*/ 217170 h 1796723"/>
              <a:gd name="connsiteX431" fmla="*/ 1291590 w 1748790"/>
              <a:gd name="connsiteY431" fmla="*/ 148590 h 1796723"/>
              <a:gd name="connsiteX432" fmla="*/ 1268730 w 1748790"/>
              <a:gd name="connsiteY432" fmla="*/ 114300 h 1796723"/>
              <a:gd name="connsiteX433" fmla="*/ 1200150 w 1748790"/>
              <a:gd name="connsiteY433" fmla="*/ 102870 h 1796723"/>
              <a:gd name="connsiteX434" fmla="*/ 1062990 w 1748790"/>
              <a:gd name="connsiteY434" fmla="*/ 91440 h 1796723"/>
              <a:gd name="connsiteX435" fmla="*/ 685800 w 1748790"/>
              <a:gd name="connsiteY435" fmla="*/ 102870 h 1796723"/>
              <a:gd name="connsiteX436" fmla="*/ 594360 w 1748790"/>
              <a:gd name="connsiteY436" fmla="*/ 171450 h 1796723"/>
              <a:gd name="connsiteX437" fmla="*/ 537210 w 1748790"/>
              <a:gd name="connsiteY437" fmla="*/ 205740 h 1796723"/>
              <a:gd name="connsiteX438" fmla="*/ 502920 w 1748790"/>
              <a:gd name="connsiteY438" fmla="*/ 228600 h 1796723"/>
              <a:gd name="connsiteX439" fmla="*/ 422910 w 1748790"/>
              <a:gd name="connsiteY439" fmla="*/ 251460 h 1796723"/>
              <a:gd name="connsiteX440" fmla="*/ 320040 w 1748790"/>
              <a:gd name="connsiteY440" fmla="*/ 285750 h 1796723"/>
              <a:gd name="connsiteX441" fmla="*/ 240030 w 1748790"/>
              <a:gd name="connsiteY441" fmla="*/ 320040 h 1796723"/>
              <a:gd name="connsiteX442" fmla="*/ 171450 w 1748790"/>
              <a:gd name="connsiteY442" fmla="*/ 342900 h 1796723"/>
              <a:gd name="connsiteX443" fmla="*/ 217170 w 1748790"/>
              <a:gd name="connsiteY443" fmla="*/ 365760 h 1796723"/>
              <a:gd name="connsiteX444" fmla="*/ 285750 w 1748790"/>
              <a:gd name="connsiteY444" fmla="*/ 377190 h 1796723"/>
              <a:gd name="connsiteX445" fmla="*/ 262890 w 1748790"/>
              <a:gd name="connsiteY445" fmla="*/ 480060 h 1796723"/>
              <a:gd name="connsiteX446" fmla="*/ 240030 w 1748790"/>
              <a:gd name="connsiteY446" fmla="*/ 525780 h 1796723"/>
              <a:gd name="connsiteX447" fmla="*/ 331470 w 1748790"/>
              <a:gd name="connsiteY447" fmla="*/ 445770 h 1796723"/>
              <a:gd name="connsiteX448" fmla="*/ 354330 w 1748790"/>
              <a:gd name="connsiteY448" fmla="*/ 400050 h 1796723"/>
              <a:gd name="connsiteX449" fmla="*/ 240030 w 1748790"/>
              <a:gd name="connsiteY449" fmla="*/ 502920 h 1796723"/>
              <a:gd name="connsiteX450" fmla="*/ 217170 w 1748790"/>
              <a:gd name="connsiteY450" fmla="*/ 537210 h 1796723"/>
              <a:gd name="connsiteX451" fmla="*/ 365760 w 1748790"/>
              <a:gd name="connsiteY451" fmla="*/ 400050 h 1796723"/>
              <a:gd name="connsiteX452" fmla="*/ 400050 w 1748790"/>
              <a:gd name="connsiteY452" fmla="*/ 377190 h 1796723"/>
              <a:gd name="connsiteX453" fmla="*/ 491490 w 1748790"/>
              <a:gd name="connsiteY453" fmla="*/ 377190 h 1796723"/>
              <a:gd name="connsiteX454" fmla="*/ 400050 w 1748790"/>
              <a:gd name="connsiteY454" fmla="*/ 468630 h 1796723"/>
              <a:gd name="connsiteX455" fmla="*/ 525780 w 1748790"/>
              <a:gd name="connsiteY455" fmla="*/ 320040 h 1796723"/>
              <a:gd name="connsiteX456" fmla="*/ 560070 w 1748790"/>
              <a:gd name="connsiteY456" fmla="*/ 285750 h 1796723"/>
              <a:gd name="connsiteX457" fmla="*/ 480060 w 1748790"/>
              <a:gd name="connsiteY457" fmla="*/ 422910 h 1796723"/>
              <a:gd name="connsiteX458" fmla="*/ 457200 w 1748790"/>
              <a:gd name="connsiteY458" fmla="*/ 468630 h 1796723"/>
              <a:gd name="connsiteX459" fmla="*/ 560070 w 1748790"/>
              <a:gd name="connsiteY459" fmla="*/ 457200 h 1796723"/>
              <a:gd name="connsiteX460" fmla="*/ 537210 w 1748790"/>
              <a:gd name="connsiteY460" fmla="*/ 594360 h 1796723"/>
              <a:gd name="connsiteX461" fmla="*/ 617220 w 1748790"/>
              <a:gd name="connsiteY461" fmla="*/ 480060 h 1796723"/>
              <a:gd name="connsiteX462" fmla="*/ 720090 w 1748790"/>
              <a:gd name="connsiteY462" fmla="*/ 377190 h 1796723"/>
              <a:gd name="connsiteX463" fmla="*/ 765810 w 1748790"/>
              <a:gd name="connsiteY463" fmla="*/ 342900 h 1796723"/>
              <a:gd name="connsiteX464" fmla="*/ 742950 w 1748790"/>
              <a:gd name="connsiteY464" fmla="*/ 377190 h 1796723"/>
              <a:gd name="connsiteX465" fmla="*/ 754380 w 1748790"/>
              <a:gd name="connsiteY465" fmla="*/ 400050 h 1796723"/>
              <a:gd name="connsiteX466" fmla="*/ 834390 w 1748790"/>
              <a:gd name="connsiteY466" fmla="*/ 480060 h 1796723"/>
              <a:gd name="connsiteX467" fmla="*/ 822960 w 1748790"/>
              <a:gd name="connsiteY467" fmla="*/ 537210 h 1796723"/>
              <a:gd name="connsiteX468" fmla="*/ 811530 w 1748790"/>
              <a:gd name="connsiteY468" fmla="*/ 571500 h 1796723"/>
              <a:gd name="connsiteX469" fmla="*/ 845820 w 1748790"/>
              <a:gd name="connsiteY469" fmla="*/ 582930 h 1796723"/>
              <a:gd name="connsiteX470" fmla="*/ 845820 w 1748790"/>
              <a:gd name="connsiteY470" fmla="*/ 548640 h 1796723"/>
              <a:gd name="connsiteX471" fmla="*/ 834390 w 1748790"/>
              <a:gd name="connsiteY471" fmla="*/ 582930 h 1796723"/>
              <a:gd name="connsiteX472" fmla="*/ 822960 w 1748790"/>
              <a:gd name="connsiteY472" fmla="*/ 822960 h 1796723"/>
              <a:gd name="connsiteX473" fmla="*/ 834390 w 1748790"/>
              <a:gd name="connsiteY473" fmla="*/ 857250 h 1796723"/>
              <a:gd name="connsiteX474" fmla="*/ 994410 w 1748790"/>
              <a:gd name="connsiteY474" fmla="*/ 880110 h 1796723"/>
              <a:gd name="connsiteX475" fmla="*/ 1005840 w 1748790"/>
              <a:gd name="connsiteY475" fmla="*/ 948690 h 1796723"/>
              <a:gd name="connsiteX476" fmla="*/ 994410 w 1748790"/>
              <a:gd name="connsiteY476" fmla="*/ 1005840 h 1796723"/>
              <a:gd name="connsiteX477" fmla="*/ 1040130 w 1748790"/>
              <a:gd name="connsiteY477" fmla="*/ 868680 h 1796723"/>
              <a:gd name="connsiteX478" fmla="*/ 1097280 w 1748790"/>
              <a:gd name="connsiteY478" fmla="*/ 777240 h 1796723"/>
              <a:gd name="connsiteX479" fmla="*/ 1131570 w 1748790"/>
              <a:gd name="connsiteY479" fmla="*/ 754380 h 1796723"/>
              <a:gd name="connsiteX480" fmla="*/ 1085850 w 1748790"/>
              <a:gd name="connsiteY480" fmla="*/ 742950 h 1796723"/>
              <a:gd name="connsiteX481" fmla="*/ 1028700 w 1748790"/>
              <a:gd name="connsiteY481" fmla="*/ 765810 h 1796723"/>
              <a:gd name="connsiteX482" fmla="*/ 857250 w 1748790"/>
              <a:gd name="connsiteY482" fmla="*/ 811530 h 1796723"/>
              <a:gd name="connsiteX483" fmla="*/ 811530 w 1748790"/>
              <a:gd name="connsiteY483" fmla="*/ 822960 h 1796723"/>
              <a:gd name="connsiteX484" fmla="*/ 800100 w 1748790"/>
              <a:gd name="connsiteY484" fmla="*/ 754380 h 1796723"/>
              <a:gd name="connsiteX485" fmla="*/ 902970 w 1748790"/>
              <a:gd name="connsiteY485" fmla="*/ 560070 h 1796723"/>
              <a:gd name="connsiteX486" fmla="*/ 960120 w 1748790"/>
              <a:gd name="connsiteY486" fmla="*/ 491490 h 1796723"/>
              <a:gd name="connsiteX487" fmla="*/ 994410 w 1748790"/>
              <a:gd name="connsiteY487" fmla="*/ 480060 h 1796723"/>
              <a:gd name="connsiteX488" fmla="*/ 834390 w 1748790"/>
              <a:gd name="connsiteY488" fmla="*/ 674370 h 1796723"/>
              <a:gd name="connsiteX489" fmla="*/ 800100 w 1748790"/>
              <a:gd name="connsiteY489" fmla="*/ 685800 h 1796723"/>
              <a:gd name="connsiteX490" fmla="*/ 960120 w 1748790"/>
              <a:gd name="connsiteY490" fmla="*/ 628650 h 1796723"/>
              <a:gd name="connsiteX491" fmla="*/ 1017270 w 1748790"/>
              <a:gd name="connsiteY491" fmla="*/ 617220 h 1796723"/>
              <a:gd name="connsiteX492" fmla="*/ 594360 w 1748790"/>
              <a:gd name="connsiteY492" fmla="*/ 468630 h 1796723"/>
              <a:gd name="connsiteX493" fmla="*/ 514350 w 1748790"/>
              <a:gd name="connsiteY493" fmla="*/ 445770 h 1796723"/>
              <a:gd name="connsiteX494" fmla="*/ 491490 w 1748790"/>
              <a:gd name="connsiteY494" fmla="*/ 411480 h 1796723"/>
              <a:gd name="connsiteX495" fmla="*/ 514350 w 1748790"/>
              <a:gd name="connsiteY495" fmla="*/ 365760 h 1796723"/>
              <a:gd name="connsiteX496" fmla="*/ 605790 w 1748790"/>
              <a:gd name="connsiteY496" fmla="*/ 331470 h 1796723"/>
              <a:gd name="connsiteX497" fmla="*/ 731520 w 1748790"/>
              <a:gd name="connsiteY497" fmla="*/ 297180 h 1796723"/>
              <a:gd name="connsiteX498" fmla="*/ 640080 w 1748790"/>
              <a:gd name="connsiteY498" fmla="*/ 434340 h 1796723"/>
              <a:gd name="connsiteX499" fmla="*/ 571500 w 1748790"/>
              <a:gd name="connsiteY499" fmla="*/ 491490 h 1796723"/>
              <a:gd name="connsiteX500" fmla="*/ 537210 w 1748790"/>
              <a:gd name="connsiteY500" fmla="*/ 525780 h 1796723"/>
              <a:gd name="connsiteX501" fmla="*/ 525780 w 1748790"/>
              <a:gd name="connsiteY501" fmla="*/ 560070 h 1796723"/>
              <a:gd name="connsiteX502" fmla="*/ 662940 w 1748790"/>
              <a:gd name="connsiteY502" fmla="*/ 491490 h 1796723"/>
              <a:gd name="connsiteX503" fmla="*/ 697230 w 1748790"/>
              <a:gd name="connsiteY503" fmla="*/ 468630 h 1796723"/>
              <a:gd name="connsiteX504" fmla="*/ 582930 w 1748790"/>
              <a:gd name="connsiteY504" fmla="*/ 480060 h 1796723"/>
              <a:gd name="connsiteX505" fmla="*/ 582930 w 1748790"/>
              <a:gd name="connsiteY505" fmla="*/ 365760 h 1796723"/>
              <a:gd name="connsiteX506" fmla="*/ 605790 w 1748790"/>
              <a:gd name="connsiteY506" fmla="*/ 297180 h 1796723"/>
              <a:gd name="connsiteX507" fmla="*/ 548640 w 1748790"/>
              <a:gd name="connsiteY507" fmla="*/ 468630 h 1796723"/>
              <a:gd name="connsiteX508" fmla="*/ 514350 w 1748790"/>
              <a:gd name="connsiteY508" fmla="*/ 560070 h 1796723"/>
              <a:gd name="connsiteX509" fmla="*/ 480060 w 1748790"/>
              <a:gd name="connsiteY509" fmla="*/ 617220 h 1796723"/>
              <a:gd name="connsiteX510" fmla="*/ 434340 w 1748790"/>
              <a:gd name="connsiteY510" fmla="*/ 708660 h 1796723"/>
              <a:gd name="connsiteX511" fmla="*/ 491490 w 1748790"/>
              <a:gd name="connsiteY511" fmla="*/ 582930 h 1796723"/>
              <a:gd name="connsiteX512" fmla="*/ 582930 w 1748790"/>
              <a:gd name="connsiteY512" fmla="*/ 434340 h 1796723"/>
              <a:gd name="connsiteX513" fmla="*/ 491490 w 1748790"/>
              <a:gd name="connsiteY513" fmla="*/ 594360 h 1796723"/>
              <a:gd name="connsiteX514" fmla="*/ 411480 w 1748790"/>
              <a:gd name="connsiteY514" fmla="*/ 720090 h 1796723"/>
              <a:gd name="connsiteX515" fmla="*/ 320040 w 1748790"/>
              <a:gd name="connsiteY515" fmla="*/ 902970 h 1796723"/>
              <a:gd name="connsiteX516" fmla="*/ 297180 w 1748790"/>
              <a:gd name="connsiteY516" fmla="*/ 937260 h 1796723"/>
              <a:gd name="connsiteX517" fmla="*/ 285750 w 1748790"/>
              <a:gd name="connsiteY517" fmla="*/ 971550 h 1796723"/>
              <a:gd name="connsiteX518" fmla="*/ 251460 w 1748790"/>
              <a:gd name="connsiteY518" fmla="*/ 1017270 h 1796723"/>
              <a:gd name="connsiteX519" fmla="*/ 377190 w 1748790"/>
              <a:gd name="connsiteY519" fmla="*/ 811530 h 1796723"/>
              <a:gd name="connsiteX520" fmla="*/ 422910 w 1748790"/>
              <a:gd name="connsiteY520" fmla="*/ 754380 h 1796723"/>
              <a:gd name="connsiteX521" fmla="*/ 525780 w 1748790"/>
              <a:gd name="connsiteY521" fmla="*/ 605790 h 1796723"/>
              <a:gd name="connsiteX522" fmla="*/ 468630 w 1748790"/>
              <a:gd name="connsiteY522" fmla="*/ 925830 h 1796723"/>
              <a:gd name="connsiteX523" fmla="*/ 388620 w 1748790"/>
              <a:gd name="connsiteY523" fmla="*/ 1085850 h 1796723"/>
              <a:gd name="connsiteX524" fmla="*/ 377190 w 1748790"/>
              <a:gd name="connsiteY524" fmla="*/ 1131570 h 1796723"/>
              <a:gd name="connsiteX525" fmla="*/ 457200 w 1748790"/>
              <a:gd name="connsiteY525" fmla="*/ 1074420 h 1796723"/>
              <a:gd name="connsiteX526" fmla="*/ 651510 w 1748790"/>
              <a:gd name="connsiteY526" fmla="*/ 868680 h 1796723"/>
              <a:gd name="connsiteX527" fmla="*/ 685800 w 1748790"/>
              <a:gd name="connsiteY527" fmla="*/ 822960 h 1796723"/>
              <a:gd name="connsiteX528" fmla="*/ 674370 w 1748790"/>
              <a:gd name="connsiteY528" fmla="*/ 971550 h 1796723"/>
              <a:gd name="connsiteX529" fmla="*/ 640080 w 1748790"/>
              <a:gd name="connsiteY529" fmla="*/ 1051560 h 1796723"/>
              <a:gd name="connsiteX530" fmla="*/ 582930 w 1748790"/>
              <a:gd name="connsiteY530" fmla="*/ 1177290 h 1796723"/>
              <a:gd name="connsiteX531" fmla="*/ 594360 w 1748790"/>
              <a:gd name="connsiteY531" fmla="*/ 1062990 h 1796723"/>
              <a:gd name="connsiteX532" fmla="*/ 720090 w 1748790"/>
              <a:gd name="connsiteY532" fmla="*/ 662940 h 1796723"/>
              <a:gd name="connsiteX533" fmla="*/ 765810 w 1748790"/>
              <a:gd name="connsiteY533" fmla="*/ 537210 h 1796723"/>
              <a:gd name="connsiteX534" fmla="*/ 777240 w 1748790"/>
              <a:gd name="connsiteY534" fmla="*/ 491490 h 1796723"/>
              <a:gd name="connsiteX535" fmla="*/ 765810 w 1748790"/>
              <a:gd name="connsiteY535" fmla="*/ 628650 h 1796723"/>
              <a:gd name="connsiteX536" fmla="*/ 651510 w 1748790"/>
              <a:gd name="connsiteY536" fmla="*/ 994410 h 1796723"/>
              <a:gd name="connsiteX537" fmla="*/ 640080 w 1748790"/>
              <a:gd name="connsiteY537" fmla="*/ 1040130 h 1796723"/>
              <a:gd name="connsiteX538" fmla="*/ 628650 w 1748790"/>
              <a:gd name="connsiteY538" fmla="*/ 1074420 h 1796723"/>
              <a:gd name="connsiteX539" fmla="*/ 674370 w 1748790"/>
              <a:gd name="connsiteY539" fmla="*/ 800100 h 1796723"/>
              <a:gd name="connsiteX540" fmla="*/ 742950 w 1748790"/>
              <a:gd name="connsiteY540" fmla="*/ 605790 h 1796723"/>
              <a:gd name="connsiteX541" fmla="*/ 765810 w 1748790"/>
              <a:gd name="connsiteY541" fmla="*/ 560070 h 1796723"/>
              <a:gd name="connsiteX542" fmla="*/ 800100 w 1748790"/>
              <a:gd name="connsiteY542" fmla="*/ 537210 h 1796723"/>
              <a:gd name="connsiteX543" fmla="*/ 777240 w 1748790"/>
              <a:gd name="connsiteY543" fmla="*/ 902970 h 1796723"/>
              <a:gd name="connsiteX544" fmla="*/ 685800 w 1748790"/>
              <a:gd name="connsiteY544" fmla="*/ 994410 h 1796723"/>
              <a:gd name="connsiteX545" fmla="*/ 640080 w 1748790"/>
              <a:gd name="connsiteY545" fmla="*/ 982980 h 1796723"/>
              <a:gd name="connsiteX546" fmla="*/ 594360 w 1748790"/>
              <a:gd name="connsiteY546" fmla="*/ 880110 h 1796723"/>
              <a:gd name="connsiteX547" fmla="*/ 560070 w 1748790"/>
              <a:gd name="connsiteY547" fmla="*/ 765810 h 1796723"/>
              <a:gd name="connsiteX548" fmla="*/ 594360 w 1748790"/>
              <a:gd name="connsiteY548" fmla="*/ 720090 h 1796723"/>
              <a:gd name="connsiteX549" fmla="*/ 822960 w 1748790"/>
              <a:gd name="connsiteY549" fmla="*/ 868680 h 1796723"/>
              <a:gd name="connsiteX550" fmla="*/ 868680 w 1748790"/>
              <a:gd name="connsiteY550" fmla="*/ 982980 h 1796723"/>
              <a:gd name="connsiteX551" fmla="*/ 857250 w 1748790"/>
              <a:gd name="connsiteY551" fmla="*/ 1154430 h 1796723"/>
              <a:gd name="connsiteX552" fmla="*/ 777240 w 1748790"/>
              <a:gd name="connsiteY552" fmla="*/ 1165860 h 1796723"/>
              <a:gd name="connsiteX553" fmla="*/ 628650 w 1748790"/>
              <a:gd name="connsiteY553" fmla="*/ 1085850 h 1796723"/>
              <a:gd name="connsiteX554" fmla="*/ 560070 w 1748790"/>
              <a:gd name="connsiteY554" fmla="*/ 994410 h 1796723"/>
              <a:gd name="connsiteX555" fmla="*/ 468630 w 1748790"/>
              <a:gd name="connsiteY555" fmla="*/ 902970 h 1796723"/>
              <a:gd name="connsiteX556" fmla="*/ 445770 w 1748790"/>
              <a:gd name="connsiteY556" fmla="*/ 857250 h 1796723"/>
              <a:gd name="connsiteX557" fmla="*/ 422910 w 1748790"/>
              <a:gd name="connsiteY557" fmla="*/ 822960 h 1796723"/>
              <a:gd name="connsiteX558" fmla="*/ 571500 w 1748790"/>
              <a:gd name="connsiteY558" fmla="*/ 914400 h 1796723"/>
              <a:gd name="connsiteX559" fmla="*/ 651510 w 1748790"/>
              <a:gd name="connsiteY559" fmla="*/ 1017270 h 1796723"/>
              <a:gd name="connsiteX560" fmla="*/ 800100 w 1748790"/>
              <a:gd name="connsiteY560" fmla="*/ 1143000 h 1796723"/>
              <a:gd name="connsiteX561" fmla="*/ 834390 w 1748790"/>
              <a:gd name="connsiteY561" fmla="*/ 1188720 h 1796723"/>
              <a:gd name="connsiteX562" fmla="*/ 902970 w 1748790"/>
              <a:gd name="connsiteY562" fmla="*/ 1257300 h 1796723"/>
              <a:gd name="connsiteX563" fmla="*/ 914400 w 1748790"/>
              <a:gd name="connsiteY563" fmla="*/ 1291590 h 1796723"/>
              <a:gd name="connsiteX564" fmla="*/ 720090 w 1748790"/>
              <a:gd name="connsiteY564" fmla="*/ 1200150 h 1796723"/>
              <a:gd name="connsiteX565" fmla="*/ 777240 w 1748790"/>
              <a:gd name="connsiteY565" fmla="*/ 1177290 h 1796723"/>
              <a:gd name="connsiteX566" fmla="*/ 982980 w 1748790"/>
              <a:gd name="connsiteY566" fmla="*/ 1200150 h 1796723"/>
              <a:gd name="connsiteX567" fmla="*/ 1188720 w 1748790"/>
              <a:gd name="connsiteY567" fmla="*/ 1211580 h 1796723"/>
              <a:gd name="connsiteX568" fmla="*/ 1314450 w 1748790"/>
              <a:gd name="connsiteY568" fmla="*/ 1188720 h 1796723"/>
              <a:gd name="connsiteX569" fmla="*/ 1325880 w 1748790"/>
              <a:gd name="connsiteY569" fmla="*/ 1143000 h 1796723"/>
              <a:gd name="connsiteX570" fmla="*/ 1268730 w 1748790"/>
              <a:gd name="connsiteY570" fmla="*/ 1051560 h 1796723"/>
              <a:gd name="connsiteX571" fmla="*/ 1245870 w 1748790"/>
              <a:gd name="connsiteY571" fmla="*/ 994410 h 1796723"/>
              <a:gd name="connsiteX572" fmla="*/ 1314450 w 1748790"/>
              <a:gd name="connsiteY572" fmla="*/ 640080 h 1796723"/>
              <a:gd name="connsiteX573" fmla="*/ 1348740 w 1748790"/>
              <a:gd name="connsiteY573" fmla="*/ 582930 h 1796723"/>
              <a:gd name="connsiteX574" fmla="*/ 1371600 w 1748790"/>
              <a:gd name="connsiteY574" fmla="*/ 525780 h 1796723"/>
              <a:gd name="connsiteX575" fmla="*/ 1360170 w 1748790"/>
              <a:gd name="connsiteY575" fmla="*/ 457200 h 1796723"/>
              <a:gd name="connsiteX576" fmla="*/ 1211580 w 1748790"/>
              <a:gd name="connsiteY576" fmla="*/ 388620 h 1796723"/>
              <a:gd name="connsiteX577" fmla="*/ 1177290 w 1748790"/>
              <a:gd name="connsiteY577" fmla="*/ 354330 h 1796723"/>
              <a:gd name="connsiteX578" fmla="*/ 1165860 w 1748790"/>
              <a:gd name="connsiteY578" fmla="*/ 320040 h 1796723"/>
              <a:gd name="connsiteX579" fmla="*/ 1120140 w 1748790"/>
              <a:gd name="connsiteY579" fmla="*/ 297180 h 1796723"/>
              <a:gd name="connsiteX580" fmla="*/ 1040130 w 1748790"/>
              <a:gd name="connsiteY580" fmla="*/ 308610 h 1796723"/>
              <a:gd name="connsiteX581" fmla="*/ 1177290 w 1748790"/>
              <a:gd name="connsiteY581" fmla="*/ 525780 h 1796723"/>
              <a:gd name="connsiteX582" fmla="*/ 1200150 w 1748790"/>
              <a:gd name="connsiteY582" fmla="*/ 560070 h 1796723"/>
              <a:gd name="connsiteX583" fmla="*/ 1131570 w 1748790"/>
              <a:gd name="connsiteY583" fmla="*/ 571500 h 1796723"/>
              <a:gd name="connsiteX584" fmla="*/ 800100 w 1748790"/>
              <a:gd name="connsiteY584" fmla="*/ 434340 h 1796723"/>
              <a:gd name="connsiteX585" fmla="*/ 765810 w 1748790"/>
              <a:gd name="connsiteY585" fmla="*/ 400050 h 1796723"/>
              <a:gd name="connsiteX586" fmla="*/ 754380 w 1748790"/>
              <a:gd name="connsiteY586" fmla="*/ 365760 h 1796723"/>
              <a:gd name="connsiteX587" fmla="*/ 788670 w 1748790"/>
              <a:gd name="connsiteY587" fmla="*/ 377190 h 1796723"/>
              <a:gd name="connsiteX588" fmla="*/ 891540 w 1748790"/>
              <a:gd name="connsiteY588" fmla="*/ 468630 h 1796723"/>
              <a:gd name="connsiteX589" fmla="*/ 1131570 w 1748790"/>
              <a:gd name="connsiteY589" fmla="*/ 697230 h 1796723"/>
              <a:gd name="connsiteX590" fmla="*/ 1188720 w 1748790"/>
              <a:gd name="connsiteY590" fmla="*/ 788670 h 1796723"/>
              <a:gd name="connsiteX591" fmla="*/ 1211580 w 1748790"/>
              <a:gd name="connsiteY591" fmla="*/ 822960 h 1796723"/>
              <a:gd name="connsiteX592" fmla="*/ 994410 w 1748790"/>
              <a:gd name="connsiteY592" fmla="*/ 571500 h 1796723"/>
              <a:gd name="connsiteX593" fmla="*/ 880110 w 1748790"/>
              <a:gd name="connsiteY593" fmla="*/ 388620 h 1796723"/>
              <a:gd name="connsiteX594" fmla="*/ 925830 w 1748790"/>
              <a:gd name="connsiteY594" fmla="*/ 377190 h 1796723"/>
              <a:gd name="connsiteX595" fmla="*/ 994410 w 1748790"/>
              <a:gd name="connsiteY595" fmla="*/ 422910 h 1796723"/>
              <a:gd name="connsiteX596" fmla="*/ 914400 w 1748790"/>
              <a:gd name="connsiteY596" fmla="*/ 274320 h 1796723"/>
              <a:gd name="connsiteX597" fmla="*/ 857250 w 1748790"/>
              <a:gd name="connsiteY597" fmla="*/ 160020 h 1796723"/>
              <a:gd name="connsiteX598" fmla="*/ 891540 w 1748790"/>
              <a:gd name="connsiteY598" fmla="*/ 148590 h 1796723"/>
              <a:gd name="connsiteX599" fmla="*/ 971550 w 1748790"/>
              <a:gd name="connsiteY599" fmla="*/ 217170 h 1796723"/>
              <a:gd name="connsiteX600" fmla="*/ 1040130 w 1748790"/>
              <a:gd name="connsiteY600" fmla="*/ 285750 h 1796723"/>
              <a:gd name="connsiteX601" fmla="*/ 994410 w 1748790"/>
              <a:gd name="connsiteY601" fmla="*/ 308610 h 1796723"/>
              <a:gd name="connsiteX602" fmla="*/ 800100 w 1748790"/>
              <a:gd name="connsiteY602" fmla="*/ 297180 h 1796723"/>
              <a:gd name="connsiteX603" fmla="*/ 811530 w 1748790"/>
              <a:gd name="connsiteY603" fmla="*/ 262890 h 1796723"/>
              <a:gd name="connsiteX604" fmla="*/ 845820 w 1748790"/>
              <a:gd name="connsiteY604" fmla="*/ 240030 h 1796723"/>
              <a:gd name="connsiteX605" fmla="*/ 800100 w 1748790"/>
              <a:gd name="connsiteY605" fmla="*/ 217170 h 1796723"/>
              <a:gd name="connsiteX606" fmla="*/ 731520 w 1748790"/>
              <a:gd name="connsiteY606" fmla="*/ 228600 h 1796723"/>
              <a:gd name="connsiteX607" fmla="*/ 628650 w 1748790"/>
              <a:gd name="connsiteY607" fmla="*/ 251460 h 1796723"/>
              <a:gd name="connsiteX608" fmla="*/ 594360 w 1748790"/>
              <a:gd name="connsiteY608" fmla="*/ 262890 h 1796723"/>
              <a:gd name="connsiteX609" fmla="*/ 605790 w 1748790"/>
              <a:gd name="connsiteY609" fmla="*/ 228600 h 1796723"/>
              <a:gd name="connsiteX610" fmla="*/ 674370 w 1748790"/>
              <a:gd name="connsiteY610" fmla="*/ 182880 h 1796723"/>
              <a:gd name="connsiteX611" fmla="*/ 525780 w 1748790"/>
              <a:gd name="connsiteY611" fmla="*/ 228600 h 1796723"/>
              <a:gd name="connsiteX612" fmla="*/ 411480 w 1748790"/>
              <a:gd name="connsiteY612" fmla="*/ 251460 h 1796723"/>
              <a:gd name="connsiteX613" fmla="*/ 445770 w 1748790"/>
              <a:gd name="connsiteY613" fmla="*/ 240030 h 1796723"/>
              <a:gd name="connsiteX614" fmla="*/ 320040 w 1748790"/>
              <a:gd name="connsiteY614" fmla="*/ 354330 h 1796723"/>
              <a:gd name="connsiteX615" fmla="*/ 114300 w 1748790"/>
              <a:gd name="connsiteY615" fmla="*/ 834390 h 1796723"/>
              <a:gd name="connsiteX616" fmla="*/ 125730 w 1748790"/>
              <a:gd name="connsiteY616" fmla="*/ 857250 h 1796723"/>
              <a:gd name="connsiteX617" fmla="*/ 137160 w 1748790"/>
              <a:gd name="connsiteY617" fmla="*/ 822960 h 1796723"/>
              <a:gd name="connsiteX618" fmla="*/ 148590 w 1748790"/>
              <a:gd name="connsiteY618" fmla="*/ 868680 h 1796723"/>
              <a:gd name="connsiteX619" fmla="*/ 160020 w 1748790"/>
              <a:gd name="connsiteY619" fmla="*/ 902970 h 1796723"/>
              <a:gd name="connsiteX620" fmla="*/ 205740 w 1748790"/>
              <a:gd name="connsiteY620" fmla="*/ 925830 h 1796723"/>
              <a:gd name="connsiteX621" fmla="*/ 228600 w 1748790"/>
              <a:gd name="connsiteY621" fmla="*/ 971550 h 1796723"/>
              <a:gd name="connsiteX622" fmla="*/ 217170 w 1748790"/>
              <a:gd name="connsiteY622" fmla="*/ 937260 h 1796723"/>
              <a:gd name="connsiteX623" fmla="*/ 182880 w 1748790"/>
              <a:gd name="connsiteY623" fmla="*/ 948690 h 1796723"/>
              <a:gd name="connsiteX624" fmla="*/ 160020 w 1748790"/>
              <a:gd name="connsiteY624" fmla="*/ 1005840 h 1796723"/>
              <a:gd name="connsiteX625" fmla="*/ 182880 w 1748790"/>
              <a:gd name="connsiteY625" fmla="*/ 1188720 h 1796723"/>
              <a:gd name="connsiteX626" fmla="*/ 205740 w 1748790"/>
              <a:gd name="connsiteY626" fmla="*/ 1257300 h 1796723"/>
              <a:gd name="connsiteX627" fmla="*/ 274320 w 1748790"/>
              <a:gd name="connsiteY627" fmla="*/ 1348740 h 1796723"/>
              <a:gd name="connsiteX628" fmla="*/ 285750 w 1748790"/>
              <a:gd name="connsiteY628" fmla="*/ 1383030 h 1796723"/>
              <a:gd name="connsiteX629" fmla="*/ 388620 w 1748790"/>
              <a:gd name="connsiteY629" fmla="*/ 1577340 h 1796723"/>
              <a:gd name="connsiteX630" fmla="*/ 285750 w 1748790"/>
              <a:gd name="connsiteY630" fmla="*/ 1543050 h 1796723"/>
              <a:gd name="connsiteX631" fmla="*/ 377190 w 1748790"/>
              <a:gd name="connsiteY631" fmla="*/ 1428750 h 1796723"/>
              <a:gd name="connsiteX632" fmla="*/ 491490 w 1748790"/>
              <a:gd name="connsiteY632" fmla="*/ 1371600 h 1796723"/>
              <a:gd name="connsiteX633" fmla="*/ 422910 w 1748790"/>
              <a:gd name="connsiteY633" fmla="*/ 1223010 h 1796723"/>
              <a:gd name="connsiteX634" fmla="*/ 388620 w 1748790"/>
              <a:gd name="connsiteY634" fmla="*/ 1188720 h 1796723"/>
              <a:gd name="connsiteX635" fmla="*/ 342900 w 1748790"/>
              <a:gd name="connsiteY635" fmla="*/ 1120140 h 1796723"/>
              <a:gd name="connsiteX636" fmla="*/ 354330 w 1748790"/>
              <a:gd name="connsiteY636" fmla="*/ 1028700 h 1796723"/>
              <a:gd name="connsiteX637" fmla="*/ 388620 w 1748790"/>
              <a:gd name="connsiteY637" fmla="*/ 1017270 h 1796723"/>
              <a:gd name="connsiteX638" fmla="*/ 457200 w 1748790"/>
              <a:gd name="connsiteY638" fmla="*/ 1028700 h 1796723"/>
              <a:gd name="connsiteX639" fmla="*/ 434340 w 1748790"/>
              <a:gd name="connsiteY639" fmla="*/ 1200150 h 1796723"/>
              <a:gd name="connsiteX640" fmla="*/ 354330 w 1748790"/>
              <a:gd name="connsiteY640" fmla="*/ 1234440 h 1796723"/>
              <a:gd name="connsiteX641" fmla="*/ 365760 w 1748790"/>
              <a:gd name="connsiteY641" fmla="*/ 1200150 h 1796723"/>
              <a:gd name="connsiteX642" fmla="*/ 468630 w 1748790"/>
              <a:gd name="connsiteY642" fmla="*/ 1097280 h 1796723"/>
              <a:gd name="connsiteX643" fmla="*/ 582930 w 1748790"/>
              <a:gd name="connsiteY643" fmla="*/ 994410 h 1796723"/>
              <a:gd name="connsiteX644" fmla="*/ 560070 w 1748790"/>
              <a:gd name="connsiteY644" fmla="*/ 960120 h 1796723"/>
              <a:gd name="connsiteX645" fmla="*/ 491490 w 1748790"/>
              <a:gd name="connsiteY645" fmla="*/ 868680 h 1796723"/>
              <a:gd name="connsiteX646" fmla="*/ 560070 w 1748790"/>
              <a:gd name="connsiteY646" fmla="*/ 754380 h 1796723"/>
              <a:gd name="connsiteX647" fmla="*/ 708660 w 1748790"/>
              <a:gd name="connsiteY647" fmla="*/ 605790 h 1796723"/>
              <a:gd name="connsiteX648" fmla="*/ 742950 w 1748790"/>
              <a:gd name="connsiteY648" fmla="*/ 582930 h 1796723"/>
              <a:gd name="connsiteX649" fmla="*/ 788670 w 1748790"/>
              <a:gd name="connsiteY649" fmla="*/ 537210 h 1796723"/>
              <a:gd name="connsiteX650" fmla="*/ 834390 w 1748790"/>
              <a:gd name="connsiteY650" fmla="*/ 514350 h 1796723"/>
              <a:gd name="connsiteX651" fmla="*/ 868680 w 1748790"/>
              <a:gd name="connsiteY651" fmla="*/ 491490 h 1796723"/>
              <a:gd name="connsiteX652" fmla="*/ 765810 w 1748790"/>
              <a:gd name="connsiteY652" fmla="*/ 468630 h 1796723"/>
              <a:gd name="connsiteX653" fmla="*/ 754380 w 1748790"/>
              <a:gd name="connsiteY653" fmla="*/ 434340 h 1796723"/>
              <a:gd name="connsiteX654" fmla="*/ 731520 w 1748790"/>
              <a:gd name="connsiteY654" fmla="*/ 240030 h 1796723"/>
              <a:gd name="connsiteX655" fmla="*/ 708660 w 1748790"/>
              <a:gd name="connsiteY655" fmla="*/ 194310 h 1796723"/>
              <a:gd name="connsiteX656" fmla="*/ 582930 w 1748790"/>
              <a:gd name="connsiteY656" fmla="*/ 160020 h 1796723"/>
              <a:gd name="connsiteX657" fmla="*/ 285750 w 1748790"/>
              <a:gd name="connsiteY657" fmla="*/ 388620 h 1796723"/>
              <a:gd name="connsiteX658" fmla="*/ 205740 w 1748790"/>
              <a:gd name="connsiteY658" fmla="*/ 491490 h 1796723"/>
              <a:gd name="connsiteX659" fmla="*/ 137160 w 1748790"/>
              <a:gd name="connsiteY659" fmla="*/ 560070 h 1796723"/>
              <a:gd name="connsiteX660" fmla="*/ 182880 w 1748790"/>
              <a:gd name="connsiteY660" fmla="*/ 582930 h 1796723"/>
              <a:gd name="connsiteX661" fmla="*/ 251460 w 1748790"/>
              <a:gd name="connsiteY661" fmla="*/ 617220 h 1796723"/>
              <a:gd name="connsiteX662" fmla="*/ 228600 w 1748790"/>
              <a:gd name="connsiteY662" fmla="*/ 651510 h 1796723"/>
              <a:gd name="connsiteX663" fmla="*/ 262890 w 1748790"/>
              <a:gd name="connsiteY663" fmla="*/ 662940 h 1796723"/>
              <a:gd name="connsiteX664" fmla="*/ 445770 w 1748790"/>
              <a:gd name="connsiteY664" fmla="*/ 674370 h 1796723"/>
              <a:gd name="connsiteX665" fmla="*/ 537210 w 1748790"/>
              <a:gd name="connsiteY665" fmla="*/ 731520 h 1796723"/>
              <a:gd name="connsiteX666" fmla="*/ 594360 w 1748790"/>
              <a:gd name="connsiteY666" fmla="*/ 754380 h 1796723"/>
              <a:gd name="connsiteX667" fmla="*/ 777240 w 1748790"/>
              <a:gd name="connsiteY667" fmla="*/ 822960 h 1796723"/>
              <a:gd name="connsiteX668" fmla="*/ 811530 w 1748790"/>
              <a:gd name="connsiteY668" fmla="*/ 845820 h 1796723"/>
              <a:gd name="connsiteX669" fmla="*/ 925830 w 1748790"/>
              <a:gd name="connsiteY669" fmla="*/ 948690 h 1796723"/>
              <a:gd name="connsiteX670" fmla="*/ 960120 w 1748790"/>
              <a:gd name="connsiteY670" fmla="*/ 994410 h 1796723"/>
              <a:gd name="connsiteX671" fmla="*/ 994410 w 1748790"/>
              <a:gd name="connsiteY671" fmla="*/ 1028700 h 1796723"/>
              <a:gd name="connsiteX672" fmla="*/ 1051560 w 1748790"/>
              <a:gd name="connsiteY672" fmla="*/ 1097280 h 1796723"/>
              <a:gd name="connsiteX673" fmla="*/ 1097280 w 1748790"/>
              <a:gd name="connsiteY673" fmla="*/ 1143000 h 1796723"/>
              <a:gd name="connsiteX674" fmla="*/ 1200150 w 1748790"/>
              <a:gd name="connsiteY674" fmla="*/ 1268730 h 1796723"/>
              <a:gd name="connsiteX675" fmla="*/ 1211580 w 1748790"/>
              <a:gd name="connsiteY675" fmla="*/ 1303020 h 1796723"/>
              <a:gd name="connsiteX676" fmla="*/ 1280160 w 1748790"/>
              <a:gd name="connsiteY676" fmla="*/ 1371600 h 1796723"/>
              <a:gd name="connsiteX677" fmla="*/ 1348740 w 1748790"/>
              <a:gd name="connsiteY677" fmla="*/ 1394460 h 1796723"/>
              <a:gd name="connsiteX678" fmla="*/ 1588770 w 1748790"/>
              <a:gd name="connsiteY678" fmla="*/ 1383030 h 1796723"/>
              <a:gd name="connsiteX679" fmla="*/ 1600200 w 1748790"/>
              <a:gd name="connsiteY679" fmla="*/ 1268730 h 1796723"/>
              <a:gd name="connsiteX680" fmla="*/ 1577340 w 1748790"/>
              <a:gd name="connsiteY680" fmla="*/ 1005840 h 1796723"/>
              <a:gd name="connsiteX681" fmla="*/ 1588770 w 1748790"/>
              <a:gd name="connsiteY681" fmla="*/ 754380 h 1796723"/>
              <a:gd name="connsiteX682" fmla="*/ 1611630 w 1748790"/>
              <a:gd name="connsiteY682" fmla="*/ 685800 h 1796723"/>
              <a:gd name="connsiteX683" fmla="*/ 1623060 w 1748790"/>
              <a:gd name="connsiteY683" fmla="*/ 605790 h 1796723"/>
              <a:gd name="connsiteX684" fmla="*/ 1634490 w 1748790"/>
              <a:gd name="connsiteY684" fmla="*/ 548640 h 1796723"/>
              <a:gd name="connsiteX685" fmla="*/ 1623060 w 1748790"/>
              <a:gd name="connsiteY685" fmla="*/ 411480 h 1796723"/>
              <a:gd name="connsiteX686" fmla="*/ 1611630 w 1748790"/>
              <a:gd name="connsiteY686" fmla="*/ 377190 h 1796723"/>
              <a:gd name="connsiteX687" fmla="*/ 1577340 w 1748790"/>
              <a:gd name="connsiteY687" fmla="*/ 354330 h 1796723"/>
              <a:gd name="connsiteX688" fmla="*/ 1508760 w 1748790"/>
              <a:gd name="connsiteY688" fmla="*/ 297180 h 1796723"/>
              <a:gd name="connsiteX689" fmla="*/ 1463040 w 1748790"/>
              <a:gd name="connsiteY689" fmla="*/ 228600 h 1796723"/>
              <a:gd name="connsiteX690" fmla="*/ 1360170 w 1748790"/>
              <a:gd name="connsiteY690" fmla="*/ 160020 h 1796723"/>
              <a:gd name="connsiteX691" fmla="*/ 1303020 w 1748790"/>
              <a:gd name="connsiteY691" fmla="*/ 102870 h 1796723"/>
              <a:gd name="connsiteX692" fmla="*/ 1245870 w 1748790"/>
              <a:gd name="connsiteY692" fmla="*/ 45720 h 1796723"/>
              <a:gd name="connsiteX693" fmla="*/ 1154430 w 1748790"/>
              <a:gd name="connsiteY693" fmla="*/ 22860 h 1796723"/>
              <a:gd name="connsiteX694" fmla="*/ 1108710 w 1748790"/>
              <a:gd name="connsiteY694" fmla="*/ 11430 h 1796723"/>
              <a:gd name="connsiteX695" fmla="*/ 1062990 w 1748790"/>
              <a:gd name="connsiteY695" fmla="*/ 0 h 1796723"/>
              <a:gd name="connsiteX696" fmla="*/ 891540 w 1748790"/>
              <a:gd name="connsiteY696" fmla="*/ 11430 h 1796723"/>
              <a:gd name="connsiteX697" fmla="*/ 857250 w 1748790"/>
              <a:gd name="connsiteY697" fmla="*/ 22860 h 1796723"/>
              <a:gd name="connsiteX698" fmla="*/ 697230 w 1748790"/>
              <a:gd name="connsiteY698" fmla="*/ 34290 h 1796723"/>
              <a:gd name="connsiteX699" fmla="*/ 594360 w 1748790"/>
              <a:gd name="connsiteY699" fmla="*/ 45720 h 1796723"/>
              <a:gd name="connsiteX700" fmla="*/ 560070 w 1748790"/>
              <a:gd name="connsiteY700" fmla="*/ 57150 h 1796723"/>
              <a:gd name="connsiteX701" fmla="*/ 480060 w 1748790"/>
              <a:gd name="connsiteY701" fmla="*/ 102870 h 1796723"/>
              <a:gd name="connsiteX702" fmla="*/ 457200 w 1748790"/>
              <a:gd name="connsiteY702" fmla="*/ 137160 h 1796723"/>
              <a:gd name="connsiteX703" fmla="*/ 388620 w 1748790"/>
              <a:gd name="connsiteY703" fmla="*/ 182880 h 1796723"/>
              <a:gd name="connsiteX704" fmla="*/ 342900 w 1748790"/>
              <a:gd name="connsiteY704" fmla="*/ 251460 h 1796723"/>
              <a:gd name="connsiteX705" fmla="*/ 308610 w 1748790"/>
              <a:gd name="connsiteY705" fmla="*/ 285750 h 1796723"/>
              <a:gd name="connsiteX706" fmla="*/ 285750 w 1748790"/>
              <a:gd name="connsiteY706" fmla="*/ 331470 h 1796723"/>
              <a:gd name="connsiteX707" fmla="*/ 251460 w 1748790"/>
              <a:gd name="connsiteY707" fmla="*/ 365760 h 1796723"/>
              <a:gd name="connsiteX708" fmla="*/ 205740 w 1748790"/>
              <a:gd name="connsiteY708" fmla="*/ 434340 h 1796723"/>
              <a:gd name="connsiteX709" fmla="*/ 182880 w 1748790"/>
              <a:gd name="connsiteY709" fmla="*/ 468630 h 1796723"/>
              <a:gd name="connsiteX710" fmla="*/ 171450 w 1748790"/>
              <a:gd name="connsiteY710" fmla="*/ 502920 h 1796723"/>
              <a:gd name="connsiteX711" fmla="*/ 137160 w 1748790"/>
              <a:gd name="connsiteY711" fmla="*/ 571500 h 1796723"/>
              <a:gd name="connsiteX712" fmla="*/ 114300 w 1748790"/>
              <a:gd name="connsiteY712" fmla="*/ 788670 h 1796723"/>
              <a:gd name="connsiteX713" fmla="*/ 80010 w 1748790"/>
              <a:gd name="connsiteY713" fmla="*/ 868680 h 1796723"/>
              <a:gd name="connsiteX714" fmla="*/ 45720 w 1748790"/>
              <a:gd name="connsiteY714" fmla="*/ 891540 h 1796723"/>
              <a:gd name="connsiteX715" fmla="*/ 34290 w 1748790"/>
              <a:gd name="connsiteY715" fmla="*/ 1120140 h 1796723"/>
              <a:gd name="connsiteX716" fmla="*/ 57150 w 1748790"/>
              <a:gd name="connsiteY716" fmla="*/ 1165860 h 1796723"/>
              <a:gd name="connsiteX717" fmla="*/ 80010 w 1748790"/>
              <a:gd name="connsiteY717" fmla="*/ 1223010 h 1796723"/>
              <a:gd name="connsiteX718" fmla="*/ 102870 w 1748790"/>
              <a:gd name="connsiteY718" fmla="*/ 1303020 h 1796723"/>
              <a:gd name="connsiteX719" fmla="*/ 148590 w 1748790"/>
              <a:gd name="connsiteY719" fmla="*/ 1383030 h 1796723"/>
              <a:gd name="connsiteX720" fmla="*/ 160020 w 1748790"/>
              <a:gd name="connsiteY720" fmla="*/ 1428750 h 1796723"/>
              <a:gd name="connsiteX721" fmla="*/ 228600 w 1748790"/>
              <a:gd name="connsiteY721" fmla="*/ 1485900 h 1796723"/>
              <a:gd name="connsiteX722" fmla="*/ 274320 w 1748790"/>
              <a:gd name="connsiteY722" fmla="*/ 1531620 h 1796723"/>
              <a:gd name="connsiteX723" fmla="*/ 297180 w 1748790"/>
              <a:gd name="connsiteY723" fmla="*/ 1565910 h 1796723"/>
              <a:gd name="connsiteX724" fmla="*/ 365760 w 1748790"/>
              <a:gd name="connsiteY724" fmla="*/ 1611630 h 1796723"/>
              <a:gd name="connsiteX725" fmla="*/ 422910 w 1748790"/>
              <a:gd name="connsiteY725" fmla="*/ 1668780 h 1796723"/>
              <a:gd name="connsiteX726" fmla="*/ 491490 w 1748790"/>
              <a:gd name="connsiteY726" fmla="*/ 1691640 h 1796723"/>
              <a:gd name="connsiteX727" fmla="*/ 525780 w 1748790"/>
              <a:gd name="connsiteY727" fmla="*/ 1703070 h 1796723"/>
              <a:gd name="connsiteX728" fmla="*/ 594360 w 1748790"/>
              <a:gd name="connsiteY728" fmla="*/ 1737360 h 1796723"/>
              <a:gd name="connsiteX729" fmla="*/ 685800 w 1748790"/>
              <a:gd name="connsiteY729" fmla="*/ 1725930 h 1796723"/>
              <a:gd name="connsiteX730" fmla="*/ 708660 w 1748790"/>
              <a:gd name="connsiteY730" fmla="*/ 1691640 h 1796723"/>
              <a:gd name="connsiteX731" fmla="*/ 742950 w 1748790"/>
              <a:gd name="connsiteY731" fmla="*/ 1657350 h 1796723"/>
              <a:gd name="connsiteX732" fmla="*/ 765810 w 1748790"/>
              <a:gd name="connsiteY732" fmla="*/ 1588770 h 1796723"/>
              <a:gd name="connsiteX733" fmla="*/ 788670 w 1748790"/>
              <a:gd name="connsiteY733" fmla="*/ 1554480 h 1796723"/>
              <a:gd name="connsiteX734" fmla="*/ 811530 w 1748790"/>
              <a:gd name="connsiteY734" fmla="*/ 1485900 h 1796723"/>
              <a:gd name="connsiteX735" fmla="*/ 834390 w 1748790"/>
              <a:gd name="connsiteY735" fmla="*/ 1440180 h 1796723"/>
              <a:gd name="connsiteX736" fmla="*/ 845820 w 1748790"/>
              <a:gd name="connsiteY736" fmla="*/ 1394460 h 1796723"/>
              <a:gd name="connsiteX737" fmla="*/ 902970 w 1748790"/>
              <a:gd name="connsiteY737" fmla="*/ 1280160 h 1796723"/>
              <a:gd name="connsiteX738" fmla="*/ 914400 w 1748790"/>
              <a:gd name="connsiteY738" fmla="*/ 1245870 h 1796723"/>
              <a:gd name="connsiteX739" fmla="*/ 937260 w 1748790"/>
              <a:gd name="connsiteY739" fmla="*/ 1211580 h 1796723"/>
              <a:gd name="connsiteX740" fmla="*/ 948690 w 1748790"/>
              <a:gd name="connsiteY740" fmla="*/ 1177290 h 1796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Lst>
            <a:rect l="l" t="t" r="r" b="b"/>
            <a:pathLst>
              <a:path w="1748790" h="1796723">
                <a:moveTo>
                  <a:pt x="742950" y="91440"/>
                </a:moveTo>
                <a:cubicBezTo>
                  <a:pt x="779658" y="86546"/>
                  <a:pt x="1015434" y="51866"/>
                  <a:pt x="1062990" y="57150"/>
                </a:cubicBezTo>
                <a:cubicBezTo>
                  <a:pt x="1079925" y="59032"/>
                  <a:pt x="1033434" y="74622"/>
                  <a:pt x="1017270" y="80010"/>
                </a:cubicBezTo>
                <a:cubicBezTo>
                  <a:pt x="987464" y="89945"/>
                  <a:pt x="956310" y="95250"/>
                  <a:pt x="925830" y="102870"/>
                </a:cubicBezTo>
                <a:cubicBezTo>
                  <a:pt x="1006246" y="129675"/>
                  <a:pt x="906971" y="94788"/>
                  <a:pt x="1005840" y="137160"/>
                </a:cubicBezTo>
                <a:cubicBezTo>
                  <a:pt x="1028797" y="146999"/>
                  <a:pt x="1062649" y="154220"/>
                  <a:pt x="1085850" y="160020"/>
                </a:cubicBezTo>
                <a:cubicBezTo>
                  <a:pt x="1074420" y="167640"/>
                  <a:pt x="1064113" y="177301"/>
                  <a:pt x="1051560" y="182880"/>
                </a:cubicBezTo>
                <a:cubicBezTo>
                  <a:pt x="1029540" y="192667"/>
                  <a:pt x="978669" y="182032"/>
                  <a:pt x="982980" y="205740"/>
                </a:cubicBezTo>
                <a:cubicBezTo>
                  <a:pt x="991187" y="250878"/>
                  <a:pt x="1040880" y="277306"/>
                  <a:pt x="1074420" y="308610"/>
                </a:cubicBezTo>
                <a:cubicBezTo>
                  <a:pt x="1098380" y="330973"/>
                  <a:pt x="1129764" y="344178"/>
                  <a:pt x="1154430" y="365760"/>
                </a:cubicBezTo>
                <a:cubicBezTo>
                  <a:pt x="1190925" y="397693"/>
                  <a:pt x="1223010" y="434340"/>
                  <a:pt x="1257300" y="468630"/>
                </a:cubicBezTo>
                <a:lnTo>
                  <a:pt x="1303020" y="514350"/>
                </a:lnTo>
                <a:cubicBezTo>
                  <a:pt x="1314450" y="525780"/>
                  <a:pt x="1328344" y="535190"/>
                  <a:pt x="1337310" y="548640"/>
                </a:cubicBezTo>
                <a:cubicBezTo>
                  <a:pt x="1344930" y="560070"/>
                  <a:pt x="1372457" y="576787"/>
                  <a:pt x="1360170" y="582930"/>
                </a:cubicBezTo>
                <a:cubicBezTo>
                  <a:pt x="1339441" y="593294"/>
                  <a:pt x="1314450" y="575310"/>
                  <a:pt x="1291590" y="571500"/>
                </a:cubicBezTo>
                <a:cubicBezTo>
                  <a:pt x="1261110" y="548640"/>
                  <a:pt x="1231276" y="524892"/>
                  <a:pt x="1200150" y="502920"/>
                </a:cubicBezTo>
                <a:cubicBezTo>
                  <a:pt x="1166482" y="479154"/>
                  <a:pt x="1128681" y="461031"/>
                  <a:pt x="1097280" y="434340"/>
                </a:cubicBezTo>
                <a:cubicBezTo>
                  <a:pt x="1052120" y="395954"/>
                  <a:pt x="1013460" y="350520"/>
                  <a:pt x="971550" y="308610"/>
                </a:cubicBezTo>
                <a:cubicBezTo>
                  <a:pt x="960120" y="297180"/>
                  <a:pt x="946959" y="287252"/>
                  <a:pt x="937260" y="274320"/>
                </a:cubicBezTo>
                <a:cubicBezTo>
                  <a:pt x="893271" y="215668"/>
                  <a:pt x="916440" y="242070"/>
                  <a:pt x="868680" y="194310"/>
                </a:cubicBezTo>
                <a:cubicBezTo>
                  <a:pt x="960474" y="171362"/>
                  <a:pt x="880645" y="180257"/>
                  <a:pt x="1017270" y="240030"/>
                </a:cubicBezTo>
                <a:cubicBezTo>
                  <a:pt x="1042682" y="251148"/>
                  <a:pt x="1071785" y="251964"/>
                  <a:pt x="1097280" y="262890"/>
                </a:cubicBezTo>
                <a:cubicBezTo>
                  <a:pt x="1195455" y="304965"/>
                  <a:pt x="1153396" y="293028"/>
                  <a:pt x="1211580" y="342900"/>
                </a:cubicBezTo>
                <a:cubicBezTo>
                  <a:pt x="1236391" y="364166"/>
                  <a:pt x="1264452" y="381958"/>
                  <a:pt x="1291590" y="400050"/>
                </a:cubicBezTo>
                <a:cubicBezTo>
                  <a:pt x="1303020" y="392430"/>
                  <a:pt x="1312330" y="379448"/>
                  <a:pt x="1325880" y="377190"/>
                </a:cubicBezTo>
                <a:cubicBezTo>
                  <a:pt x="1358116" y="371817"/>
                  <a:pt x="1391902" y="422350"/>
                  <a:pt x="1405890" y="434340"/>
                </a:cubicBezTo>
                <a:cubicBezTo>
                  <a:pt x="1416320" y="443280"/>
                  <a:pt x="1428750" y="449580"/>
                  <a:pt x="1440180" y="457200"/>
                </a:cubicBezTo>
                <a:cubicBezTo>
                  <a:pt x="1417320" y="422910"/>
                  <a:pt x="1393607" y="389174"/>
                  <a:pt x="1371600" y="354330"/>
                </a:cubicBezTo>
                <a:cubicBezTo>
                  <a:pt x="1267092" y="188859"/>
                  <a:pt x="1340881" y="290511"/>
                  <a:pt x="1268730" y="194310"/>
                </a:cubicBezTo>
                <a:cubicBezTo>
                  <a:pt x="1268730" y="194310"/>
                  <a:pt x="1292500" y="216327"/>
                  <a:pt x="1303020" y="228600"/>
                </a:cubicBezTo>
                <a:cubicBezTo>
                  <a:pt x="1331150" y="261419"/>
                  <a:pt x="1343444" y="281012"/>
                  <a:pt x="1360170" y="320040"/>
                </a:cubicBezTo>
                <a:cubicBezTo>
                  <a:pt x="1364916" y="331114"/>
                  <a:pt x="1367790" y="342900"/>
                  <a:pt x="1371600" y="354330"/>
                </a:cubicBezTo>
                <a:cubicBezTo>
                  <a:pt x="1398270" y="274320"/>
                  <a:pt x="1371600" y="293370"/>
                  <a:pt x="1428750" y="274320"/>
                </a:cubicBezTo>
                <a:cubicBezTo>
                  <a:pt x="1390650" y="270510"/>
                  <a:pt x="1351267" y="273409"/>
                  <a:pt x="1314450" y="262890"/>
                </a:cubicBezTo>
                <a:cubicBezTo>
                  <a:pt x="1296133" y="257657"/>
                  <a:pt x="1282200" y="242070"/>
                  <a:pt x="1268730" y="228600"/>
                </a:cubicBezTo>
                <a:cubicBezTo>
                  <a:pt x="1259016" y="218886"/>
                  <a:pt x="1232838" y="198654"/>
                  <a:pt x="1245870" y="194310"/>
                </a:cubicBezTo>
                <a:cubicBezTo>
                  <a:pt x="1265335" y="187822"/>
                  <a:pt x="1283970" y="209550"/>
                  <a:pt x="1303020" y="217170"/>
                </a:cubicBezTo>
                <a:cubicBezTo>
                  <a:pt x="1304224" y="218374"/>
                  <a:pt x="1364717" y="274383"/>
                  <a:pt x="1360170" y="285750"/>
                </a:cubicBezTo>
                <a:cubicBezTo>
                  <a:pt x="1353842" y="301570"/>
                  <a:pt x="1329690" y="300990"/>
                  <a:pt x="1314450" y="308610"/>
                </a:cubicBezTo>
                <a:cubicBezTo>
                  <a:pt x="1308123" y="307555"/>
                  <a:pt x="1213793" y="308974"/>
                  <a:pt x="1223010" y="262890"/>
                </a:cubicBezTo>
                <a:cubicBezTo>
                  <a:pt x="1225704" y="249420"/>
                  <a:pt x="1245870" y="247650"/>
                  <a:pt x="1257300" y="240030"/>
                </a:cubicBezTo>
                <a:cubicBezTo>
                  <a:pt x="1253490" y="251460"/>
                  <a:pt x="1257684" y="271957"/>
                  <a:pt x="1245870" y="274320"/>
                </a:cubicBezTo>
                <a:cubicBezTo>
                  <a:pt x="1212039" y="281086"/>
                  <a:pt x="1177032" y="268562"/>
                  <a:pt x="1143000" y="262890"/>
                </a:cubicBezTo>
                <a:cubicBezTo>
                  <a:pt x="1131116" y="260909"/>
                  <a:pt x="1096662" y="251460"/>
                  <a:pt x="1108710" y="251460"/>
                </a:cubicBezTo>
                <a:cubicBezTo>
                  <a:pt x="1139427" y="251460"/>
                  <a:pt x="1169670" y="259080"/>
                  <a:pt x="1200150" y="262890"/>
                </a:cubicBezTo>
                <a:cubicBezTo>
                  <a:pt x="1215390" y="270510"/>
                  <a:pt x="1231693" y="276299"/>
                  <a:pt x="1245870" y="285750"/>
                </a:cubicBezTo>
                <a:cubicBezTo>
                  <a:pt x="1266169" y="299282"/>
                  <a:pt x="1284660" y="315405"/>
                  <a:pt x="1303020" y="331470"/>
                </a:cubicBezTo>
                <a:cubicBezTo>
                  <a:pt x="1342854" y="366325"/>
                  <a:pt x="1388504" y="425166"/>
                  <a:pt x="1405890" y="468630"/>
                </a:cubicBezTo>
                <a:cubicBezTo>
                  <a:pt x="1433225" y="536967"/>
                  <a:pt x="1422262" y="506315"/>
                  <a:pt x="1440180" y="560070"/>
                </a:cubicBezTo>
                <a:cubicBezTo>
                  <a:pt x="1418755" y="645769"/>
                  <a:pt x="1421058" y="587381"/>
                  <a:pt x="1474470" y="582930"/>
                </a:cubicBezTo>
                <a:cubicBezTo>
                  <a:pt x="1505081" y="580379"/>
                  <a:pt x="1535430" y="590550"/>
                  <a:pt x="1565910" y="594360"/>
                </a:cubicBezTo>
                <a:cubicBezTo>
                  <a:pt x="1562100" y="605790"/>
                  <a:pt x="1566435" y="630144"/>
                  <a:pt x="1554480" y="628650"/>
                </a:cubicBezTo>
                <a:cubicBezTo>
                  <a:pt x="1483936" y="619832"/>
                  <a:pt x="1469477" y="574609"/>
                  <a:pt x="1440180" y="525780"/>
                </a:cubicBezTo>
                <a:cubicBezTo>
                  <a:pt x="1421550" y="451259"/>
                  <a:pt x="1423419" y="480521"/>
                  <a:pt x="1451610" y="514350"/>
                </a:cubicBezTo>
                <a:cubicBezTo>
                  <a:pt x="1461958" y="526768"/>
                  <a:pt x="1475380" y="536367"/>
                  <a:pt x="1485900" y="548640"/>
                </a:cubicBezTo>
                <a:cubicBezTo>
                  <a:pt x="1498298" y="563104"/>
                  <a:pt x="1508760" y="579120"/>
                  <a:pt x="1520190" y="594360"/>
                </a:cubicBezTo>
                <a:cubicBezTo>
                  <a:pt x="1527810" y="617220"/>
                  <a:pt x="1556416" y="682990"/>
                  <a:pt x="1543050" y="662940"/>
                </a:cubicBezTo>
                <a:cubicBezTo>
                  <a:pt x="1513507" y="618625"/>
                  <a:pt x="1524534" y="641682"/>
                  <a:pt x="1508760" y="594360"/>
                </a:cubicBezTo>
                <a:cubicBezTo>
                  <a:pt x="1501140" y="617220"/>
                  <a:pt x="1492824" y="639860"/>
                  <a:pt x="1485900" y="662940"/>
                </a:cubicBezTo>
                <a:cubicBezTo>
                  <a:pt x="1481386" y="677987"/>
                  <a:pt x="1480658" y="694221"/>
                  <a:pt x="1474470" y="708660"/>
                </a:cubicBezTo>
                <a:cubicBezTo>
                  <a:pt x="1469059" y="721286"/>
                  <a:pt x="1459230" y="731520"/>
                  <a:pt x="1451610" y="742950"/>
                </a:cubicBezTo>
                <a:cubicBezTo>
                  <a:pt x="1454084" y="733052"/>
                  <a:pt x="1457247" y="665758"/>
                  <a:pt x="1497330" y="685800"/>
                </a:cubicBezTo>
                <a:cubicBezTo>
                  <a:pt x="1508106" y="691188"/>
                  <a:pt x="1504950" y="708660"/>
                  <a:pt x="1508760" y="720090"/>
                </a:cubicBezTo>
                <a:cubicBezTo>
                  <a:pt x="1504950" y="742950"/>
                  <a:pt x="1509613" y="769017"/>
                  <a:pt x="1497330" y="788670"/>
                </a:cubicBezTo>
                <a:cubicBezTo>
                  <a:pt x="1488299" y="803119"/>
                  <a:pt x="1466505" y="803255"/>
                  <a:pt x="1451610" y="811530"/>
                </a:cubicBezTo>
                <a:cubicBezTo>
                  <a:pt x="1370718" y="856470"/>
                  <a:pt x="1423276" y="838616"/>
                  <a:pt x="1348740" y="857250"/>
                </a:cubicBezTo>
                <a:cubicBezTo>
                  <a:pt x="1325880" y="853440"/>
                  <a:pt x="1296547" y="862207"/>
                  <a:pt x="1280160" y="845820"/>
                </a:cubicBezTo>
                <a:cubicBezTo>
                  <a:pt x="1270446" y="836106"/>
                  <a:pt x="1300781" y="824327"/>
                  <a:pt x="1314450" y="822960"/>
                </a:cubicBezTo>
                <a:cubicBezTo>
                  <a:pt x="1341257" y="820279"/>
                  <a:pt x="1367790" y="830580"/>
                  <a:pt x="1394460" y="834390"/>
                </a:cubicBezTo>
                <a:cubicBezTo>
                  <a:pt x="1405895" y="849636"/>
                  <a:pt x="1449817" y="902520"/>
                  <a:pt x="1451610" y="925830"/>
                </a:cubicBezTo>
                <a:cubicBezTo>
                  <a:pt x="1454256" y="960229"/>
                  <a:pt x="1443990" y="994410"/>
                  <a:pt x="1440180" y="1028700"/>
                </a:cubicBezTo>
                <a:cubicBezTo>
                  <a:pt x="1424940" y="1024890"/>
                  <a:pt x="1405568" y="1028378"/>
                  <a:pt x="1394460" y="1017270"/>
                </a:cubicBezTo>
                <a:cubicBezTo>
                  <a:pt x="1383352" y="1006162"/>
                  <a:pt x="1383030" y="987259"/>
                  <a:pt x="1383030" y="971550"/>
                </a:cubicBezTo>
                <a:cubicBezTo>
                  <a:pt x="1383030" y="892417"/>
                  <a:pt x="1392295" y="856643"/>
                  <a:pt x="1405890" y="788670"/>
                </a:cubicBezTo>
                <a:cubicBezTo>
                  <a:pt x="1394460" y="777240"/>
                  <a:pt x="1387282" y="750460"/>
                  <a:pt x="1371600" y="754380"/>
                </a:cubicBezTo>
                <a:cubicBezTo>
                  <a:pt x="1345464" y="760914"/>
                  <a:pt x="1336650" y="796267"/>
                  <a:pt x="1314450" y="811530"/>
                </a:cubicBezTo>
                <a:cubicBezTo>
                  <a:pt x="1220762" y="875940"/>
                  <a:pt x="1181265" y="878122"/>
                  <a:pt x="1085850" y="925830"/>
                </a:cubicBezTo>
                <a:cubicBezTo>
                  <a:pt x="1058376" y="939567"/>
                  <a:pt x="1033314" y="957813"/>
                  <a:pt x="1005840" y="971550"/>
                </a:cubicBezTo>
                <a:cubicBezTo>
                  <a:pt x="979887" y="984526"/>
                  <a:pt x="951783" y="992864"/>
                  <a:pt x="925830" y="1005840"/>
                </a:cubicBezTo>
                <a:cubicBezTo>
                  <a:pt x="901650" y="1017930"/>
                  <a:pt x="866530" y="1050047"/>
                  <a:pt x="845820" y="1062990"/>
                </a:cubicBezTo>
                <a:cubicBezTo>
                  <a:pt x="831371" y="1072021"/>
                  <a:pt x="812148" y="1097898"/>
                  <a:pt x="800100" y="1085850"/>
                </a:cubicBezTo>
                <a:cubicBezTo>
                  <a:pt x="788670" y="1074420"/>
                  <a:pt x="821631" y="1061484"/>
                  <a:pt x="834390" y="1051560"/>
                </a:cubicBezTo>
                <a:cubicBezTo>
                  <a:pt x="856077" y="1034692"/>
                  <a:pt x="902970" y="1005840"/>
                  <a:pt x="902970" y="1005840"/>
                </a:cubicBezTo>
                <a:cubicBezTo>
                  <a:pt x="891540" y="1002030"/>
                  <a:pt x="878088" y="1001936"/>
                  <a:pt x="868680" y="994410"/>
                </a:cubicBezTo>
                <a:cubicBezTo>
                  <a:pt x="857953" y="985828"/>
                  <a:pt x="843562" y="973670"/>
                  <a:pt x="845820" y="960120"/>
                </a:cubicBezTo>
                <a:cubicBezTo>
                  <a:pt x="850856" y="929902"/>
                  <a:pt x="892929" y="921557"/>
                  <a:pt x="914400" y="914400"/>
                </a:cubicBezTo>
                <a:cubicBezTo>
                  <a:pt x="933450" y="918210"/>
                  <a:pt x="959894" y="910288"/>
                  <a:pt x="971550" y="925830"/>
                </a:cubicBezTo>
                <a:cubicBezTo>
                  <a:pt x="979792" y="936820"/>
                  <a:pt x="957484" y="949567"/>
                  <a:pt x="948690" y="960120"/>
                </a:cubicBezTo>
                <a:cubicBezTo>
                  <a:pt x="915760" y="999636"/>
                  <a:pt x="922372" y="991753"/>
                  <a:pt x="880110" y="1005840"/>
                </a:cubicBezTo>
                <a:cubicBezTo>
                  <a:pt x="883920" y="986790"/>
                  <a:pt x="883650" y="966443"/>
                  <a:pt x="891540" y="948690"/>
                </a:cubicBezTo>
                <a:cubicBezTo>
                  <a:pt x="915924" y="893826"/>
                  <a:pt x="931926" y="908304"/>
                  <a:pt x="971550" y="868680"/>
                </a:cubicBezTo>
                <a:cubicBezTo>
                  <a:pt x="985020" y="855210"/>
                  <a:pt x="991503" y="835505"/>
                  <a:pt x="1005840" y="822960"/>
                </a:cubicBezTo>
                <a:cubicBezTo>
                  <a:pt x="1022559" y="808331"/>
                  <a:pt x="1072925" y="768799"/>
                  <a:pt x="1062990" y="788670"/>
                </a:cubicBezTo>
                <a:cubicBezTo>
                  <a:pt x="1049682" y="815286"/>
                  <a:pt x="1016346" y="825712"/>
                  <a:pt x="994410" y="845820"/>
                </a:cubicBezTo>
                <a:cubicBezTo>
                  <a:pt x="920283" y="913770"/>
                  <a:pt x="955392" y="907587"/>
                  <a:pt x="891540" y="925830"/>
                </a:cubicBezTo>
                <a:cubicBezTo>
                  <a:pt x="876435" y="930146"/>
                  <a:pt x="861060" y="933450"/>
                  <a:pt x="845820" y="937260"/>
                </a:cubicBezTo>
                <a:cubicBezTo>
                  <a:pt x="842010" y="922020"/>
                  <a:pt x="834390" y="907249"/>
                  <a:pt x="834390" y="891540"/>
                </a:cubicBezTo>
                <a:cubicBezTo>
                  <a:pt x="834390" y="859074"/>
                  <a:pt x="869939" y="825931"/>
                  <a:pt x="891540" y="811530"/>
                </a:cubicBezTo>
                <a:cubicBezTo>
                  <a:pt x="942657" y="777452"/>
                  <a:pt x="998393" y="750871"/>
                  <a:pt x="1051560" y="720090"/>
                </a:cubicBezTo>
                <a:cubicBezTo>
                  <a:pt x="1070786" y="708959"/>
                  <a:pt x="1087157" y="691188"/>
                  <a:pt x="1108710" y="685800"/>
                </a:cubicBezTo>
                <a:cubicBezTo>
                  <a:pt x="1166119" y="671448"/>
                  <a:pt x="1139527" y="679338"/>
                  <a:pt x="1188720" y="662940"/>
                </a:cubicBezTo>
                <a:cubicBezTo>
                  <a:pt x="1215390" y="670560"/>
                  <a:pt x="1246540" y="669158"/>
                  <a:pt x="1268730" y="685800"/>
                </a:cubicBezTo>
                <a:cubicBezTo>
                  <a:pt x="1281297" y="695225"/>
                  <a:pt x="1280160" y="715811"/>
                  <a:pt x="1280160" y="731520"/>
                </a:cubicBezTo>
                <a:cubicBezTo>
                  <a:pt x="1280160" y="754695"/>
                  <a:pt x="1280654" y="780227"/>
                  <a:pt x="1268730" y="800100"/>
                </a:cubicBezTo>
                <a:cubicBezTo>
                  <a:pt x="1239144" y="849409"/>
                  <a:pt x="1201471" y="847842"/>
                  <a:pt x="1154430" y="857250"/>
                </a:cubicBezTo>
                <a:cubicBezTo>
                  <a:pt x="1127760" y="853440"/>
                  <a:pt x="1097970" y="858904"/>
                  <a:pt x="1074420" y="845820"/>
                </a:cubicBezTo>
                <a:cubicBezTo>
                  <a:pt x="1028965" y="820567"/>
                  <a:pt x="1062160" y="694098"/>
                  <a:pt x="1062990" y="685800"/>
                </a:cubicBezTo>
                <a:cubicBezTo>
                  <a:pt x="1164155" y="697041"/>
                  <a:pt x="1163704" y="675305"/>
                  <a:pt x="1223010" y="754380"/>
                </a:cubicBezTo>
                <a:cubicBezTo>
                  <a:pt x="1230239" y="764019"/>
                  <a:pt x="1230630" y="777240"/>
                  <a:pt x="1234440" y="788670"/>
                </a:cubicBezTo>
                <a:cubicBezTo>
                  <a:pt x="1223010" y="815340"/>
                  <a:pt x="1218524" y="846223"/>
                  <a:pt x="1200150" y="868680"/>
                </a:cubicBezTo>
                <a:cubicBezTo>
                  <a:pt x="1165157" y="911449"/>
                  <a:pt x="1131547" y="914406"/>
                  <a:pt x="1085850" y="925830"/>
                </a:cubicBezTo>
                <a:cubicBezTo>
                  <a:pt x="1059180" y="918210"/>
                  <a:pt x="1026714" y="921235"/>
                  <a:pt x="1005840" y="902970"/>
                </a:cubicBezTo>
                <a:cubicBezTo>
                  <a:pt x="991219" y="890177"/>
                  <a:pt x="998624" y="864785"/>
                  <a:pt x="994410" y="845820"/>
                </a:cubicBezTo>
                <a:cubicBezTo>
                  <a:pt x="991002" y="830485"/>
                  <a:pt x="986790" y="815340"/>
                  <a:pt x="982980" y="800100"/>
                </a:cubicBezTo>
                <a:cubicBezTo>
                  <a:pt x="986790" y="746760"/>
                  <a:pt x="985117" y="692742"/>
                  <a:pt x="994410" y="640080"/>
                </a:cubicBezTo>
                <a:cubicBezTo>
                  <a:pt x="996797" y="626552"/>
                  <a:pt x="1026984" y="615504"/>
                  <a:pt x="1017270" y="605790"/>
                </a:cubicBezTo>
                <a:cubicBezTo>
                  <a:pt x="1007556" y="596076"/>
                  <a:pt x="995267" y="622507"/>
                  <a:pt x="982980" y="628650"/>
                </a:cubicBezTo>
                <a:cubicBezTo>
                  <a:pt x="966876" y="636702"/>
                  <a:pt x="914622" y="656345"/>
                  <a:pt x="891540" y="662940"/>
                </a:cubicBezTo>
                <a:cubicBezTo>
                  <a:pt x="876435" y="667256"/>
                  <a:pt x="861060" y="670560"/>
                  <a:pt x="845820" y="674370"/>
                </a:cubicBezTo>
                <a:cubicBezTo>
                  <a:pt x="868895" y="643603"/>
                  <a:pt x="893958" y="605696"/>
                  <a:pt x="925830" y="582930"/>
                </a:cubicBezTo>
                <a:cubicBezTo>
                  <a:pt x="935634" y="575927"/>
                  <a:pt x="949344" y="576888"/>
                  <a:pt x="960120" y="571500"/>
                </a:cubicBezTo>
                <a:cubicBezTo>
                  <a:pt x="1039055" y="532033"/>
                  <a:pt x="944977" y="560998"/>
                  <a:pt x="1040130" y="537210"/>
                </a:cubicBezTo>
                <a:cubicBezTo>
                  <a:pt x="1018893" y="600920"/>
                  <a:pt x="1034054" y="575041"/>
                  <a:pt x="948690" y="640080"/>
                </a:cubicBezTo>
                <a:cubicBezTo>
                  <a:pt x="896550" y="679806"/>
                  <a:pt x="847299" y="725065"/>
                  <a:pt x="788670" y="754380"/>
                </a:cubicBezTo>
                <a:cubicBezTo>
                  <a:pt x="765810" y="765810"/>
                  <a:pt x="741028" y="774013"/>
                  <a:pt x="720090" y="788670"/>
                </a:cubicBezTo>
                <a:cubicBezTo>
                  <a:pt x="621473" y="857702"/>
                  <a:pt x="719624" y="819305"/>
                  <a:pt x="640080" y="845820"/>
                </a:cubicBezTo>
                <a:cubicBezTo>
                  <a:pt x="647700" y="807720"/>
                  <a:pt x="648992" y="767785"/>
                  <a:pt x="662940" y="731520"/>
                </a:cubicBezTo>
                <a:cubicBezTo>
                  <a:pt x="668743" y="716433"/>
                  <a:pt x="686710" y="709503"/>
                  <a:pt x="697230" y="697230"/>
                </a:cubicBezTo>
                <a:cubicBezTo>
                  <a:pt x="709628" y="682766"/>
                  <a:pt x="720447" y="667012"/>
                  <a:pt x="731520" y="651510"/>
                </a:cubicBezTo>
                <a:cubicBezTo>
                  <a:pt x="816656" y="532320"/>
                  <a:pt x="681938" y="711009"/>
                  <a:pt x="788670" y="582930"/>
                </a:cubicBezTo>
                <a:cubicBezTo>
                  <a:pt x="797464" y="572377"/>
                  <a:pt x="824562" y="544296"/>
                  <a:pt x="811530" y="548640"/>
                </a:cubicBezTo>
                <a:cubicBezTo>
                  <a:pt x="777431" y="560006"/>
                  <a:pt x="751196" y="587781"/>
                  <a:pt x="720090" y="605790"/>
                </a:cubicBezTo>
                <a:cubicBezTo>
                  <a:pt x="678775" y="629709"/>
                  <a:pt x="634843" y="649068"/>
                  <a:pt x="594360" y="674370"/>
                </a:cubicBezTo>
                <a:cubicBezTo>
                  <a:pt x="573672" y="687300"/>
                  <a:pt x="556940" y="705741"/>
                  <a:pt x="537210" y="720090"/>
                </a:cubicBezTo>
                <a:cubicBezTo>
                  <a:pt x="514991" y="736250"/>
                  <a:pt x="490317" y="748942"/>
                  <a:pt x="468630" y="765810"/>
                </a:cubicBezTo>
                <a:cubicBezTo>
                  <a:pt x="445753" y="783603"/>
                  <a:pt x="424068" y="822960"/>
                  <a:pt x="388620" y="822960"/>
                </a:cubicBezTo>
                <a:cubicBezTo>
                  <a:pt x="374883" y="822960"/>
                  <a:pt x="410284" y="805511"/>
                  <a:pt x="422910" y="800100"/>
                </a:cubicBezTo>
                <a:cubicBezTo>
                  <a:pt x="437349" y="793912"/>
                  <a:pt x="453525" y="792986"/>
                  <a:pt x="468630" y="788670"/>
                </a:cubicBezTo>
                <a:cubicBezTo>
                  <a:pt x="480215" y="785360"/>
                  <a:pt x="491490" y="781050"/>
                  <a:pt x="502920" y="777240"/>
                </a:cubicBezTo>
                <a:cubicBezTo>
                  <a:pt x="499110" y="811530"/>
                  <a:pt x="500968" y="846936"/>
                  <a:pt x="491490" y="880110"/>
                </a:cubicBezTo>
                <a:cubicBezTo>
                  <a:pt x="485387" y="901471"/>
                  <a:pt x="469127" y="918517"/>
                  <a:pt x="457200" y="937260"/>
                </a:cubicBezTo>
                <a:cubicBezTo>
                  <a:pt x="415671" y="1002520"/>
                  <a:pt x="417196" y="1009649"/>
                  <a:pt x="354330" y="1051560"/>
                </a:cubicBezTo>
                <a:cubicBezTo>
                  <a:pt x="340153" y="1061011"/>
                  <a:pt x="323850" y="1066800"/>
                  <a:pt x="308610" y="1074420"/>
                </a:cubicBezTo>
                <a:cubicBezTo>
                  <a:pt x="293370" y="1070610"/>
                  <a:pt x="276360" y="1054908"/>
                  <a:pt x="262890" y="1062990"/>
                </a:cubicBezTo>
                <a:cubicBezTo>
                  <a:pt x="229301" y="1083143"/>
                  <a:pt x="271518" y="1168883"/>
                  <a:pt x="274320" y="1177290"/>
                </a:cubicBezTo>
                <a:cubicBezTo>
                  <a:pt x="270510" y="1226820"/>
                  <a:pt x="286678" y="1282269"/>
                  <a:pt x="262890" y="1325880"/>
                </a:cubicBezTo>
                <a:cubicBezTo>
                  <a:pt x="253065" y="1343892"/>
                  <a:pt x="218050" y="1319434"/>
                  <a:pt x="205740" y="1303020"/>
                </a:cubicBezTo>
                <a:cubicBezTo>
                  <a:pt x="191835" y="1284480"/>
                  <a:pt x="198120" y="1257300"/>
                  <a:pt x="194310" y="1234440"/>
                </a:cubicBezTo>
                <a:cubicBezTo>
                  <a:pt x="198120" y="1173480"/>
                  <a:pt x="190926" y="1110815"/>
                  <a:pt x="205740" y="1051560"/>
                </a:cubicBezTo>
                <a:cubicBezTo>
                  <a:pt x="209873" y="1035030"/>
                  <a:pt x="221888" y="1081619"/>
                  <a:pt x="228600" y="1097280"/>
                </a:cubicBezTo>
                <a:cubicBezTo>
                  <a:pt x="233346" y="1108354"/>
                  <a:pt x="236220" y="1120140"/>
                  <a:pt x="240030" y="1131570"/>
                </a:cubicBezTo>
                <a:cubicBezTo>
                  <a:pt x="239776" y="1134612"/>
                  <a:pt x="268926" y="1292596"/>
                  <a:pt x="194310" y="1280160"/>
                </a:cubicBezTo>
                <a:cubicBezTo>
                  <a:pt x="180760" y="1277902"/>
                  <a:pt x="171450" y="1264920"/>
                  <a:pt x="160020" y="1257300"/>
                </a:cubicBezTo>
                <a:cubicBezTo>
                  <a:pt x="156210" y="1245870"/>
                  <a:pt x="157109" y="1231529"/>
                  <a:pt x="148590" y="1223010"/>
                </a:cubicBezTo>
                <a:cubicBezTo>
                  <a:pt x="140071" y="1214491"/>
                  <a:pt x="125076" y="1216968"/>
                  <a:pt x="114300" y="1211580"/>
                </a:cubicBezTo>
                <a:cubicBezTo>
                  <a:pt x="102013" y="1205437"/>
                  <a:pt x="91440" y="1196340"/>
                  <a:pt x="80010" y="1188720"/>
                </a:cubicBezTo>
                <a:cubicBezTo>
                  <a:pt x="72390" y="1165860"/>
                  <a:pt x="61111" y="1143909"/>
                  <a:pt x="57150" y="1120140"/>
                </a:cubicBezTo>
                <a:cubicBezTo>
                  <a:pt x="53340" y="1097280"/>
                  <a:pt x="57218" y="1071682"/>
                  <a:pt x="45720" y="1051560"/>
                </a:cubicBezTo>
                <a:cubicBezTo>
                  <a:pt x="39742" y="1041099"/>
                  <a:pt x="22860" y="1043940"/>
                  <a:pt x="11430" y="1040130"/>
                </a:cubicBezTo>
                <a:cubicBezTo>
                  <a:pt x="7620" y="1028700"/>
                  <a:pt x="0" y="1017888"/>
                  <a:pt x="0" y="1005840"/>
                </a:cubicBezTo>
                <a:cubicBezTo>
                  <a:pt x="0" y="966439"/>
                  <a:pt x="10641" y="942779"/>
                  <a:pt x="34290" y="914400"/>
                </a:cubicBezTo>
                <a:cubicBezTo>
                  <a:pt x="44638" y="901982"/>
                  <a:pt x="58656" y="892869"/>
                  <a:pt x="68580" y="880110"/>
                </a:cubicBezTo>
                <a:cubicBezTo>
                  <a:pt x="85448" y="858423"/>
                  <a:pt x="100957" y="835547"/>
                  <a:pt x="114300" y="811530"/>
                </a:cubicBezTo>
                <a:cubicBezTo>
                  <a:pt x="120151" y="800998"/>
                  <a:pt x="120342" y="788016"/>
                  <a:pt x="125730" y="777240"/>
                </a:cubicBezTo>
                <a:cubicBezTo>
                  <a:pt x="131873" y="764953"/>
                  <a:pt x="158304" y="752664"/>
                  <a:pt x="148590" y="742950"/>
                </a:cubicBezTo>
                <a:cubicBezTo>
                  <a:pt x="145002" y="739362"/>
                  <a:pt x="76494" y="763172"/>
                  <a:pt x="68580" y="765810"/>
                </a:cubicBezTo>
                <a:cubicBezTo>
                  <a:pt x="93099" y="692254"/>
                  <a:pt x="60788" y="772146"/>
                  <a:pt x="114300" y="697230"/>
                </a:cubicBezTo>
                <a:cubicBezTo>
                  <a:pt x="124204" y="683365"/>
                  <a:pt x="128706" y="666304"/>
                  <a:pt x="137160" y="651510"/>
                </a:cubicBezTo>
                <a:cubicBezTo>
                  <a:pt x="143976" y="639583"/>
                  <a:pt x="152035" y="628398"/>
                  <a:pt x="160020" y="617220"/>
                </a:cubicBezTo>
                <a:cubicBezTo>
                  <a:pt x="171093" y="601718"/>
                  <a:pt x="183237" y="587002"/>
                  <a:pt x="194310" y="571500"/>
                </a:cubicBezTo>
                <a:cubicBezTo>
                  <a:pt x="202295" y="560322"/>
                  <a:pt x="226884" y="527496"/>
                  <a:pt x="217170" y="537210"/>
                </a:cubicBezTo>
                <a:cubicBezTo>
                  <a:pt x="203700" y="550680"/>
                  <a:pt x="193953" y="567428"/>
                  <a:pt x="182880" y="582930"/>
                </a:cubicBezTo>
                <a:cubicBezTo>
                  <a:pt x="174895" y="594108"/>
                  <a:pt x="150306" y="626934"/>
                  <a:pt x="160020" y="617220"/>
                </a:cubicBezTo>
                <a:cubicBezTo>
                  <a:pt x="173490" y="603750"/>
                  <a:pt x="184214" y="587654"/>
                  <a:pt x="194310" y="571500"/>
                </a:cubicBezTo>
                <a:cubicBezTo>
                  <a:pt x="203341" y="557051"/>
                  <a:pt x="205122" y="537828"/>
                  <a:pt x="217170" y="525780"/>
                </a:cubicBezTo>
                <a:cubicBezTo>
                  <a:pt x="229218" y="513732"/>
                  <a:pt x="247650" y="510540"/>
                  <a:pt x="262890" y="502920"/>
                </a:cubicBezTo>
                <a:cubicBezTo>
                  <a:pt x="274320" y="487680"/>
                  <a:pt x="286107" y="472702"/>
                  <a:pt x="297180" y="457200"/>
                </a:cubicBezTo>
                <a:cubicBezTo>
                  <a:pt x="305165" y="446022"/>
                  <a:pt x="329754" y="413196"/>
                  <a:pt x="320040" y="422910"/>
                </a:cubicBezTo>
                <a:cubicBezTo>
                  <a:pt x="264623" y="478327"/>
                  <a:pt x="274472" y="491262"/>
                  <a:pt x="228600" y="560070"/>
                </a:cubicBezTo>
                <a:cubicBezTo>
                  <a:pt x="215068" y="580369"/>
                  <a:pt x="197307" y="597547"/>
                  <a:pt x="182880" y="617220"/>
                </a:cubicBezTo>
                <a:cubicBezTo>
                  <a:pt x="155377" y="654723"/>
                  <a:pt x="56830" y="738097"/>
                  <a:pt x="102870" y="731520"/>
                </a:cubicBezTo>
                <a:lnTo>
                  <a:pt x="262890" y="708660"/>
                </a:lnTo>
                <a:cubicBezTo>
                  <a:pt x="384625" y="611272"/>
                  <a:pt x="269414" y="700734"/>
                  <a:pt x="354330" y="640080"/>
                </a:cubicBezTo>
                <a:cubicBezTo>
                  <a:pt x="369832" y="629007"/>
                  <a:pt x="383510" y="615241"/>
                  <a:pt x="400050" y="605790"/>
                </a:cubicBezTo>
                <a:cubicBezTo>
                  <a:pt x="410511" y="599812"/>
                  <a:pt x="423564" y="599748"/>
                  <a:pt x="434340" y="594360"/>
                </a:cubicBezTo>
                <a:cubicBezTo>
                  <a:pt x="446627" y="588217"/>
                  <a:pt x="457200" y="579120"/>
                  <a:pt x="468630" y="571500"/>
                </a:cubicBezTo>
                <a:cubicBezTo>
                  <a:pt x="425018" y="658724"/>
                  <a:pt x="470505" y="575733"/>
                  <a:pt x="400050" y="674370"/>
                </a:cubicBezTo>
                <a:cubicBezTo>
                  <a:pt x="303117" y="810076"/>
                  <a:pt x="368215" y="740495"/>
                  <a:pt x="297180" y="811530"/>
                </a:cubicBezTo>
                <a:cubicBezTo>
                  <a:pt x="316230" y="815340"/>
                  <a:pt x="335022" y="825105"/>
                  <a:pt x="354330" y="822960"/>
                </a:cubicBezTo>
                <a:cubicBezTo>
                  <a:pt x="371732" y="821026"/>
                  <a:pt x="418609" y="787727"/>
                  <a:pt x="434340" y="777240"/>
                </a:cubicBezTo>
                <a:cubicBezTo>
                  <a:pt x="381000" y="853440"/>
                  <a:pt x="320468" y="925081"/>
                  <a:pt x="274320" y="1005840"/>
                </a:cubicBezTo>
                <a:cubicBezTo>
                  <a:pt x="259080" y="1032510"/>
                  <a:pt x="247789" y="1061864"/>
                  <a:pt x="228600" y="1085850"/>
                </a:cubicBezTo>
                <a:cubicBezTo>
                  <a:pt x="216700" y="1100726"/>
                  <a:pt x="198120" y="1108710"/>
                  <a:pt x="182880" y="1120140"/>
                </a:cubicBezTo>
                <a:cubicBezTo>
                  <a:pt x="156210" y="1200150"/>
                  <a:pt x="137160" y="1181100"/>
                  <a:pt x="194310" y="1200150"/>
                </a:cubicBezTo>
                <a:cubicBezTo>
                  <a:pt x="228600" y="1192530"/>
                  <a:pt x="263240" y="1186341"/>
                  <a:pt x="297180" y="1177290"/>
                </a:cubicBezTo>
                <a:cubicBezTo>
                  <a:pt x="336434" y="1166822"/>
                  <a:pt x="376374" y="1152634"/>
                  <a:pt x="411480" y="1131570"/>
                </a:cubicBezTo>
                <a:cubicBezTo>
                  <a:pt x="435039" y="1117435"/>
                  <a:pt x="480060" y="1085850"/>
                  <a:pt x="480060" y="1085850"/>
                </a:cubicBezTo>
                <a:cubicBezTo>
                  <a:pt x="487680" y="1158240"/>
                  <a:pt x="502920" y="1230230"/>
                  <a:pt x="502920" y="1303020"/>
                </a:cubicBezTo>
                <a:cubicBezTo>
                  <a:pt x="502920" y="1341875"/>
                  <a:pt x="510132" y="1441924"/>
                  <a:pt x="480060" y="1417320"/>
                </a:cubicBezTo>
                <a:cubicBezTo>
                  <a:pt x="434667" y="1380180"/>
                  <a:pt x="361936" y="1152761"/>
                  <a:pt x="331470" y="1074420"/>
                </a:cubicBezTo>
                <a:cubicBezTo>
                  <a:pt x="320953" y="1047377"/>
                  <a:pt x="307956" y="1021351"/>
                  <a:pt x="297180" y="994410"/>
                </a:cubicBezTo>
                <a:cubicBezTo>
                  <a:pt x="292705" y="983223"/>
                  <a:pt x="291138" y="970896"/>
                  <a:pt x="285750" y="960120"/>
                </a:cubicBezTo>
                <a:cubicBezTo>
                  <a:pt x="279607" y="947833"/>
                  <a:pt x="269033" y="938117"/>
                  <a:pt x="262890" y="925830"/>
                </a:cubicBezTo>
                <a:cubicBezTo>
                  <a:pt x="257502" y="915054"/>
                  <a:pt x="246072" y="880764"/>
                  <a:pt x="251460" y="891540"/>
                </a:cubicBezTo>
                <a:cubicBezTo>
                  <a:pt x="392802" y="1174223"/>
                  <a:pt x="162861" y="759351"/>
                  <a:pt x="388620" y="1154430"/>
                </a:cubicBezTo>
                <a:cubicBezTo>
                  <a:pt x="442360" y="1248475"/>
                  <a:pt x="412620" y="1212720"/>
                  <a:pt x="468630" y="1268730"/>
                </a:cubicBezTo>
                <a:cubicBezTo>
                  <a:pt x="476250" y="1287780"/>
                  <a:pt x="481526" y="1307944"/>
                  <a:pt x="491490" y="1325880"/>
                </a:cubicBezTo>
                <a:cubicBezTo>
                  <a:pt x="549155" y="1429677"/>
                  <a:pt x="509544" y="1322892"/>
                  <a:pt x="537210" y="1405890"/>
                </a:cubicBezTo>
                <a:cubicBezTo>
                  <a:pt x="525780" y="1413510"/>
                  <a:pt x="516657" y="1428750"/>
                  <a:pt x="502920" y="1428750"/>
                </a:cubicBezTo>
                <a:cubicBezTo>
                  <a:pt x="489183" y="1428750"/>
                  <a:pt x="474773" y="1393603"/>
                  <a:pt x="468630" y="1405890"/>
                </a:cubicBezTo>
                <a:cubicBezTo>
                  <a:pt x="452851" y="1437449"/>
                  <a:pt x="513418" y="1463482"/>
                  <a:pt x="525780" y="1474470"/>
                </a:cubicBezTo>
                <a:cubicBezTo>
                  <a:pt x="549943" y="1495948"/>
                  <a:pt x="594360" y="1543050"/>
                  <a:pt x="594360" y="1543050"/>
                </a:cubicBezTo>
                <a:cubicBezTo>
                  <a:pt x="579120" y="1546860"/>
                  <a:pt x="564191" y="1556702"/>
                  <a:pt x="548640" y="1554480"/>
                </a:cubicBezTo>
                <a:cubicBezTo>
                  <a:pt x="535041" y="1552537"/>
                  <a:pt x="526637" y="1537763"/>
                  <a:pt x="514350" y="1531620"/>
                </a:cubicBezTo>
                <a:cubicBezTo>
                  <a:pt x="438859" y="1493874"/>
                  <a:pt x="522203" y="1551925"/>
                  <a:pt x="445770" y="1497330"/>
                </a:cubicBezTo>
                <a:cubicBezTo>
                  <a:pt x="430268" y="1486257"/>
                  <a:pt x="413520" y="1476510"/>
                  <a:pt x="400050" y="1463040"/>
                </a:cubicBezTo>
                <a:cubicBezTo>
                  <a:pt x="390336" y="1453326"/>
                  <a:pt x="367476" y="1419036"/>
                  <a:pt x="377190" y="1428750"/>
                </a:cubicBezTo>
                <a:cubicBezTo>
                  <a:pt x="398231" y="1449791"/>
                  <a:pt x="415751" y="1474094"/>
                  <a:pt x="434340" y="1497330"/>
                </a:cubicBezTo>
                <a:cubicBezTo>
                  <a:pt x="446240" y="1512206"/>
                  <a:pt x="455160" y="1529580"/>
                  <a:pt x="468630" y="1543050"/>
                </a:cubicBezTo>
                <a:cubicBezTo>
                  <a:pt x="491457" y="1565877"/>
                  <a:pt x="558293" y="1588059"/>
                  <a:pt x="445770" y="1543050"/>
                </a:cubicBezTo>
                <a:cubicBezTo>
                  <a:pt x="434340" y="1531620"/>
                  <a:pt x="421828" y="1521178"/>
                  <a:pt x="411480" y="1508760"/>
                </a:cubicBezTo>
                <a:cubicBezTo>
                  <a:pt x="402686" y="1498207"/>
                  <a:pt x="382477" y="1462183"/>
                  <a:pt x="388620" y="1474470"/>
                </a:cubicBezTo>
                <a:cubicBezTo>
                  <a:pt x="406163" y="1509555"/>
                  <a:pt x="426005" y="1543457"/>
                  <a:pt x="445770" y="1577340"/>
                </a:cubicBezTo>
                <a:cubicBezTo>
                  <a:pt x="474428" y="1626468"/>
                  <a:pt x="489723" y="1620067"/>
                  <a:pt x="411480" y="1588770"/>
                </a:cubicBezTo>
                <a:cubicBezTo>
                  <a:pt x="400050" y="1577340"/>
                  <a:pt x="377190" y="1538316"/>
                  <a:pt x="377190" y="1554480"/>
                </a:cubicBezTo>
                <a:cubicBezTo>
                  <a:pt x="377190" y="1573530"/>
                  <a:pt x="400407" y="1584698"/>
                  <a:pt x="411480" y="1600200"/>
                </a:cubicBezTo>
                <a:cubicBezTo>
                  <a:pt x="419465" y="1611378"/>
                  <a:pt x="424626" y="1624776"/>
                  <a:pt x="434340" y="1634490"/>
                </a:cubicBezTo>
                <a:cubicBezTo>
                  <a:pt x="467092" y="1667242"/>
                  <a:pt x="505127" y="1664670"/>
                  <a:pt x="548640" y="1680210"/>
                </a:cubicBezTo>
                <a:cubicBezTo>
                  <a:pt x="706055" y="1736430"/>
                  <a:pt x="566411" y="1698940"/>
                  <a:pt x="674370" y="1725930"/>
                </a:cubicBezTo>
                <a:cubicBezTo>
                  <a:pt x="685800" y="1733550"/>
                  <a:pt x="696107" y="1743211"/>
                  <a:pt x="708660" y="1748790"/>
                </a:cubicBezTo>
                <a:cubicBezTo>
                  <a:pt x="768116" y="1775215"/>
                  <a:pt x="839871" y="1780597"/>
                  <a:pt x="697230" y="1760220"/>
                </a:cubicBezTo>
                <a:cubicBezTo>
                  <a:pt x="685800" y="1756410"/>
                  <a:pt x="654421" y="1757309"/>
                  <a:pt x="662940" y="1748790"/>
                </a:cubicBezTo>
                <a:cubicBezTo>
                  <a:pt x="676677" y="1735053"/>
                  <a:pt x="700743" y="1735601"/>
                  <a:pt x="720090" y="1737360"/>
                </a:cubicBezTo>
                <a:cubicBezTo>
                  <a:pt x="744088" y="1739542"/>
                  <a:pt x="765590" y="1753296"/>
                  <a:pt x="788670" y="1760220"/>
                </a:cubicBezTo>
                <a:cubicBezTo>
                  <a:pt x="803717" y="1764734"/>
                  <a:pt x="819150" y="1767840"/>
                  <a:pt x="834390" y="1771650"/>
                </a:cubicBezTo>
                <a:cubicBezTo>
                  <a:pt x="845820" y="1779270"/>
                  <a:pt x="858966" y="1804224"/>
                  <a:pt x="868680" y="1794510"/>
                </a:cubicBezTo>
                <a:cubicBezTo>
                  <a:pt x="878394" y="1784796"/>
                  <a:pt x="856250" y="1769160"/>
                  <a:pt x="845820" y="1760220"/>
                </a:cubicBezTo>
                <a:cubicBezTo>
                  <a:pt x="828952" y="1745762"/>
                  <a:pt x="807509" y="1737704"/>
                  <a:pt x="788670" y="1725930"/>
                </a:cubicBezTo>
                <a:cubicBezTo>
                  <a:pt x="777021" y="1718649"/>
                  <a:pt x="764933" y="1711864"/>
                  <a:pt x="754380" y="1703070"/>
                </a:cubicBezTo>
                <a:cubicBezTo>
                  <a:pt x="741962" y="1692722"/>
                  <a:pt x="704067" y="1670916"/>
                  <a:pt x="720090" y="1668780"/>
                </a:cubicBezTo>
                <a:cubicBezTo>
                  <a:pt x="788173" y="1659702"/>
                  <a:pt x="857250" y="1676400"/>
                  <a:pt x="925830" y="1680210"/>
                </a:cubicBezTo>
                <a:cubicBezTo>
                  <a:pt x="902970" y="1676400"/>
                  <a:pt x="870720" y="1687639"/>
                  <a:pt x="857250" y="1668780"/>
                </a:cubicBezTo>
                <a:cubicBezTo>
                  <a:pt x="843780" y="1649921"/>
                  <a:pt x="887963" y="1587345"/>
                  <a:pt x="868680" y="1600200"/>
                </a:cubicBezTo>
                <a:cubicBezTo>
                  <a:pt x="857250" y="1607820"/>
                  <a:pt x="845380" y="1614818"/>
                  <a:pt x="834390" y="1623060"/>
                </a:cubicBezTo>
                <a:cubicBezTo>
                  <a:pt x="819150" y="1634490"/>
                  <a:pt x="805210" y="1647899"/>
                  <a:pt x="788670" y="1657350"/>
                </a:cubicBezTo>
                <a:cubicBezTo>
                  <a:pt x="778209" y="1663328"/>
                  <a:pt x="765810" y="1664970"/>
                  <a:pt x="754380" y="1668780"/>
                </a:cubicBezTo>
                <a:cubicBezTo>
                  <a:pt x="769620" y="1653540"/>
                  <a:pt x="782858" y="1635992"/>
                  <a:pt x="800100" y="1623060"/>
                </a:cubicBezTo>
                <a:cubicBezTo>
                  <a:pt x="813731" y="1612837"/>
                  <a:pt x="830925" y="1608475"/>
                  <a:pt x="845820" y="1600200"/>
                </a:cubicBezTo>
                <a:cubicBezTo>
                  <a:pt x="865240" y="1589411"/>
                  <a:pt x="884227" y="1577837"/>
                  <a:pt x="902970" y="1565910"/>
                </a:cubicBezTo>
                <a:cubicBezTo>
                  <a:pt x="926149" y="1551160"/>
                  <a:pt x="971550" y="1520190"/>
                  <a:pt x="971550" y="1520190"/>
                </a:cubicBezTo>
                <a:cubicBezTo>
                  <a:pt x="982980" y="1524000"/>
                  <a:pt x="999862" y="1521159"/>
                  <a:pt x="1005840" y="1531620"/>
                </a:cubicBezTo>
                <a:cubicBezTo>
                  <a:pt x="1017338" y="1551742"/>
                  <a:pt x="998411" y="1586730"/>
                  <a:pt x="1017270" y="1600200"/>
                </a:cubicBezTo>
                <a:cubicBezTo>
                  <a:pt x="1030071" y="1609344"/>
                  <a:pt x="1099040" y="1584373"/>
                  <a:pt x="1120140" y="1577340"/>
                </a:cubicBezTo>
                <a:cubicBezTo>
                  <a:pt x="1116330" y="1588770"/>
                  <a:pt x="1116236" y="1602222"/>
                  <a:pt x="1108710" y="1611630"/>
                </a:cubicBezTo>
                <a:cubicBezTo>
                  <a:pt x="1079280" y="1648417"/>
                  <a:pt x="1020033" y="1639745"/>
                  <a:pt x="982980" y="1645920"/>
                </a:cubicBezTo>
                <a:cubicBezTo>
                  <a:pt x="967485" y="1648503"/>
                  <a:pt x="952500" y="1653540"/>
                  <a:pt x="937260" y="1657350"/>
                </a:cubicBezTo>
                <a:cubicBezTo>
                  <a:pt x="929640" y="1645920"/>
                  <a:pt x="914400" y="1636797"/>
                  <a:pt x="914400" y="1623060"/>
                </a:cubicBezTo>
                <a:cubicBezTo>
                  <a:pt x="914400" y="1588593"/>
                  <a:pt x="950139" y="1584477"/>
                  <a:pt x="971550" y="1577340"/>
                </a:cubicBezTo>
                <a:cubicBezTo>
                  <a:pt x="1005791" y="1645823"/>
                  <a:pt x="1011422" y="1633693"/>
                  <a:pt x="971550" y="1737360"/>
                </a:cubicBezTo>
                <a:cubicBezTo>
                  <a:pt x="965747" y="1752447"/>
                  <a:pt x="950710" y="1762684"/>
                  <a:pt x="937260" y="1771650"/>
                </a:cubicBezTo>
                <a:cubicBezTo>
                  <a:pt x="927235" y="1778333"/>
                  <a:pt x="902970" y="1795128"/>
                  <a:pt x="902970" y="1783080"/>
                </a:cubicBezTo>
                <a:cubicBezTo>
                  <a:pt x="902970" y="1769343"/>
                  <a:pt x="925830" y="1767840"/>
                  <a:pt x="937260" y="1760220"/>
                </a:cubicBezTo>
                <a:cubicBezTo>
                  <a:pt x="954893" y="1764628"/>
                  <a:pt x="1025619" y="1783080"/>
                  <a:pt x="1040130" y="1783080"/>
                </a:cubicBezTo>
                <a:cubicBezTo>
                  <a:pt x="1055839" y="1783080"/>
                  <a:pt x="1070610" y="1775460"/>
                  <a:pt x="1085850" y="1771650"/>
                </a:cubicBezTo>
                <a:cubicBezTo>
                  <a:pt x="1097280" y="1764030"/>
                  <a:pt x="1106509" y="1750494"/>
                  <a:pt x="1120140" y="1748790"/>
                </a:cubicBezTo>
                <a:cubicBezTo>
                  <a:pt x="1139417" y="1746380"/>
                  <a:pt x="1157863" y="1760220"/>
                  <a:pt x="1177290" y="1760220"/>
                </a:cubicBezTo>
                <a:cubicBezTo>
                  <a:pt x="1189338" y="1760220"/>
                  <a:pt x="1200150" y="1752600"/>
                  <a:pt x="1211580" y="1748790"/>
                </a:cubicBezTo>
                <a:cubicBezTo>
                  <a:pt x="1223225" y="1713854"/>
                  <a:pt x="1243282" y="1670721"/>
                  <a:pt x="1211580" y="1634490"/>
                </a:cubicBezTo>
                <a:cubicBezTo>
                  <a:pt x="1196319" y="1617049"/>
                  <a:pt x="1165860" y="1626870"/>
                  <a:pt x="1143000" y="1623060"/>
                </a:cubicBezTo>
                <a:cubicBezTo>
                  <a:pt x="1158240" y="1619250"/>
                  <a:pt x="1173615" y="1615946"/>
                  <a:pt x="1188720" y="1611630"/>
                </a:cubicBezTo>
                <a:cubicBezTo>
                  <a:pt x="1200305" y="1608320"/>
                  <a:pt x="1211126" y="1602181"/>
                  <a:pt x="1223010" y="1600200"/>
                </a:cubicBezTo>
                <a:cubicBezTo>
                  <a:pt x="1257042" y="1594528"/>
                  <a:pt x="1291590" y="1592580"/>
                  <a:pt x="1325880" y="1588770"/>
                </a:cubicBezTo>
                <a:lnTo>
                  <a:pt x="1303020" y="1543050"/>
                </a:lnTo>
                <a:cubicBezTo>
                  <a:pt x="1263643" y="1477422"/>
                  <a:pt x="1223710" y="1408813"/>
                  <a:pt x="1177290" y="1348740"/>
                </a:cubicBezTo>
                <a:cubicBezTo>
                  <a:pt x="1145948" y="1308180"/>
                  <a:pt x="1107778" y="1273358"/>
                  <a:pt x="1074420" y="1234440"/>
                </a:cubicBezTo>
                <a:cubicBezTo>
                  <a:pt x="1039179" y="1193326"/>
                  <a:pt x="1006791" y="1149824"/>
                  <a:pt x="971550" y="1108710"/>
                </a:cubicBezTo>
                <a:cubicBezTo>
                  <a:pt x="961030" y="1096437"/>
                  <a:pt x="946655" y="1087574"/>
                  <a:pt x="937260" y="1074420"/>
                </a:cubicBezTo>
                <a:cubicBezTo>
                  <a:pt x="862038" y="969109"/>
                  <a:pt x="969266" y="1083566"/>
                  <a:pt x="880110" y="994410"/>
                </a:cubicBezTo>
                <a:cubicBezTo>
                  <a:pt x="876300" y="982980"/>
                  <a:pt x="860161" y="968639"/>
                  <a:pt x="868680" y="960120"/>
                </a:cubicBezTo>
                <a:cubicBezTo>
                  <a:pt x="877199" y="951601"/>
                  <a:pt x="893822" y="963709"/>
                  <a:pt x="902970" y="971550"/>
                </a:cubicBezTo>
                <a:cubicBezTo>
                  <a:pt x="921493" y="987427"/>
                  <a:pt x="933450" y="1009650"/>
                  <a:pt x="948690" y="1028700"/>
                </a:cubicBezTo>
                <a:cubicBezTo>
                  <a:pt x="953098" y="1046333"/>
                  <a:pt x="971550" y="1117059"/>
                  <a:pt x="971550" y="1131570"/>
                </a:cubicBezTo>
                <a:cubicBezTo>
                  <a:pt x="971550" y="1181246"/>
                  <a:pt x="972168" y="1231967"/>
                  <a:pt x="960120" y="1280160"/>
                </a:cubicBezTo>
                <a:cubicBezTo>
                  <a:pt x="955720" y="1297761"/>
                  <a:pt x="905623" y="1327921"/>
                  <a:pt x="891540" y="1337310"/>
                </a:cubicBezTo>
                <a:cubicBezTo>
                  <a:pt x="877636" y="1358166"/>
                  <a:pt x="867996" y="1387831"/>
                  <a:pt x="834390" y="1383030"/>
                </a:cubicBezTo>
                <a:cubicBezTo>
                  <a:pt x="817522" y="1380620"/>
                  <a:pt x="803910" y="1367790"/>
                  <a:pt x="788670" y="1360170"/>
                </a:cubicBezTo>
                <a:cubicBezTo>
                  <a:pt x="792480" y="1306830"/>
                  <a:pt x="786321" y="1251820"/>
                  <a:pt x="800100" y="1200150"/>
                </a:cubicBezTo>
                <a:cubicBezTo>
                  <a:pt x="803204" y="1188509"/>
                  <a:pt x="825871" y="1180201"/>
                  <a:pt x="834390" y="1188720"/>
                </a:cubicBezTo>
                <a:cubicBezTo>
                  <a:pt x="848127" y="1202457"/>
                  <a:pt x="842010" y="1226820"/>
                  <a:pt x="845820" y="1245870"/>
                </a:cubicBezTo>
                <a:cubicBezTo>
                  <a:pt x="842010" y="1276350"/>
                  <a:pt x="844104" y="1308169"/>
                  <a:pt x="834390" y="1337310"/>
                </a:cubicBezTo>
                <a:cubicBezTo>
                  <a:pt x="828366" y="1355382"/>
                  <a:pt x="814437" y="1370485"/>
                  <a:pt x="800100" y="1383030"/>
                </a:cubicBezTo>
                <a:cubicBezTo>
                  <a:pt x="766878" y="1412099"/>
                  <a:pt x="745446" y="1416488"/>
                  <a:pt x="708660" y="1428750"/>
                </a:cubicBezTo>
                <a:cubicBezTo>
                  <a:pt x="701040" y="1417320"/>
                  <a:pt x="686657" y="1408170"/>
                  <a:pt x="685800" y="1394460"/>
                </a:cubicBezTo>
                <a:cubicBezTo>
                  <a:pt x="678755" y="1281737"/>
                  <a:pt x="668519" y="1264081"/>
                  <a:pt x="731520" y="1211580"/>
                </a:cubicBezTo>
                <a:cubicBezTo>
                  <a:pt x="742073" y="1202786"/>
                  <a:pt x="754380" y="1196340"/>
                  <a:pt x="765810" y="1188720"/>
                </a:cubicBezTo>
                <a:cubicBezTo>
                  <a:pt x="784860" y="1192530"/>
                  <a:pt x="806796" y="1189374"/>
                  <a:pt x="822960" y="1200150"/>
                </a:cubicBezTo>
                <a:cubicBezTo>
                  <a:pt x="854415" y="1221120"/>
                  <a:pt x="811793" y="1314100"/>
                  <a:pt x="811530" y="1314450"/>
                </a:cubicBezTo>
                <a:cubicBezTo>
                  <a:pt x="802105" y="1327017"/>
                  <a:pt x="781050" y="1322070"/>
                  <a:pt x="765810" y="1325880"/>
                </a:cubicBezTo>
                <a:cubicBezTo>
                  <a:pt x="739140" y="1318260"/>
                  <a:pt x="707459" y="1320347"/>
                  <a:pt x="685800" y="1303020"/>
                </a:cubicBezTo>
                <a:cubicBezTo>
                  <a:pt x="654569" y="1278035"/>
                  <a:pt x="620015" y="1118960"/>
                  <a:pt x="617220" y="1108710"/>
                </a:cubicBezTo>
                <a:cubicBezTo>
                  <a:pt x="603588" y="999650"/>
                  <a:pt x="613111" y="1037863"/>
                  <a:pt x="582930" y="937260"/>
                </a:cubicBezTo>
                <a:cubicBezTo>
                  <a:pt x="579468" y="925720"/>
                  <a:pt x="562981" y="894451"/>
                  <a:pt x="571500" y="902970"/>
                </a:cubicBezTo>
                <a:cubicBezTo>
                  <a:pt x="627567" y="959037"/>
                  <a:pt x="661187" y="1049818"/>
                  <a:pt x="685800" y="1120140"/>
                </a:cubicBezTo>
                <a:cubicBezTo>
                  <a:pt x="696179" y="1149794"/>
                  <a:pt x="708660" y="1211580"/>
                  <a:pt x="708660" y="1211580"/>
                </a:cubicBezTo>
                <a:cubicBezTo>
                  <a:pt x="712470" y="1196340"/>
                  <a:pt x="714574" y="1180569"/>
                  <a:pt x="720090" y="1165860"/>
                </a:cubicBezTo>
                <a:cubicBezTo>
                  <a:pt x="726073" y="1149906"/>
                  <a:pt x="759480" y="1116007"/>
                  <a:pt x="742950" y="1120140"/>
                </a:cubicBezTo>
                <a:cubicBezTo>
                  <a:pt x="714081" y="1127357"/>
                  <a:pt x="696236" y="1157106"/>
                  <a:pt x="674370" y="1177290"/>
                </a:cubicBezTo>
                <a:cubicBezTo>
                  <a:pt x="646655" y="1202873"/>
                  <a:pt x="625743" y="1236378"/>
                  <a:pt x="594360" y="1257300"/>
                </a:cubicBezTo>
                <a:cubicBezTo>
                  <a:pt x="546620" y="1289126"/>
                  <a:pt x="569784" y="1270446"/>
                  <a:pt x="525780" y="1314450"/>
                </a:cubicBezTo>
                <a:cubicBezTo>
                  <a:pt x="518160" y="1295400"/>
                  <a:pt x="505465" y="1277659"/>
                  <a:pt x="502920" y="1257300"/>
                </a:cubicBezTo>
                <a:cubicBezTo>
                  <a:pt x="501426" y="1245345"/>
                  <a:pt x="510120" y="1234291"/>
                  <a:pt x="514350" y="1223010"/>
                </a:cubicBezTo>
                <a:cubicBezTo>
                  <a:pt x="535694" y="1166093"/>
                  <a:pt x="536969" y="1154671"/>
                  <a:pt x="582930" y="1108710"/>
                </a:cubicBezTo>
                <a:cubicBezTo>
                  <a:pt x="592644" y="1098996"/>
                  <a:pt x="605790" y="1093470"/>
                  <a:pt x="617220" y="1085850"/>
                </a:cubicBezTo>
                <a:cubicBezTo>
                  <a:pt x="624840" y="1104900"/>
                  <a:pt x="640080" y="1122483"/>
                  <a:pt x="640080" y="1143000"/>
                </a:cubicBezTo>
                <a:cubicBezTo>
                  <a:pt x="640080" y="1206920"/>
                  <a:pt x="618856" y="1327495"/>
                  <a:pt x="605790" y="1405890"/>
                </a:cubicBezTo>
                <a:cubicBezTo>
                  <a:pt x="620536" y="1627079"/>
                  <a:pt x="561512" y="1593809"/>
                  <a:pt x="777240" y="1543050"/>
                </a:cubicBezTo>
                <a:cubicBezTo>
                  <a:pt x="788968" y="1540290"/>
                  <a:pt x="800100" y="1535430"/>
                  <a:pt x="811530" y="1531620"/>
                </a:cubicBezTo>
                <a:cubicBezTo>
                  <a:pt x="867233" y="1448065"/>
                  <a:pt x="807102" y="1518714"/>
                  <a:pt x="845820" y="1531620"/>
                </a:cubicBezTo>
                <a:cubicBezTo>
                  <a:pt x="864250" y="1537763"/>
                  <a:pt x="883920" y="1524000"/>
                  <a:pt x="902970" y="1520190"/>
                </a:cubicBezTo>
                <a:cubicBezTo>
                  <a:pt x="1006059" y="1455759"/>
                  <a:pt x="974472" y="1492947"/>
                  <a:pt x="1017270" y="1428750"/>
                </a:cubicBezTo>
                <a:cubicBezTo>
                  <a:pt x="1005840" y="1421130"/>
                  <a:pt x="995453" y="1411647"/>
                  <a:pt x="982980" y="1405890"/>
                </a:cubicBezTo>
                <a:cubicBezTo>
                  <a:pt x="945722" y="1388694"/>
                  <a:pt x="868680" y="1360170"/>
                  <a:pt x="868680" y="1360170"/>
                </a:cubicBezTo>
                <a:cubicBezTo>
                  <a:pt x="864870" y="1348740"/>
                  <a:pt x="853940" y="1337465"/>
                  <a:pt x="857250" y="1325880"/>
                </a:cubicBezTo>
                <a:cubicBezTo>
                  <a:pt x="859600" y="1317656"/>
                  <a:pt x="913401" y="1250841"/>
                  <a:pt x="925830" y="1245870"/>
                </a:cubicBezTo>
                <a:cubicBezTo>
                  <a:pt x="950844" y="1235864"/>
                  <a:pt x="979170" y="1238250"/>
                  <a:pt x="1005840" y="1234440"/>
                </a:cubicBezTo>
                <a:cubicBezTo>
                  <a:pt x="1043940" y="1238250"/>
                  <a:pt x="1105561" y="1210464"/>
                  <a:pt x="1120140" y="1245870"/>
                </a:cubicBezTo>
                <a:cubicBezTo>
                  <a:pt x="1167244" y="1360265"/>
                  <a:pt x="1107717" y="1406883"/>
                  <a:pt x="1051560" y="1463040"/>
                </a:cubicBezTo>
                <a:cubicBezTo>
                  <a:pt x="1059180" y="1432560"/>
                  <a:pt x="1063142" y="1400924"/>
                  <a:pt x="1074420" y="1371600"/>
                </a:cubicBezTo>
                <a:cubicBezTo>
                  <a:pt x="1082395" y="1350865"/>
                  <a:pt x="1088839" y="1304515"/>
                  <a:pt x="1108710" y="1314450"/>
                </a:cubicBezTo>
                <a:cubicBezTo>
                  <a:pt x="1129439" y="1324814"/>
                  <a:pt x="1084425" y="1363747"/>
                  <a:pt x="1097280" y="1383030"/>
                </a:cubicBezTo>
                <a:cubicBezTo>
                  <a:pt x="1106246" y="1396480"/>
                  <a:pt x="1119405" y="1359384"/>
                  <a:pt x="1131570" y="1348740"/>
                </a:cubicBezTo>
                <a:cubicBezTo>
                  <a:pt x="1149930" y="1332675"/>
                  <a:pt x="1169670" y="1318260"/>
                  <a:pt x="1188720" y="1303020"/>
                </a:cubicBezTo>
                <a:cubicBezTo>
                  <a:pt x="1196340" y="1280160"/>
                  <a:pt x="1221072" y="1256588"/>
                  <a:pt x="1211580" y="1234440"/>
                </a:cubicBezTo>
                <a:cubicBezTo>
                  <a:pt x="1200150" y="1207770"/>
                  <a:pt x="1193930" y="1178201"/>
                  <a:pt x="1177290" y="1154430"/>
                </a:cubicBezTo>
                <a:cubicBezTo>
                  <a:pt x="1166366" y="1138824"/>
                  <a:pt x="1147072" y="1131213"/>
                  <a:pt x="1131570" y="1120140"/>
                </a:cubicBezTo>
                <a:cubicBezTo>
                  <a:pt x="1093873" y="1093214"/>
                  <a:pt x="1096208" y="1096744"/>
                  <a:pt x="1051560" y="1074420"/>
                </a:cubicBezTo>
                <a:cubicBezTo>
                  <a:pt x="1047750" y="1062990"/>
                  <a:pt x="1033931" y="1050461"/>
                  <a:pt x="1040130" y="1040130"/>
                </a:cubicBezTo>
                <a:cubicBezTo>
                  <a:pt x="1053036" y="1018620"/>
                  <a:pt x="1126368" y="1009166"/>
                  <a:pt x="1143000" y="1005840"/>
                </a:cubicBezTo>
                <a:cubicBezTo>
                  <a:pt x="1173480" y="1009650"/>
                  <a:pt x="1216586" y="992274"/>
                  <a:pt x="1234440" y="1017270"/>
                </a:cubicBezTo>
                <a:cubicBezTo>
                  <a:pt x="1249295" y="1038068"/>
                  <a:pt x="1213028" y="1063773"/>
                  <a:pt x="1200150" y="1085850"/>
                </a:cubicBezTo>
                <a:cubicBezTo>
                  <a:pt x="1157720" y="1158586"/>
                  <a:pt x="1171835" y="1142827"/>
                  <a:pt x="1120140" y="1177290"/>
                </a:cubicBezTo>
                <a:cubicBezTo>
                  <a:pt x="1172003" y="1073563"/>
                  <a:pt x="1137506" y="1104753"/>
                  <a:pt x="1200150" y="1062990"/>
                </a:cubicBezTo>
                <a:cubicBezTo>
                  <a:pt x="1196340" y="1074420"/>
                  <a:pt x="1178695" y="1090597"/>
                  <a:pt x="1188720" y="1097280"/>
                </a:cubicBezTo>
                <a:cubicBezTo>
                  <a:pt x="1201791" y="1105994"/>
                  <a:pt x="1220389" y="1092875"/>
                  <a:pt x="1234440" y="1085850"/>
                </a:cubicBezTo>
                <a:cubicBezTo>
                  <a:pt x="1251479" y="1077331"/>
                  <a:pt x="1264658" y="1062633"/>
                  <a:pt x="1280160" y="1051560"/>
                </a:cubicBezTo>
                <a:cubicBezTo>
                  <a:pt x="1291338" y="1043575"/>
                  <a:pt x="1303020" y="1036320"/>
                  <a:pt x="1314450" y="1028700"/>
                </a:cubicBezTo>
                <a:cubicBezTo>
                  <a:pt x="1329025" y="1087002"/>
                  <a:pt x="1334105" y="1069399"/>
                  <a:pt x="1303020" y="1131570"/>
                </a:cubicBezTo>
                <a:cubicBezTo>
                  <a:pt x="1296877" y="1143857"/>
                  <a:pt x="1270446" y="1156146"/>
                  <a:pt x="1280160" y="1165860"/>
                </a:cubicBezTo>
                <a:cubicBezTo>
                  <a:pt x="1289874" y="1175574"/>
                  <a:pt x="1303897" y="1151794"/>
                  <a:pt x="1314450" y="1143000"/>
                </a:cubicBezTo>
                <a:cubicBezTo>
                  <a:pt x="1326868" y="1132652"/>
                  <a:pt x="1337310" y="1120140"/>
                  <a:pt x="1348740" y="1108710"/>
                </a:cubicBezTo>
                <a:cubicBezTo>
                  <a:pt x="1374083" y="1032682"/>
                  <a:pt x="1356451" y="1067256"/>
                  <a:pt x="1383030" y="1200150"/>
                </a:cubicBezTo>
                <a:cubicBezTo>
                  <a:pt x="1386111" y="1215554"/>
                  <a:pt x="1390650" y="1230630"/>
                  <a:pt x="1394460" y="1245870"/>
                </a:cubicBezTo>
                <a:cubicBezTo>
                  <a:pt x="1417320" y="1238250"/>
                  <a:pt x="1442990" y="1209644"/>
                  <a:pt x="1463040" y="1223010"/>
                </a:cubicBezTo>
                <a:cubicBezTo>
                  <a:pt x="1484306" y="1237187"/>
                  <a:pt x="1398595" y="1288833"/>
                  <a:pt x="1394460" y="1291590"/>
                </a:cubicBezTo>
                <a:cubicBezTo>
                  <a:pt x="1361656" y="1242384"/>
                  <a:pt x="1367729" y="1269005"/>
                  <a:pt x="1383030" y="1200150"/>
                </a:cubicBezTo>
                <a:cubicBezTo>
                  <a:pt x="1386438" y="1184815"/>
                  <a:pt x="1401485" y="1140379"/>
                  <a:pt x="1394460" y="1154430"/>
                </a:cubicBezTo>
                <a:cubicBezTo>
                  <a:pt x="1383684" y="1175983"/>
                  <a:pt x="1386653" y="1204194"/>
                  <a:pt x="1371600" y="1223010"/>
                </a:cubicBezTo>
                <a:cubicBezTo>
                  <a:pt x="1317298" y="1290887"/>
                  <a:pt x="1346179" y="1266628"/>
                  <a:pt x="1291590" y="1303020"/>
                </a:cubicBezTo>
                <a:cubicBezTo>
                  <a:pt x="1256230" y="1291233"/>
                  <a:pt x="1215087" y="1290064"/>
                  <a:pt x="1268730" y="1223010"/>
                </a:cubicBezTo>
                <a:cubicBezTo>
                  <a:pt x="1276256" y="1213602"/>
                  <a:pt x="1291590" y="1230630"/>
                  <a:pt x="1303020" y="1234440"/>
                </a:cubicBezTo>
                <a:cubicBezTo>
                  <a:pt x="1293486" y="1320247"/>
                  <a:pt x="1309897" y="1339580"/>
                  <a:pt x="1245870" y="1394460"/>
                </a:cubicBezTo>
                <a:cubicBezTo>
                  <a:pt x="1236722" y="1402301"/>
                  <a:pt x="1223010" y="1402080"/>
                  <a:pt x="1211580" y="1405890"/>
                </a:cubicBezTo>
                <a:cubicBezTo>
                  <a:pt x="1234057" y="1372174"/>
                  <a:pt x="1235727" y="1364812"/>
                  <a:pt x="1268730" y="1337310"/>
                </a:cubicBezTo>
                <a:cubicBezTo>
                  <a:pt x="1279283" y="1328516"/>
                  <a:pt x="1309163" y="1302163"/>
                  <a:pt x="1303020" y="1314450"/>
                </a:cubicBezTo>
                <a:cubicBezTo>
                  <a:pt x="1293381" y="1333727"/>
                  <a:pt x="1272540" y="1344930"/>
                  <a:pt x="1257300" y="1360170"/>
                </a:cubicBezTo>
                <a:cubicBezTo>
                  <a:pt x="1287780" y="1390650"/>
                  <a:pt x="1322109" y="1417716"/>
                  <a:pt x="1348740" y="1451610"/>
                </a:cubicBezTo>
                <a:cubicBezTo>
                  <a:pt x="1370664" y="1479513"/>
                  <a:pt x="1378801" y="1527391"/>
                  <a:pt x="1405890" y="1554480"/>
                </a:cubicBezTo>
                <a:cubicBezTo>
                  <a:pt x="1415604" y="1564194"/>
                  <a:pt x="1428750" y="1569720"/>
                  <a:pt x="1440180" y="1577340"/>
                </a:cubicBezTo>
                <a:cubicBezTo>
                  <a:pt x="1447800" y="1562100"/>
                  <a:pt x="1454586" y="1546414"/>
                  <a:pt x="1463040" y="1531620"/>
                </a:cubicBezTo>
                <a:cubicBezTo>
                  <a:pt x="1469856" y="1519693"/>
                  <a:pt x="1479757" y="1485043"/>
                  <a:pt x="1485900" y="1497330"/>
                </a:cubicBezTo>
                <a:cubicBezTo>
                  <a:pt x="1513486" y="1552501"/>
                  <a:pt x="1430378" y="1569177"/>
                  <a:pt x="1508760" y="1543050"/>
                </a:cubicBezTo>
                <a:cubicBezTo>
                  <a:pt x="1512570" y="1531620"/>
                  <a:pt x="1517481" y="1520500"/>
                  <a:pt x="1520190" y="1508760"/>
                </a:cubicBezTo>
                <a:cubicBezTo>
                  <a:pt x="1528927" y="1470900"/>
                  <a:pt x="1531623" y="1431596"/>
                  <a:pt x="1543050" y="1394460"/>
                </a:cubicBezTo>
                <a:cubicBezTo>
                  <a:pt x="1547090" y="1381330"/>
                  <a:pt x="1558290" y="1371600"/>
                  <a:pt x="1565910" y="1360170"/>
                </a:cubicBezTo>
                <a:cubicBezTo>
                  <a:pt x="1562100" y="1348740"/>
                  <a:pt x="1549092" y="1336656"/>
                  <a:pt x="1554480" y="1325880"/>
                </a:cubicBezTo>
                <a:cubicBezTo>
                  <a:pt x="1559868" y="1315104"/>
                  <a:pt x="1577994" y="1319838"/>
                  <a:pt x="1588770" y="1314450"/>
                </a:cubicBezTo>
                <a:cubicBezTo>
                  <a:pt x="1601057" y="1308307"/>
                  <a:pt x="1611630" y="1299210"/>
                  <a:pt x="1623060" y="1291590"/>
                </a:cubicBezTo>
                <a:cubicBezTo>
                  <a:pt x="1606890" y="1286200"/>
                  <a:pt x="1557402" y="1268730"/>
                  <a:pt x="1543050" y="1268730"/>
                </a:cubicBezTo>
                <a:cubicBezTo>
                  <a:pt x="1531002" y="1268730"/>
                  <a:pt x="1520190" y="1276350"/>
                  <a:pt x="1508760" y="1280160"/>
                </a:cubicBezTo>
                <a:cubicBezTo>
                  <a:pt x="1493520" y="1291590"/>
                  <a:pt x="1471559" y="1297411"/>
                  <a:pt x="1463040" y="1314450"/>
                </a:cubicBezTo>
                <a:cubicBezTo>
                  <a:pt x="1457652" y="1325226"/>
                  <a:pt x="1486554" y="1308408"/>
                  <a:pt x="1497330" y="1303020"/>
                </a:cubicBezTo>
                <a:cubicBezTo>
                  <a:pt x="1509617" y="1296877"/>
                  <a:pt x="1520190" y="1287780"/>
                  <a:pt x="1531620" y="1280160"/>
                </a:cubicBezTo>
                <a:lnTo>
                  <a:pt x="1520190" y="1337310"/>
                </a:lnTo>
                <a:cubicBezTo>
                  <a:pt x="1524000" y="1318260"/>
                  <a:pt x="1523730" y="1297913"/>
                  <a:pt x="1531620" y="1280160"/>
                </a:cubicBezTo>
                <a:cubicBezTo>
                  <a:pt x="1543350" y="1253767"/>
                  <a:pt x="1579812" y="1220538"/>
                  <a:pt x="1600200" y="1200150"/>
                </a:cubicBezTo>
                <a:cubicBezTo>
                  <a:pt x="1588770" y="1196340"/>
                  <a:pt x="1565910" y="1176672"/>
                  <a:pt x="1565910" y="1188720"/>
                </a:cubicBezTo>
                <a:cubicBezTo>
                  <a:pt x="1565910" y="1202457"/>
                  <a:pt x="1597220" y="1198170"/>
                  <a:pt x="1600200" y="1211580"/>
                </a:cubicBezTo>
                <a:cubicBezTo>
                  <a:pt x="1606044" y="1237879"/>
                  <a:pt x="1594054" y="1265172"/>
                  <a:pt x="1588770" y="1291590"/>
                </a:cubicBezTo>
                <a:cubicBezTo>
                  <a:pt x="1586407" y="1303404"/>
                  <a:pt x="1584866" y="1316472"/>
                  <a:pt x="1577340" y="1325880"/>
                </a:cubicBezTo>
                <a:cubicBezTo>
                  <a:pt x="1568758" y="1336607"/>
                  <a:pt x="1554480" y="1341120"/>
                  <a:pt x="1543050" y="1348740"/>
                </a:cubicBezTo>
                <a:cubicBezTo>
                  <a:pt x="1531620" y="1341120"/>
                  <a:pt x="1512534" y="1339089"/>
                  <a:pt x="1508760" y="1325880"/>
                </a:cubicBezTo>
                <a:cubicBezTo>
                  <a:pt x="1504516" y="1311026"/>
                  <a:pt x="1525233" y="1253602"/>
                  <a:pt x="1531620" y="1234440"/>
                </a:cubicBezTo>
                <a:cubicBezTo>
                  <a:pt x="1577340" y="1238250"/>
                  <a:pt x="1624930" y="1259362"/>
                  <a:pt x="1668780" y="1245870"/>
                </a:cubicBezTo>
                <a:cubicBezTo>
                  <a:pt x="1687348" y="1240157"/>
                  <a:pt x="1678527" y="1208074"/>
                  <a:pt x="1680210" y="1188720"/>
                </a:cubicBezTo>
                <a:cubicBezTo>
                  <a:pt x="1686160" y="1120292"/>
                  <a:pt x="1687830" y="1051560"/>
                  <a:pt x="1691640" y="982980"/>
                </a:cubicBezTo>
                <a:cubicBezTo>
                  <a:pt x="1703070" y="986790"/>
                  <a:pt x="1715154" y="999798"/>
                  <a:pt x="1725930" y="994410"/>
                </a:cubicBezTo>
                <a:cubicBezTo>
                  <a:pt x="1736706" y="989022"/>
                  <a:pt x="1749408" y="960120"/>
                  <a:pt x="1737360" y="960120"/>
                </a:cubicBezTo>
                <a:cubicBezTo>
                  <a:pt x="1721196" y="960120"/>
                  <a:pt x="1714500" y="982980"/>
                  <a:pt x="1703070" y="994410"/>
                </a:cubicBezTo>
                <a:cubicBezTo>
                  <a:pt x="1592105" y="957422"/>
                  <a:pt x="1677299" y="974461"/>
                  <a:pt x="1497330" y="1154430"/>
                </a:cubicBezTo>
                <a:lnTo>
                  <a:pt x="1428750" y="1223010"/>
                </a:lnTo>
                <a:cubicBezTo>
                  <a:pt x="1424940" y="1207770"/>
                  <a:pt x="1413187" y="1192446"/>
                  <a:pt x="1417320" y="1177290"/>
                </a:cubicBezTo>
                <a:cubicBezTo>
                  <a:pt x="1425402" y="1147655"/>
                  <a:pt x="1448331" y="1124246"/>
                  <a:pt x="1463040" y="1097280"/>
                </a:cubicBezTo>
                <a:cubicBezTo>
                  <a:pt x="1487253" y="1052890"/>
                  <a:pt x="1483365" y="1059164"/>
                  <a:pt x="1497330" y="1017270"/>
                </a:cubicBezTo>
                <a:cubicBezTo>
                  <a:pt x="1504950" y="1028700"/>
                  <a:pt x="1514779" y="1038934"/>
                  <a:pt x="1520190" y="1051560"/>
                </a:cubicBezTo>
                <a:cubicBezTo>
                  <a:pt x="1526378" y="1065999"/>
                  <a:pt x="1521807" y="1085013"/>
                  <a:pt x="1531620" y="1097280"/>
                </a:cubicBezTo>
                <a:cubicBezTo>
                  <a:pt x="1539146" y="1106688"/>
                  <a:pt x="1554480" y="1104900"/>
                  <a:pt x="1565910" y="1108710"/>
                </a:cubicBezTo>
                <a:cubicBezTo>
                  <a:pt x="1582238" y="961759"/>
                  <a:pt x="1586705" y="1016285"/>
                  <a:pt x="1543050" y="834390"/>
                </a:cubicBezTo>
                <a:cubicBezTo>
                  <a:pt x="1533767" y="795711"/>
                  <a:pt x="1504367" y="759624"/>
                  <a:pt x="1508760" y="720090"/>
                </a:cubicBezTo>
                <a:cubicBezTo>
                  <a:pt x="1510495" y="704477"/>
                  <a:pt x="1539240" y="727710"/>
                  <a:pt x="1554480" y="731520"/>
                </a:cubicBezTo>
                <a:cubicBezTo>
                  <a:pt x="1565910" y="750570"/>
                  <a:pt x="1576996" y="769831"/>
                  <a:pt x="1588770" y="788670"/>
                </a:cubicBezTo>
                <a:cubicBezTo>
                  <a:pt x="1596051" y="800319"/>
                  <a:pt x="1605487" y="810673"/>
                  <a:pt x="1611630" y="822960"/>
                </a:cubicBezTo>
                <a:cubicBezTo>
                  <a:pt x="1617018" y="833736"/>
                  <a:pt x="1619250" y="845820"/>
                  <a:pt x="1623060" y="857250"/>
                </a:cubicBezTo>
                <a:cubicBezTo>
                  <a:pt x="1626870" y="826770"/>
                  <a:pt x="1629819" y="796170"/>
                  <a:pt x="1634490" y="765810"/>
                </a:cubicBezTo>
                <a:cubicBezTo>
                  <a:pt x="1637444" y="746609"/>
                  <a:pt x="1645920" y="728087"/>
                  <a:pt x="1645920" y="708660"/>
                </a:cubicBezTo>
                <a:cubicBezTo>
                  <a:pt x="1645920" y="692951"/>
                  <a:pt x="1638300" y="739140"/>
                  <a:pt x="1634490" y="754380"/>
                </a:cubicBezTo>
                <a:cubicBezTo>
                  <a:pt x="1661160" y="762000"/>
                  <a:pt x="1687591" y="783967"/>
                  <a:pt x="1714500" y="777240"/>
                </a:cubicBezTo>
                <a:cubicBezTo>
                  <a:pt x="1729740" y="773430"/>
                  <a:pt x="1721614" y="746625"/>
                  <a:pt x="1725930" y="731520"/>
                </a:cubicBezTo>
                <a:cubicBezTo>
                  <a:pt x="1758725" y="616737"/>
                  <a:pt x="1713058" y="794438"/>
                  <a:pt x="1748790" y="651510"/>
                </a:cubicBezTo>
                <a:cubicBezTo>
                  <a:pt x="1744980" y="636270"/>
                  <a:pt x="1744385" y="619841"/>
                  <a:pt x="1737360" y="605790"/>
                </a:cubicBezTo>
                <a:cubicBezTo>
                  <a:pt x="1725073" y="581216"/>
                  <a:pt x="1714938" y="551771"/>
                  <a:pt x="1691640" y="537210"/>
                </a:cubicBezTo>
                <a:cubicBezTo>
                  <a:pt x="1589983" y="473674"/>
                  <a:pt x="1634299" y="491426"/>
                  <a:pt x="1565910" y="468630"/>
                </a:cubicBezTo>
                <a:cubicBezTo>
                  <a:pt x="1562100" y="483870"/>
                  <a:pt x="1567950" y="506268"/>
                  <a:pt x="1554480" y="514350"/>
                </a:cubicBezTo>
                <a:cubicBezTo>
                  <a:pt x="1541010" y="522432"/>
                  <a:pt x="1522399" y="510714"/>
                  <a:pt x="1508760" y="502920"/>
                </a:cubicBezTo>
                <a:cubicBezTo>
                  <a:pt x="1494725" y="494900"/>
                  <a:pt x="1486888" y="478978"/>
                  <a:pt x="1474470" y="468630"/>
                </a:cubicBezTo>
                <a:cubicBezTo>
                  <a:pt x="1463917" y="459836"/>
                  <a:pt x="1451610" y="453390"/>
                  <a:pt x="1440180" y="445770"/>
                </a:cubicBezTo>
                <a:cubicBezTo>
                  <a:pt x="1428750" y="449580"/>
                  <a:pt x="1417077" y="461675"/>
                  <a:pt x="1405890" y="457200"/>
                </a:cubicBezTo>
                <a:cubicBezTo>
                  <a:pt x="1393135" y="452098"/>
                  <a:pt x="1392744" y="432624"/>
                  <a:pt x="1383030" y="422910"/>
                </a:cubicBezTo>
                <a:cubicBezTo>
                  <a:pt x="1369560" y="409440"/>
                  <a:pt x="1353850" y="398071"/>
                  <a:pt x="1337310" y="388620"/>
                </a:cubicBezTo>
                <a:cubicBezTo>
                  <a:pt x="1299869" y="367225"/>
                  <a:pt x="1186579" y="366604"/>
                  <a:pt x="1177290" y="365760"/>
                </a:cubicBezTo>
                <a:cubicBezTo>
                  <a:pt x="1212437" y="295466"/>
                  <a:pt x="1190699" y="334217"/>
                  <a:pt x="1245870" y="251460"/>
                </a:cubicBezTo>
                <a:cubicBezTo>
                  <a:pt x="1253490" y="240030"/>
                  <a:pt x="1264386" y="230202"/>
                  <a:pt x="1268730" y="217170"/>
                </a:cubicBezTo>
                <a:lnTo>
                  <a:pt x="1291590" y="148590"/>
                </a:lnTo>
                <a:cubicBezTo>
                  <a:pt x="1283970" y="137160"/>
                  <a:pt x="1281017" y="120443"/>
                  <a:pt x="1268730" y="114300"/>
                </a:cubicBezTo>
                <a:cubicBezTo>
                  <a:pt x="1248001" y="103936"/>
                  <a:pt x="1223184" y="105429"/>
                  <a:pt x="1200150" y="102870"/>
                </a:cubicBezTo>
                <a:cubicBezTo>
                  <a:pt x="1154552" y="97804"/>
                  <a:pt x="1108710" y="95250"/>
                  <a:pt x="1062990" y="91440"/>
                </a:cubicBezTo>
                <a:lnTo>
                  <a:pt x="685800" y="102870"/>
                </a:lnTo>
                <a:cubicBezTo>
                  <a:pt x="648243" y="109282"/>
                  <a:pt x="625686" y="149763"/>
                  <a:pt x="594360" y="171450"/>
                </a:cubicBezTo>
                <a:cubicBezTo>
                  <a:pt x="576094" y="184096"/>
                  <a:pt x="556049" y="193966"/>
                  <a:pt x="537210" y="205740"/>
                </a:cubicBezTo>
                <a:cubicBezTo>
                  <a:pt x="525561" y="213021"/>
                  <a:pt x="515207" y="222457"/>
                  <a:pt x="502920" y="228600"/>
                </a:cubicBezTo>
                <a:cubicBezTo>
                  <a:pt x="486522" y="236799"/>
                  <a:pt x="437559" y="247798"/>
                  <a:pt x="422910" y="251460"/>
                </a:cubicBezTo>
                <a:cubicBezTo>
                  <a:pt x="350212" y="299926"/>
                  <a:pt x="434436" y="250551"/>
                  <a:pt x="320040" y="285750"/>
                </a:cubicBezTo>
                <a:cubicBezTo>
                  <a:pt x="292307" y="294283"/>
                  <a:pt x="267112" y="309624"/>
                  <a:pt x="240030" y="320040"/>
                </a:cubicBezTo>
                <a:cubicBezTo>
                  <a:pt x="217540" y="328690"/>
                  <a:pt x="194310" y="335280"/>
                  <a:pt x="171450" y="342900"/>
                </a:cubicBezTo>
                <a:cubicBezTo>
                  <a:pt x="186690" y="350520"/>
                  <a:pt x="200850" y="360864"/>
                  <a:pt x="217170" y="365760"/>
                </a:cubicBezTo>
                <a:cubicBezTo>
                  <a:pt x="239368" y="372419"/>
                  <a:pt x="272280" y="358331"/>
                  <a:pt x="285750" y="377190"/>
                </a:cubicBezTo>
                <a:cubicBezTo>
                  <a:pt x="292478" y="386609"/>
                  <a:pt x="271179" y="460719"/>
                  <a:pt x="262890" y="480060"/>
                </a:cubicBezTo>
                <a:cubicBezTo>
                  <a:pt x="256178" y="495721"/>
                  <a:pt x="222991" y="525780"/>
                  <a:pt x="240030" y="525780"/>
                </a:cubicBezTo>
                <a:cubicBezTo>
                  <a:pt x="247708" y="525780"/>
                  <a:pt x="321073" y="460326"/>
                  <a:pt x="331470" y="445770"/>
                </a:cubicBezTo>
                <a:cubicBezTo>
                  <a:pt x="341374" y="431905"/>
                  <a:pt x="370860" y="395917"/>
                  <a:pt x="354330" y="400050"/>
                </a:cubicBezTo>
                <a:cubicBezTo>
                  <a:pt x="340130" y="403600"/>
                  <a:pt x="255412" y="484974"/>
                  <a:pt x="240030" y="502920"/>
                </a:cubicBezTo>
                <a:cubicBezTo>
                  <a:pt x="231090" y="513350"/>
                  <a:pt x="205740" y="544830"/>
                  <a:pt x="217170" y="537210"/>
                </a:cubicBezTo>
                <a:cubicBezTo>
                  <a:pt x="294551" y="485623"/>
                  <a:pt x="302810" y="455131"/>
                  <a:pt x="365760" y="400050"/>
                </a:cubicBezTo>
                <a:cubicBezTo>
                  <a:pt x="376098" y="391004"/>
                  <a:pt x="388620" y="384810"/>
                  <a:pt x="400050" y="377190"/>
                </a:cubicBezTo>
                <a:cubicBezTo>
                  <a:pt x="383265" y="528257"/>
                  <a:pt x="364224" y="504456"/>
                  <a:pt x="491490" y="377190"/>
                </a:cubicBezTo>
                <a:lnTo>
                  <a:pt x="400050" y="468630"/>
                </a:lnTo>
                <a:cubicBezTo>
                  <a:pt x="441960" y="419100"/>
                  <a:pt x="479902" y="365918"/>
                  <a:pt x="525780" y="320040"/>
                </a:cubicBezTo>
                <a:cubicBezTo>
                  <a:pt x="537210" y="308610"/>
                  <a:pt x="566635" y="270979"/>
                  <a:pt x="560070" y="285750"/>
                </a:cubicBezTo>
                <a:cubicBezTo>
                  <a:pt x="538573" y="334118"/>
                  <a:pt x="506010" y="376777"/>
                  <a:pt x="480060" y="422910"/>
                </a:cubicBezTo>
                <a:cubicBezTo>
                  <a:pt x="471707" y="437761"/>
                  <a:pt x="441539" y="461918"/>
                  <a:pt x="457200" y="468630"/>
                </a:cubicBezTo>
                <a:cubicBezTo>
                  <a:pt x="488911" y="482221"/>
                  <a:pt x="525780" y="461010"/>
                  <a:pt x="560070" y="457200"/>
                </a:cubicBezTo>
                <a:cubicBezTo>
                  <a:pt x="552450" y="502920"/>
                  <a:pt x="494175" y="577146"/>
                  <a:pt x="537210" y="594360"/>
                </a:cubicBezTo>
                <a:cubicBezTo>
                  <a:pt x="580391" y="611632"/>
                  <a:pt x="591955" y="519106"/>
                  <a:pt x="617220" y="480060"/>
                </a:cubicBezTo>
                <a:cubicBezTo>
                  <a:pt x="704825" y="344670"/>
                  <a:pt x="613242" y="436550"/>
                  <a:pt x="720090" y="377190"/>
                </a:cubicBezTo>
                <a:cubicBezTo>
                  <a:pt x="736743" y="367939"/>
                  <a:pt x="746760" y="342900"/>
                  <a:pt x="765810" y="342900"/>
                </a:cubicBezTo>
                <a:cubicBezTo>
                  <a:pt x="779547" y="342900"/>
                  <a:pt x="751744" y="366637"/>
                  <a:pt x="742950" y="377190"/>
                </a:cubicBezTo>
                <a:cubicBezTo>
                  <a:pt x="707110" y="420199"/>
                  <a:pt x="683690" y="417723"/>
                  <a:pt x="754380" y="400050"/>
                </a:cubicBezTo>
                <a:cubicBezTo>
                  <a:pt x="841390" y="429053"/>
                  <a:pt x="818234" y="399281"/>
                  <a:pt x="834390" y="480060"/>
                </a:cubicBezTo>
                <a:cubicBezTo>
                  <a:pt x="830580" y="499110"/>
                  <a:pt x="827672" y="518363"/>
                  <a:pt x="822960" y="537210"/>
                </a:cubicBezTo>
                <a:cubicBezTo>
                  <a:pt x="820038" y="548899"/>
                  <a:pt x="806142" y="560724"/>
                  <a:pt x="811530" y="571500"/>
                </a:cubicBezTo>
                <a:cubicBezTo>
                  <a:pt x="816918" y="582276"/>
                  <a:pt x="834390" y="579120"/>
                  <a:pt x="845820" y="582930"/>
                </a:cubicBezTo>
                <a:cubicBezTo>
                  <a:pt x="902107" y="498499"/>
                  <a:pt x="913519" y="497865"/>
                  <a:pt x="845820" y="548640"/>
                </a:cubicBezTo>
                <a:cubicBezTo>
                  <a:pt x="842010" y="560070"/>
                  <a:pt x="835391" y="570923"/>
                  <a:pt x="834390" y="582930"/>
                </a:cubicBezTo>
                <a:cubicBezTo>
                  <a:pt x="827738" y="662754"/>
                  <a:pt x="822960" y="742859"/>
                  <a:pt x="822960" y="822960"/>
                </a:cubicBezTo>
                <a:cubicBezTo>
                  <a:pt x="822960" y="835008"/>
                  <a:pt x="822960" y="853440"/>
                  <a:pt x="834390" y="857250"/>
                </a:cubicBezTo>
                <a:cubicBezTo>
                  <a:pt x="885507" y="874289"/>
                  <a:pt x="941070" y="872490"/>
                  <a:pt x="994410" y="880110"/>
                </a:cubicBezTo>
                <a:cubicBezTo>
                  <a:pt x="998220" y="902970"/>
                  <a:pt x="1005840" y="925515"/>
                  <a:pt x="1005840" y="948690"/>
                </a:cubicBezTo>
                <a:cubicBezTo>
                  <a:pt x="1005840" y="968117"/>
                  <a:pt x="986757" y="1023696"/>
                  <a:pt x="994410" y="1005840"/>
                </a:cubicBezTo>
                <a:cubicBezTo>
                  <a:pt x="1013394" y="961544"/>
                  <a:pt x="1023208" y="913805"/>
                  <a:pt x="1040130" y="868680"/>
                </a:cubicBezTo>
                <a:cubicBezTo>
                  <a:pt x="1050995" y="839707"/>
                  <a:pt x="1075703" y="798817"/>
                  <a:pt x="1097280" y="777240"/>
                </a:cubicBezTo>
                <a:cubicBezTo>
                  <a:pt x="1106994" y="767526"/>
                  <a:pt x="1120140" y="762000"/>
                  <a:pt x="1131570" y="754380"/>
                </a:cubicBezTo>
                <a:cubicBezTo>
                  <a:pt x="1116330" y="750570"/>
                  <a:pt x="1101463" y="741215"/>
                  <a:pt x="1085850" y="742950"/>
                </a:cubicBezTo>
                <a:cubicBezTo>
                  <a:pt x="1065458" y="745216"/>
                  <a:pt x="1048352" y="759914"/>
                  <a:pt x="1028700" y="765810"/>
                </a:cubicBezTo>
                <a:cubicBezTo>
                  <a:pt x="972047" y="782806"/>
                  <a:pt x="914450" y="796477"/>
                  <a:pt x="857250" y="811530"/>
                </a:cubicBezTo>
                <a:cubicBezTo>
                  <a:pt x="842058" y="815528"/>
                  <a:pt x="811530" y="822960"/>
                  <a:pt x="811530" y="822960"/>
                </a:cubicBezTo>
                <a:cubicBezTo>
                  <a:pt x="807720" y="800100"/>
                  <a:pt x="797037" y="777352"/>
                  <a:pt x="800100" y="754380"/>
                </a:cubicBezTo>
                <a:cubicBezTo>
                  <a:pt x="812976" y="657807"/>
                  <a:pt x="847975" y="635688"/>
                  <a:pt x="902970" y="560070"/>
                </a:cubicBezTo>
                <a:cubicBezTo>
                  <a:pt x="922815" y="532783"/>
                  <a:pt x="930215" y="511427"/>
                  <a:pt x="960120" y="491490"/>
                </a:cubicBezTo>
                <a:cubicBezTo>
                  <a:pt x="970145" y="484807"/>
                  <a:pt x="982980" y="483870"/>
                  <a:pt x="994410" y="480060"/>
                </a:cubicBezTo>
                <a:cubicBezTo>
                  <a:pt x="962345" y="560222"/>
                  <a:pt x="939391" y="639370"/>
                  <a:pt x="834390" y="674370"/>
                </a:cubicBezTo>
                <a:cubicBezTo>
                  <a:pt x="822960" y="678180"/>
                  <a:pt x="788411" y="688722"/>
                  <a:pt x="800100" y="685800"/>
                </a:cubicBezTo>
                <a:cubicBezTo>
                  <a:pt x="977025" y="641569"/>
                  <a:pt x="782418" y="687884"/>
                  <a:pt x="960120" y="628650"/>
                </a:cubicBezTo>
                <a:cubicBezTo>
                  <a:pt x="978550" y="622507"/>
                  <a:pt x="998220" y="621030"/>
                  <a:pt x="1017270" y="617220"/>
                </a:cubicBezTo>
                <a:cubicBezTo>
                  <a:pt x="851696" y="517875"/>
                  <a:pt x="974960" y="585738"/>
                  <a:pt x="594360" y="468630"/>
                </a:cubicBezTo>
                <a:cubicBezTo>
                  <a:pt x="567849" y="460473"/>
                  <a:pt x="514350" y="445770"/>
                  <a:pt x="514350" y="445770"/>
                </a:cubicBezTo>
                <a:cubicBezTo>
                  <a:pt x="506730" y="434340"/>
                  <a:pt x="491490" y="425217"/>
                  <a:pt x="491490" y="411480"/>
                </a:cubicBezTo>
                <a:cubicBezTo>
                  <a:pt x="491490" y="394441"/>
                  <a:pt x="500391" y="375531"/>
                  <a:pt x="514350" y="365760"/>
                </a:cubicBezTo>
                <a:cubicBezTo>
                  <a:pt x="541018" y="347092"/>
                  <a:pt x="574908" y="341764"/>
                  <a:pt x="605790" y="331470"/>
                </a:cubicBezTo>
                <a:cubicBezTo>
                  <a:pt x="646553" y="317882"/>
                  <a:pt x="689673" y="307642"/>
                  <a:pt x="731520" y="297180"/>
                </a:cubicBezTo>
                <a:cubicBezTo>
                  <a:pt x="701040" y="342900"/>
                  <a:pt x="675011" y="391924"/>
                  <a:pt x="640080" y="434340"/>
                </a:cubicBezTo>
                <a:cubicBezTo>
                  <a:pt x="621163" y="457310"/>
                  <a:pt x="593741" y="471720"/>
                  <a:pt x="571500" y="491490"/>
                </a:cubicBezTo>
                <a:cubicBezTo>
                  <a:pt x="559419" y="502229"/>
                  <a:pt x="548640" y="514350"/>
                  <a:pt x="537210" y="525780"/>
                </a:cubicBezTo>
                <a:cubicBezTo>
                  <a:pt x="533400" y="537210"/>
                  <a:pt x="514156" y="563240"/>
                  <a:pt x="525780" y="560070"/>
                </a:cubicBezTo>
                <a:cubicBezTo>
                  <a:pt x="575095" y="546620"/>
                  <a:pt x="620408" y="519844"/>
                  <a:pt x="662940" y="491490"/>
                </a:cubicBezTo>
                <a:cubicBezTo>
                  <a:pt x="674370" y="483870"/>
                  <a:pt x="710829" y="470573"/>
                  <a:pt x="697230" y="468630"/>
                </a:cubicBezTo>
                <a:cubicBezTo>
                  <a:pt x="659325" y="463215"/>
                  <a:pt x="621030" y="476250"/>
                  <a:pt x="582930" y="480060"/>
                </a:cubicBezTo>
                <a:cubicBezTo>
                  <a:pt x="570035" y="415583"/>
                  <a:pt x="565345" y="430237"/>
                  <a:pt x="582930" y="365760"/>
                </a:cubicBezTo>
                <a:cubicBezTo>
                  <a:pt x="589270" y="342513"/>
                  <a:pt x="609751" y="273411"/>
                  <a:pt x="605790" y="297180"/>
                </a:cubicBezTo>
                <a:cubicBezTo>
                  <a:pt x="586489" y="412989"/>
                  <a:pt x="606529" y="328042"/>
                  <a:pt x="548640" y="468630"/>
                </a:cubicBezTo>
                <a:cubicBezTo>
                  <a:pt x="536246" y="498731"/>
                  <a:pt x="527991" y="530514"/>
                  <a:pt x="514350" y="560070"/>
                </a:cubicBezTo>
                <a:cubicBezTo>
                  <a:pt x="505040" y="580241"/>
                  <a:pt x="490593" y="597660"/>
                  <a:pt x="480060" y="617220"/>
                </a:cubicBezTo>
                <a:cubicBezTo>
                  <a:pt x="463904" y="647224"/>
                  <a:pt x="420239" y="739683"/>
                  <a:pt x="434340" y="708660"/>
                </a:cubicBezTo>
                <a:cubicBezTo>
                  <a:pt x="453390" y="666750"/>
                  <a:pt x="469564" y="623409"/>
                  <a:pt x="491490" y="582930"/>
                </a:cubicBezTo>
                <a:cubicBezTo>
                  <a:pt x="519189" y="531793"/>
                  <a:pt x="619260" y="388927"/>
                  <a:pt x="582930" y="434340"/>
                </a:cubicBezTo>
                <a:cubicBezTo>
                  <a:pt x="486283" y="555149"/>
                  <a:pt x="589395" y="416350"/>
                  <a:pt x="491490" y="594360"/>
                </a:cubicBezTo>
                <a:cubicBezTo>
                  <a:pt x="467550" y="637887"/>
                  <a:pt x="435605" y="676665"/>
                  <a:pt x="411480" y="720090"/>
                </a:cubicBezTo>
                <a:cubicBezTo>
                  <a:pt x="378381" y="779668"/>
                  <a:pt x="351783" y="842658"/>
                  <a:pt x="320040" y="902970"/>
                </a:cubicBezTo>
                <a:cubicBezTo>
                  <a:pt x="313642" y="915126"/>
                  <a:pt x="303323" y="924973"/>
                  <a:pt x="297180" y="937260"/>
                </a:cubicBezTo>
                <a:cubicBezTo>
                  <a:pt x="291792" y="948036"/>
                  <a:pt x="291728" y="961089"/>
                  <a:pt x="285750" y="971550"/>
                </a:cubicBezTo>
                <a:cubicBezTo>
                  <a:pt x="276299" y="988090"/>
                  <a:pt x="244385" y="1034957"/>
                  <a:pt x="251460" y="1017270"/>
                </a:cubicBezTo>
                <a:cubicBezTo>
                  <a:pt x="271703" y="966663"/>
                  <a:pt x="346653" y="854282"/>
                  <a:pt x="377190" y="811530"/>
                </a:cubicBezTo>
                <a:cubicBezTo>
                  <a:pt x="391370" y="791678"/>
                  <a:pt x="408730" y="774232"/>
                  <a:pt x="422910" y="754380"/>
                </a:cubicBezTo>
                <a:cubicBezTo>
                  <a:pt x="620778" y="477365"/>
                  <a:pt x="411885" y="757651"/>
                  <a:pt x="525780" y="605790"/>
                </a:cubicBezTo>
                <a:cubicBezTo>
                  <a:pt x="566479" y="727886"/>
                  <a:pt x="553903" y="670010"/>
                  <a:pt x="468630" y="925830"/>
                </a:cubicBezTo>
                <a:cubicBezTo>
                  <a:pt x="449771" y="982406"/>
                  <a:pt x="412840" y="1031354"/>
                  <a:pt x="388620" y="1085850"/>
                </a:cubicBezTo>
                <a:cubicBezTo>
                  <a:pt x="382240" y="1100205"/>
                  <a:pt x="361695" y="1134153"/>
                  <a:pt x="377190" y="1131570"/>
                </a:cubicBezTo>
                <a:cubicBezTo>
                  <a:pt x="409519" y="1126182"/>
                  <a:pt x="433537" y="1097097"/>
                  <a:pt x="457200" y="1074420"/>
                </a:cubicBezTo>
                <a:cubicBezTo>
                  <a:pt x="525306" y="1009152"/>
                  <a:pt x="594911" y="944145"/>
                  <a:pt x="651510" y="868680"/>
                </a:cubicBezTo>
                <a:lnTo>
                  <a:pt x="685800" y="822960"/>
                </a:lnTo>
                <a:cubicBezTo>
                  <a:pt x="681990" y="872490"/>
                  <a:pt x="684112" y="922838"/>
                  <a:pt x="674370" y="971550"/>
                </a:cubicBezTo>
                <a:cubicBezTo>
                  <a:pt x="668679" y="1000003"/>
                  <a:pt x="650856" y="1024619"/>
                  <a:pt x="640080" y="1051560"/>
                </a:cubicBezTo>
                <a:cubicBezTo>
                  <a:pt x="594448" y="1165641"/>
                  <a:pt x="626598" y="1111788"/>
                  <a:pt x="582930" y="1177290"/>
                </a:cubicBezTo>
                <a:cubicBezTo>
                  <a:pt x="586740" y="1139190"/>
                  <a:pt x="584494" y="1099987"/>
                  <a:pt x="594360" y="1062990"/>
                </a:cubicBezTo>
                <a:cubicBezTo>
                  <a:pt x="630376" y="927929"/>
                  <a:pt x="671010" y="793821"/>
                  <a:pt x="720090" y="662940"/>
                </a:cubicBezTo>
                <a:cubicBezTo>
                  <a:pt x="723393" y="654131"/>
                  <a:pt x="757120" y="567624"/>
                  <a:pt x="765810" y="537210"/>
                </a:cubicBezTo>
                <a:cubicBezTo>
                  <a:pt x="770126" y="522105"/>
                  <a:pt x="773430" y="506730"/>
                  <a:pt x="777240" y="491490"/>
                </a:cubicBezTo>
                <a:cubicBezTo>
                  <a:pt x="773430" y="537210"/>
                  <a:pt x="775330" y="583770"/>
                  <a:pt x="765810" y="628650"/>
                </a:cubicBezTo>
                <a:cubicBezTo>
                  <a:pt x="722055" y="834924"/>
                  <a:pt x="705797" y="831548"/>
                  <a:pt x="651510" y="994410"/>
                </a:cubicBezTo>
                <a:cubicBezTo>
                  <a:pt x="646542" y="1009313"/>
                  <a:pt x="644396" y="1025025"/>
                  <a:pt x="640080" y="1040130"/>
                </a:cubicBezTo>
                <a:cubicBezTo>
                  <a:pt x="636770" y="1051715"/>
                  <a:pt x="632460" y="1062990"/>
                  <a:pt x="628650" y="1074420"/>
                </a:cubicBezTo>
                <a:cubicBezTo>
                  <a:pt x="570986" y="959092"/>
                  <a:pt x="597280" y="1037793"/>
                  <a:pt x="674370" y="800100"/>
                </a:cubicBezTo>
                <a:cubicBezTo>
                  <a:pt x="695560" y="734765"/>
                  <a:pt x="718498" y="669976"/>
                  <a:pt x="742950" y="605790"/>
                </a:cubicBezTo>
                <a:cubicBezTo>
                  <a:pt x="749016" y="589867"/>
                  <a:pt x="754902" y="573160"/>
                  <a:pt x="765810" y="560070"/>
                </a:cubicBezTo>
                <a:cubicBezTo>
                  <a:pt x="774604" y="549517"/>
                  <a:pt x="788670" y="544830"/>
                  <a:pt x="800100" y="537210"/>
                </a:cubicBezTo>
                <a:cubicBezTo>
                  <a:pt x="818548" y="684797"/>
                  <a:pt x="828575" y="704048"/>
                  <a:pt x="777240" y="902970"/>
                </a:cubicBezTo>
                <a:cubicBezTo>
                  <a:pt x="757919" y="977840"/>
                  <a:pt x="734703" y="978109"/>
                  <a:pt x="685800" y="994410"/>
                </a:cubicBezTo>
                <a:cubicBezTo>
                  <a:pt x="670560" y="990600"/>
                  <a:pt x="649893" y="995247"/>
                  <a:pt x="640080" y="982980"/>
                </a:cubicBezTo>
                <a:cubicBezTo>
                  <a:pt x="616639" y="953679"/>
                  <a:pt x="609141" y="914600"/>
                  <a:pt x="594360" y="880110"/>
                </a:cubicBezTo>
                <a:cubicBezTo>
                  <a:pt x="566165" y="814321"/>
                  <a:pt x="573744" y="834180"/>
                  <a:pt x="560070" y="765810"/>
                </a:cubicBezTo>
                <a:cubicBezTo>
                  <a:pt x="571500" y="750570"/>
                  <a:pt x="575352" y="721357"/>
                  <a:pt x="594360" y="720090"/>
                </a:cubicBezTo>
                <a:cubicBezTo>
                  <a:pt x="717083" y="711908"/>
                  <a:pt x="766034" y="773803"/>
                  <a:pt x="822960" y="868680"/>
                </a:cubicBezTo>
                <a:cubicBezTo>
                  <a:pt x="844072" y="903867"/>
                  <a:pt x="868680" y="982980"/>
                  <a:pt x="868680" y="982980"/>
                </a:cubicBezTo>
                <a:cubicBezTo>
                  <a:pt x="877116" y="1033598"/>
                  <a:pt x="898428" y="1108677"/>
                  <a:pt x="857250" y="1154430"/>
                </a:cubicBezTo>
                <a:cubicBezTo>
                  <a:pt x="839228" y="1174455"/>
                  <a:pt x="803910" y="1162050"/>
                  <a:pt x="777240" y="1165860"/>
                </a:cubicBezTo>
                <a:cubicBezTo>
                  <a:pt x="708786" y="1148746"/>
                  <a:pt x="699346" y="1151833"/>
                  <a:pt x="628650" y="1085850"/>
                </a:cubicBezTo>
                <a:cubicBezTo>
                  <a:pt x="600797" y="1059854"/>
                  <a:pt x="585159" y="1023083"/>
                  <a:pt x="560070" y="994410"/>
                </a:cubicBezTo>
                <a:cubicBezTo>
                  <a:pt x="531685" y="961970"/>
                  <a:pt x="496225" y="936084"/>
                  <a:pt x="468630" y="902970"/>
                </a:cubicBezTo>
                <a:cubicBezTo>
                  <a:pt x="457722" y="889880"/>
                  <a:pt x="454224" y="872044"/>
                  <a:pt x="445770" y="857250"/>
                </a:cubicBezTo>
                <a:cubicBezTo>
                  <a:pt x="438954" y="845323"/>
                  <a:pt x="410404" y="817276"/>
                  <a:pt x="422910" y="822960"/>
                </a:cubicBezTo>
                <a:cubicBezTo>
                  <a:pt x="475854" y="847026"/>
                  <a:pt x="521970" y="883920"/>
                  <a:pt x="571500" y="914400"/>
                </a:cubicBezTo>
                <a:cubicBezTo>
                  <a:pt x="598170" y="948690"/>
                  <a:pt x="620793" y="986553"/>
                  <a:pt x="651510" y="1017270"/>
                </a:cubicBezTo>
                <a:cubicBezTo>
                  <a:pt x="697388" y="1063148"/>
                  <a:pt x="761171" y="1091094"/>
                  <a:pt x="800100" y="1143000"/>
                </a:cubicBezTo>
                <a:cubicBezTo>
                  <a:pt x="811530" y="1158240"/>
                  <a:pt x="821646" y="1174560"/>
                  <a:pt x="834390" y="1188720"/>
                </a:cubicBezTo>
                <a:cubicBezTo>
                  <a:pt x="856017" y="1212750"/>
                  <a:pt x="902970" y="1257300"/>
                  <a:pt x="902970" y="1257300"/>
                </a:cubicBezTo>
                <a:cubicBezTo>
                  <a:pt x="906780" y="1268730"/>
                  <a:pt x="926388" y="1292789"/>
                  <a:pt x="914400" y="1291590"/>
                </a:cubicBezTo>
                <a:cubicBezTo>
                  <a:pt x="833357" y="1283486"/>
                  <a:pt x="782337" y="1241648"/>
                  <a:pt x="720090" y="1200150"/>
                </a:cubicBezTo>
                <a:cubicBezTo>
                  <a:pt x="739140" y="1192530"/>
                  <a:pt x="756751" y="1178368"/>
                  <a:pt x="777240" y="1177290"/>
                </a:cubicBezTo>
                <a:cubicBezTo>
                  <a:pt x="1169319" y="1156654"/>
                  <a:pt x="821814" y="1185499"/>
                  <a:pt x="982980" y="1200150"/>
                </a:cubicBezTo>
                <a:cubicBezTo>
                  <a:pt x="1051384" y="1206369"/>
                  <a:pt x="1120140" y="1207770"/>
                  <a:pt x="1188720" y="1211580"/>
                </a:cubicBezTo>
                <a:cubicBezTo>
                  <a:pt x="1230630" y="1203960"/>
                  <a:pt x="1276350" y="1207770"/>
                  <a:pt x="1314450" y="1188720"/>
                </a:cubicBezTo>
                <a:cubicBezTo>
                  <a:pt x="1328501" y="1181695"/>
                  <a:pt x="1330848" y="1157903"/>
                  <a:pt x="1325880" y="1143000"/>
                </a:cubicBezTo>
                <a:cubicBezTo>
                  <a:pt x="1314514" y="1108901"/>
                  <a:pt x="1285771" y="1083207"/>
                  <a:pt x="1268730" y="1051560"/>
                </a:cubicBezTo>
                <a:cubicBezTo>
                  <a:pt x="1259003" y="1033495"/>
                  <a:pt x="1253490" y="1013460"/>
                  <a:pt x="1245870" y="994410"/>
                </a:cubicBezTo>
                <a:cubicBezTo>
                  <a:pt x="1268730" y="876300"/>
                  <a:pt x="1285272" y="756790"/>
                  <a:pt x="1314450" y="640080"/>
                </a:cubicBezTo>
                <a:cubicBezTo>
                  <a:pt x="1319838" y="618527"/>
                  <a:pt x="1338805" y="602801"/>
                  <a:pt x="1348740" y="582930"/>
                </a:cubicBezTo>
                <a:cubicBezTo>
                  <a:pt x="1357916" y="564579"/>
                  <a:pt x="1363980" y="544830"/>
                  <a:pt x="1371600" y="525780"/>
                </a:cubicBezTo>
                <a:cubicBezTo>
                  <a:pt x="1367790" y="502920"/>
                  <a:pt x="1374398" y="475493"/>
                  <a:pt x="1360170" y="457200"/>
                </a:cubicBezTo>
                <a:cubicBezTo>
                  <a:pt x="1352292" y="447071"/>
                  <a:pt x="1216703" y="390816"/>
                  <a:pt x="1211580" y="388620"/>
                </a:cubicBezTo>
                <a:cubicBezTo>
                  <a:pt x="1200150" y="377190"/>
                  <a:pt x="1186256" y="367780"/>
                  <a:pt x="1177290" y="354330"/>
                </a:cubicBezTo>
                <a:cubicBezTo>
                  <a:pt x="1170607" y="344305"/>
                  <a:pt x="1174379" y="328559"/>
                  <a:pt x="1165860" y="320040"/>
                </a:cubicBezTo>
                <a:cubicBezTo>
                  <a:pt x="1153812" y="307992"/>
                  <a:pt x="1135380" y="304800"/>
                  <a:pt x="1120140" y="297180"/>
                </a:cubicBezTo>
                <a:cubicBezTo>
                  <a:pt x="1093470" y="300990"/>
                  <a:pt x="1038548" y="281716"/>
                  <a:pt x="1040130" y="308610"/>
                </a:cubicBezTo>
                <a:cubicBezTo>
                  <a:pt x="1051981" y="510082"/>
                  <a:pt x="1101673" y="450163"/>
                  <a:pt x="1177290" y="525780"/>
                </a:cubicBezTo>
                <a:cubicBezTo>
                  <a:pt x="1187004" y="535494"/>
                  <a:pt x="1192530" y="548640"/>
                  <a:pt x="1200150" y="560070"/>
                </a:cubicBezTo>
                <a:cubicBezTo>
                  <a:pt x="1177290" y="563880"/>
                  <a:pt x="1154403" y="575471"/>
                  <a:pt x="1131570" y="571500"/>
                </a:cubicBezTo>
                <a:cubicBezTo>
                  <a:pt x="1047904" y="556949"/>
                  <a:pt x="869021" y="503261"/>
                  <a:pt x="800100" y="434340"/>
                </a:cubicBezTo>
                <a:lnTo>
                  <a:pt x="765810" y="400050"/>
                </a:lnTo>
                <a:cubicBezTo>
                  <a:pt x="762000" y="388620"/>
                  <a:pt x="745861" y="374279"/>
                  <a:pt x="754380" y="365760"/>
                </a:cubicBezTo>
                <a:cubicBezTo>
                  <a:pt x="762899" y="357241"/>
                  <a:pt x="779031" y="369961"/>
                  <a:pt x="788670" y="377190"/>
                </a:cubicBezTo>
                <a:cubicBezTo>
                  <a:pt x="825373" y="404717"/>
                  <a:pt x="858416" y="436886"/>
                  <a:pt x="891540" y="468630"/>
                </a:cubicBezTo>
                <a:cubicBezTo>
                  <a:pt x="1148195" y="714591"/>
                  <a:pt x="977277" y="568652"/>
                  <a:pt x="1131570" y="697230"/>
                </a:cubicBezTo>
                <a:cubicBezTo>
                  <a:pt x="1167373" y="768836"/>
                  <a:pt x="1139261" y="719427"/>
                  <a:pt x="1188720" y="788670"/>
                </a:cubicBezTo>
                <a:cubicBezTo>
                  <a:pt x="1196705" y="799848"/>
                  <a:pt x="1220740" y="833197"/>
                  <a:pt x="1211580" y="822960"/>
                </a:cubicBezTo>
                <a:cubicBezTo>
                  <a:pt x="1137731" y="740423"/>
                  <a:pt x="1050215" y="667166"/>
                  <a:pt x="994410" y="571500"/>
                </a:cubicBezTo>
                <a:cubicBezTo>
                  <a:pt x="904801" y="417885"/>
                  <a:pt x="946158" y="476684"/>
                  <a:pt x="880110" y="388620"/>
                </a:cubicBezTo>
                <a:cubicBezTo>
                  <a:pt x="895350" y="384810"/>
                  <a:pt x="910783" y="372676"/>
                  <a:pt x="925830" y="377190"/>
                </a:cubicBezTo>
                <a:cubicBezTo>
                  <a:pt x="952146" y="385085"/>
                  <a:pt x="994410" y="422910"/>
                  <a:pt x="994410" y="422910"/>
                </a:cubicBezTo>
                <a:cubicBezTo>
                  <a:pt x="964874" y="334302"/>
                  <a:pt x="1004135" y="443819"/>
                  <a:pt x="914400" y="274320"/>
                </a:cubicBezTo>
                <a:cubicBezTo>
                  <a:pt x="829326" y="113624"/>
                  <a:pt x="917686" y="250674"/>
                  <a:pt x="857250" y="160020"/>
                </a:cubicBezTo>
                <a:cubicBezTo>
                  <a:pt x="868680" y="156210"/>
                  <a:pt x="879656" y="146609"/>
                  <a:pt x="891540" y="148590"/>
                </a:cubicBezTo>
                <a:cubicBezTo>
                  <a:pt x="913135" y="152189"/>
                  <a:pt x="964170" y="210712"/>
                  <a:pt x="971550" y="217170"/>
                </a:cubicBezTo>
                <a:cubicBezTo>
                  <a:pt x="1039602" y="276715"/>
                  <a:pt x="998524" y="223341"/>
                  <a:pt x="1040130" y="285750"/>
                </a:cubicBezTo>
                <a:cubicBezTo>
                  <a:pt x="1024890" y="293370"/>
                  <a:pt x="1011430" y="307800"/>
                  <a:pt x="994410" y="308610"/>
                </a:cubicBezTo>
                <a:cubicBezTo>
                  <a:pt x="929601" y="311696"/>
                  <a:pt x="863045" y="312916"/>
                  <a:pt x="800100" y="297180"/>
                </a:cubicBezTo>
                <a:cubicBezTo>
                  <a:pt x="788411" y="294258"/>
                  <a:pt x="804004" y="272298"/>
                  <a:pt x="811530" y="262890"/>
                </a:cubicBezTo>
                <a:cubicBezTo>
                  <a:pt x="820112" y="252163"/>
                  <a:pt x="834390" y="247650"/>
                  <a:pt x="845820" y="240030"/>
                </a:cubicBezTo>
                <a:cubicBezTo>
                  <a:pt x="830580" y="232410"/>
                  <a:pt x="817054" y="218865"/>
                  <a:pt x="800100" y="217170"/>
                </a:cubicBezTo>
                <a:cubicBezTo>
                  <a:pt x="777040" y="214864"/>
                  <a:pt x="754322" y="224454"/>
                  <a:pt x="731520" y="228600"/>
                </a:cubicBezTo>
                <a:cubicBezTo>
                  <a:pt x="699111" y="234492"/>
                  <a:pt x="660755" y="242287"/>
                  <a:pt x="628650" y="251460"/>
                </a:cubicBezTo>
                <a:cubicBezTo>
                  <a:pt x="617065" y="254770"/>
                  <a:pt x="605790" y="259080"/>
                  <a:pt x="594360" y="262890"/>
                </a:cubicBezTo>
                <a:cubicBezTo>
                  <a:pt x="598170" y="251460"/>
                  <a:pt x="597271" y="237119"/>
                  <a:pt x="605790" y="228600"/>
                </a:cubicBezTo>
                <a:cubicBezTo>
                  <a:pt x="625217" y="209173"/>
                  <a:pt x="700629" y="174800"/>
                  <a:pt x="674370" y="182880"/>
                </a:cubicBezTo>
                <a:cubicBezTo>
                  <a:pt x="624840" y="198120"/>
                  <a:pt x="575923" y="215519"/>
                  <a:pt x="525780" y="228600"/>
                </a:cubicBezTo>
                <a:cubicBezTo>
                  <a:pt x="488184" y="238408"/>
                  <a:pt x="374619" y="263747"/>
                  <a:pt x="411480" y="251460"/>
                </a:cubicBezTo>
                <a:cubicBezTo>
                  <a:pt x="422910" y="247650"/>
                  <a:pt x="454289" y="231511"/>
                  <a:pt x="445770" y="240030"/>
                </a:cubicBezTo>
                <a:cubicBezTo>
                  <a:pt x="359939" y="325861"/>
                  <a:pt x="402435" y="288414"/>
                  <a:pt x="320040" y="354330"/>
                </a:cubicBezTo>
                <a:lnTo>
                  <a:pt x="114300" y="834390"/>
                </a:lnTo>
                <a:cubicBezTo>
                  <a:pt x="82230" y="909755"/>
                  <a:pt x="79459" y="903521"/>
                  <a:pt x="125730" y="857250"/>
                </a:cubicBezTo>
                <a:cubicBezTo>
                  <a:pt x="129540" y="845820"/>
                  <a:pt x="126384" y="817572"/>
                  <a:pt x="137160" y="822960"/>
                </a:cubicBezTo>
                <a:cubicBezTo>
                  <a:pt x="151211" y="829985"/>
                  <a:pt x="144274" y="853575"/>
                  <a:pt x="148590" y="868680"/>
                </a:cubicBezTo>
                <a:cubicBezTo>
                  <a:pt x="151900" y="880265"/>
                  <a:pt x="151501" y="894451"/>
                  <a:pt x="160020" y="902970"/>
                </a:cubicBezTo>
                <a:cubicBezTo>
                  <a:pt x="172068" y="915018"/>
                  <a:pt x="190500" y="918210"/>
                  <a:pt x="205740" y="925830"/>
                </a:cubicBezTo>
                <a:cubicBezTo>
                  <a:pt x="213360" y="941070"/>
                  <a:pt x="216552" y="959502"/>
                  <a:pt x="228600" y="971550"/>
                </a:cubicBezTo>
                <a:cubicBezTo>
                  <a:pt x="237119" y="980069"/>
                  <a:pt x="227946" y="942648"/>
                  <a:pt x="217170" y="937260"/>
                </a:cubicBezTo>
                <a:cubicBezTo>
                  <a:pt x="206394" y="931872"/>
                  <a:pt x="194310" y="944880"/>
                  <a:pt x="182880" y="948690"/>
                </a:cubicBezTo>
                <a:cubicBezTo>
                  <a:pt x="175260" y="967740"/>
                  <a:pt x="160020" y="985323"/>
                  <a:pt x="160020" y="1005840"/>
                </a:cubicBezTo>
                <a:cubicBezTo>
                  <a:pt x="160020" y="1067274"/>
                  <a:pt x="171890" y="1128277"/>
                  <a:pt x="182880" y="1188720"/>
                </a:cubicBezTo>
                <a:cubicBezTo>
                  <a:pt x="187191" y="1212428"/>
                  <a:pt x="190687" y="1238484"/>
                  <a:pt x="205740" y="1257300"/>
                </a:cubicBezTo>
                <a:cubicBezTo>
                  <a:pt x="216955" y="1271319"/>
                  <a:pt x="262189" y="1324478"/>
                  <a:pt x="274320" y="1348740"/>
                </a:cubicBezTo>
                <a:cubicBezTo>
                  <a:pt x="279708" y="1359516"/>
                  <a:pt x="280362" y="1372254"/>
                  <a:pt x="285750" y="1383030"/>
                </a:cubicBezTo>
                <a:cubicBezTo>
                  <a:pt x="318525" y="1448580"/>
                  <a:pt x="458146" y="1600515"/>
                  <a:pt x="388620" y="1577340"/>
                </a:cubicBezTo>
                <a:lnTo>
                  <a:pt x="285750" y="1543050"/>
                </a:lnTo>
                <a:cubicBezTo>
                  <a:pt x="261838" y="1471313"/>
                  <a:pt x="260285" y="1502584"/>
                  <a:pt x="377190" y="1428750"/>
                </a:cubicBezTo>
                <a:cubicBezTo>
                  <a:pt x="413205" y="1406003"/>
                  <a:pt x="491490" y="1371600"/>
                  <a:pt x="491490" y="1371600"/>
                </a:cubicBezTo>
                <a:cubicBezTo>
                  <a:pt x="468630" y="1322070"/>
                  <a:pt x="449654" y="1270555"/>
                  <a:pt x="422910" y="1223010"/>
                </a:cubicBezTo>
                <a:cubicBezTo>
                  <a:pt x="414985" y="1208921"/>
                  <a:pt x="398544" y="1201479"/>
                  <a:pt x="388620" y="1188720"/>
                </a:cubicBezTo>
                <a:cubicBezTo>
                  <a:pt x="371752" y="1167033"/>
                  <a:pt x="358140" y="1143000"/>
                  <a:pt x="342900" y="1120140"/>
                </a:cubicBezTo>
                <a:cubicBezTo>
                  <a:pt x="332848" y="1079932"/>
                  <a:pt x="318468" y="1064562"/>
                  <a:pt x="354330" y="1028700"/>
                </a:cubicBezTo>
                <a:cubicBezTo>
                  <a:pt x="362849" y="1020181"/>
                  <a:pt x="377190" y="1021080"/>
                  <a:pt x="388620" y="1017270"/>
                </a:cubicBezTo>
                <a:cubicBezTo>
                  <a:pt x="411480" y="1021080"/>
                  <a:pt x="438660" y="1014795"/>
                  <a:pt x="457200" y="1028700"/>
                </a:cubicBezTo>
                <a:cubicBezTo>
                  <a:pt x="513080" y="1070610"/>
                  <a:pt x="452120" y="1173480"/>
                  <a:pt x="434340" y="1200150"/>
                </a:cubicBezTo>
                <a:cubicBezTo>
                  <a:pt x="426269" y="1212256"/>
                  <a:pt x="370543" y="1229036"/>
                  <a:pt x="354330" y="1234440"/>
                </a:cubicBezTo>
                <a:cubicBezTo>
                  <a:pt x="358140" y="1223010"/>
                  <a:pt x="358047" y="1209406"/>
                  <a:pt x="365760" y="1200150"/>
                </a:cubicBezTo>
                <a:cubicBezTo>
                  <a:pt x="396805" y="1162896"/>
                  <a:pt x="429835" y="1126376"/>
                  <a:pt x="468630" y="1097280"/>
                </a:cubicBezTo>
                <a:cubicBezTo>
                  <a:pt x="571060" y="1020458"/>
                  <a:pt x="538936" y="1060401"/>
                  <a:pt x="582930" y="994410"/>
                </a:cubicBezTo>
                <a:cubicBezTo>
                  <a:pt x="575310" y="982980"/>
                  <a:pt x="568150" y="971230"/>
                  <a:pt x="560070" y="960120"/>
                </a:cubicBezTo>
                <a:cubicBezTo>
                  <a:pt x="537661" y="929307"/>
                  <a:pt x="491490" y="868680"/>
                  <a:pt x="491490" y="868680"/>
                </a:cubicBezTo>
                <a:cubicBezTo>
                  <a:pt x="514350" y="830580"/>
                  <a:pt x="531772" y="788635"/>
                  <a:pt x="560070" y="754380"/>
                </a:cubicBezTo>
                <a:cubicBezTo>
                  <a:pt x="604681" y="700377"/>
                  <a:pt x="657559" y="653697"/>
                  <a:pt x="708660" y="605790"/>
                </a:cubicBezTo>
                <a:cubicBezTo>
                  <a:pt x="718682" y="596395"/>
                  <a:pt x="732520" y="591870"/>
                  <a:pt x="742950" y="582930"/>
                </a:cubicBezTo>
                <a:cubicBezTo>
                  <a:pt x="759314" y="568904"/>
                  <a:pt x="771428" y="550142"/>
                  <a:pt x="788670" y="537210"/>
                </a:cubicBezTo>
                <a:cubicBezTo>
                  <a:pt x="802301" y="526987"/>
                  <a:pt x="819596" y="522804"/>
                  <a:pt x="834390" y="514350"/>
                </a:cubicBezTo>
                <a:cubicBezTo>
                  <a:pt x="846317" y="507534"/>
                  <a:pt x="857250" y="499110"/>
                  <a:pt x="868680" y="491490"/>
                </a:cubicBezTo>
                <a:cubicBezTo>
                  <a:pt x="834390" y="483870"/>
                  <a:pt x="797228" y="484339"/>
                  <a:pt x="765810" y="468630"/>
                </a:cubicBezTo>
                <a:cubicBezTo>
                  <a:pt x="755034" y="463242"/>
                  <a:pt x="756084" y="446267"/>
                  <a:pt x="754380" y="434340"/>
                </a:cubicBezTo>
                <a:cubicBezTo>
                  <a:pt x="750325" y="405954"/>
                  <a:pt x="744651" y="283802"/>
                  <a:pt x="731520" y="240030"/>
                </a:cubicBezTo>
                <a:cubicBezTo>
                  <a:pt x="726624" y="223710"/>
                  <a:pt x="721597" y="205399"/>
                  <a:pt x="708660" y="194310"/>
                </a:cubicBezTo>
                <a:cubicBezTo>
                  <a:pt x="682076" y="171523"/>
                  <a:pt x="612918" y="165018"/>
                  <a:pt x="582930" y="160020"/>
                </a:cubicBezTo>
                <a:cubicBezTo>
                  <a:pt x="471325" y="237285"/>
                  <a:pt x="383039" y="291331"/>
                  <a:pt x="285750" y="388620"/>
                </a:cubicBezTo>
                <a:cubicBezTo>
                  <a:pt x="255033" y="419337"/>
                  <a:pt x="241885" y="467393"/>
                  <a:pt x="205740" y="491490"/>
                </a:cubicBezTo>
                <a:cubicBezTo>
                  <a:pt x="155599" y="524917"/>
                  <a:pt x="179692" y="503360"/>
                  <a:pt x="137160" y="560070"/>
                </a:cubicBezTo>
                <a:cubicBezTo>
                  <a:pt x="152400" y="567690"/>
                  <a:pt x="165841" y="582930"/>
                  <a:pt x="182880" y="582930"/>
                </a:cubicBezTo>
                <a:cubicBezTo>
                  <a:pt x="264083" y="582930"/>
                  <a:pt x="230311" y="511474"/>
                  <a:pt x="251460" y="617220"/>
                </a:cubicBezTo>
                <a:cubicBezTo>
                  <a:pt x="243840" y="628650"/>
                  <a:pt x="225268" y="638183"/>
                  <a:pt x="228600" y="651510"/>
                </a:cubicBezTo>
                <a:cubicBezTo>
                  <a:pt x="231522" y="663199"/>
                  <a:pt x="250908" y="661679"/>
                  <a:pt x="262890" y="662940"/>
                </a:cubicBezTo>
                <a:cubicBezTo>
                  <a:pt x="323633" y="669334"/>
                  <a:pt x="384810" y="670560"/>
                  <a:pt x="445770" y="674370"/>
                </a:cubicBezTo>
                <a:cubicBezTo>
                  <a:pt x="466682" y="737105"/>
                  <a:pt x="443980" y="700443"/>
                  <a:pt x="537210" y="731520"/>
                </a:cubicBezTo>
                <a:cubicBezTo>
                  <a:pt x="556675" y="738008"/>
                  <a:pt x="575038" y="747479"/>
                  <a:pt x="594360" y="754380"/>
                </a:cubicBezTo>
                <a:cubicBezTo>
                  <a:pt x="675964" y="783524"/>
                  <a:pt x="703177" y="785929"/>
                  <a:pt x="777240" y="822960"/>
                </a:cubicBezTo>
                <a:cubicBezTo>
                  <a:pt x="789527" y="829103"/>
                  <a:pt x="800352" y="837835"/>
                  <a:pt x="811530" y="845820"/>
                </a:cubicBezTo>
                <a:cubicBezTo>
                  <a:pt x="863133" y="882679"/>
                  <a:pt x="877687" y="895198"/>
                  <a:pt x="925830" y="948690"/>
                </a:cubicBezTo>
                <a:cubicBezTo>
                  <a:pt x="938574" y="962850"/>
                  <a:pt x="947722" y="979946"/>
                  <a:pt x="960120" y="994410"/>
                </a:cubicBezTo>
                <a:cubicBezTo>
                  <a:pt x="970640" y="1006683"/>
                  <a:pt x="983671" y="1016619"/>
                  <a:pt x="994410" y="1028700"/>
                </a:cubicBezTo>
                <a:cubicBezTo>
                  <a:pt x="1014180" y="1050941"/>
                  <a:pt x="1031654" y="1075162"/>
                  <a:pt x="1051560" y="1097280"/>
                </a:cubicBezTo>
                <a:cubicBezTo>
                  <a:pt x="1065978" y="1113300"/>
                  <a:pt x="1083482" y="1126443"/>
                  <a:pt x="1097280" y="1143000"/>
                </a:cubicBezTo>
                <a:cubicBezTo>
                  <a:pt x="1227744" y="1299557"/>
                  <a:pt x="1116779" y="1185359"/>
                  <a:pt x="1200150" y="1268730"/>
                </a:cubicBezTo>
                <a:cubicBezTo>
                  <a:pt x="1203960" y="1280160"/>
                  <a:pt x="1205602" y="1292559"/>
                  <a:pt x="1211580" y="1303020"/>
                </a:cubicBezTo>
                <a:cubicBezTo>
                  <a:pt x="1228703" y="1332985"/>
                  <a:pt x="1248342" y="1357459"/>
                  <a:pt x="1280160" y="1371600"/>
                </a:cubicBezTo>
                <a:cubicBezTo>
                  <a:pt x="1302180" y="1381387"/>
                  <a:pt x="1348740" y="1394460"/>
                  <a:pt x="1348740" y="1394460"/>
                </a:cubicBezTo>
                <a:cubicBezTo>
                  <a:pt x="1428750" y="1390650"/>
                  <a:pt x="1517126" y="1418852"/>
                  <a:pt x="1588770" y="1383030"/>
                </a:cubicBezTo>
                <a:cubicBezTo>
                  <a:pt x="1623018" y="1365906"/>
                  <a:pt x="1601360" y="1307002"/>
                  <a:pt x="1600200" y="1268730"/>
                </a:cubicBezTo>
                <a:cubicBezTo>
                  <a:pt x="1597536" y="1180810"/>
                  <a:pt x="1584960" y="1093470"/>
                  <a:pt x="1577340" y="1005840"/>
                </a:cubicBezTo>
                <a:cubicBezTo>
                  <a:pt x="1581150" y="922020"/>
                  <a:pt x="1579831" y="837809"/>
                  <a:pt x="1588770" y="754380"/>
                </a:cubicBezTo>
                <a:cubicBezTo>
                  <a:pt x="1591337" y="730421"/>
                  <a:pt x="1611630" y="685800"/>
                  <a:pt x="1611630" y="685800"/>
                </a:cubicBezTo>
                <a:cubicBezTo>
                  <a:pt x="1615440" y="659130"/>
                  <a:pt x="1618631" y="632364"/>
                  <a:pt x="1623060" y="605790"/>
                </a:cubicBezTo>
                <a:cubicBezTo>
                  <a:pt x="1626254" y="586627"/>
                  <a:pt x="1634490" y="568067"/>
                  <a:pt x="1634490" y="548640"/>
                </a:cubicBezTo>
                <a:cubicBezTo>
                  <a:pt x="1634490" y="502762"/>
                  <a:pt x="1629123" y="456956"/>
                  <a:pt x="1623060" y="411480"/>
                </a:cubicBezTo>
                <a:cubicBezTo>
                  <a:pt x="1621468" y="399537"/>
                  <a:pt x="1619156" y="386598"/>
                  <a:pt x="1611630" y="377190"/>
                </a:cubicBezTo>
                <a:cubicBezTo>
                  <a:pt x="1603048" y="366463"/>
                  <a:pt x="1587893" y="363124"/>
                  <a:pt x="1577340" y="354330"/>
                </a:cubicBezTo>
                <a:cubicBezTo>
                  <a:pt x="1489333" y="280991"/>
                  <a:pt x="1593896" y="353937"/>
                  <a:pt x="1508760" y="297180"/>
                </a:cubicBezTo>
                <a:cubicBezTo>
                  <a:pt x="1493520" y="274320"/>
                  <a:pt x="1485019" y="245085"/>
                  <a:pt x="1463040" y="228600"/>
                </a:cubicBezTo>
                <a:cubicBezTo>
                  <a:pt x="1399547" y="180980"/>
                  <a:pt x="1433655" y="204111"/>
                  <a:pt x="1360170" y="160020"/>
                </a:cubicBezTo>
                <a:cubicBezTo>
                  <a:pt x="1299210" y="68580"/>
                  <a:pt x="1379220" y="179070"/>
                  <a:pt x="1303020" y="102870"/>
                </a:cubicBezTo>
                <a:cubicBezTo>
                  <a:pt x="1270363" y="70213"/>
                  <a:pt x="1293767" y="63137"/>
                  <a:pt x="1245870" y="45720"/>
                </a:cubicBezTo>
                <a:cubicBezTo>
                  <a:pt x="1216344" y="34983"/>
                  <a:pt x="1184910" y="30480"/>
                  <a:pt x="1154430" y="22860"/>
                </a:cubicBezTo>
                <a:lnTo>
                  <a:pt x="1108710" y="11430"/>
                </a:lnTo>
                <a:lnTo>
                  <a:pt x="1062990" y="0"/>
                </a:lnTo>
                <a:cubicBezTo>
                  <a:pt x="1005840" y="3810"/>
                  <a:pt x="948467" y="5105"/>
                  <a:pt x="891540" y="11430"/>
                </a:cubicBezTo>
                <a:cubicBezTo>
                  <a:pt x="879565" y="12761"/>
                  <a:pt x="869216" y="21452"/>
                  <a:pt x="857250" y="22860"/>
                </a:cubicBezTo>
                <a:cubicBezTo>
                  <a:pt x="804140" y="29108"/>
                  <a:pt x="750505" y="29657"/>
                  <a:pt x="697230" y="34290"/>
                </a:cubicBezTo>
                <a:cubicBezTo>
                  <a:pt x="662859" y="37279"/>
                  <a:pt x="628650" y="41910"/>
                  <a:pt x="594360" y="45720"/>
                </a:cubicBezTo>
                <a:cubicBezTo>
                  <a:pt x="582930" y="49530"/>
                  <a:pt x="570531" y="51172"/>
                  <a:pt x="560070" y="57150"/>
                </a:cubicBezTo>
                <a:cubicBezTo>
                  <a:pt x="463192" y="112509"/>
                  <a:pt x="558681" y="76663"/>
                  <a:pt x="480060" y="102870"/>
                </a:cubicBezTo>
                <a:cubicBezTo>
                  <a:pt x="472440" y="114300"/>
                  <a:pt x="467538" y="128114"/>
                  <a:pt x="457200" y="137160"/>
                </a:cubicBezTo>
                <a:cubicBezTo>
                  <a:pt x="436523" y="155252"/>
                  <a:pt x="388620" y="182880"/>
                  <a:pt x="388620" y="182880"/>
                </a:cubicBezTo>
                <a:cubicBezTo>
                  <a:pt x="373380" y="205740"/>
                  <a:pt x="362327" y="232033"/>
                  <a:pt x="342900" y="251460"/>
                </a:cubicBezTo>
                <a:cubicBezTo>
                  <a:pt x="331470" y="262890"/>
                  <a:pt x="318005" y="272596"/>
                  <a:pt x="308610" y="285750"/>
                </a:cubicBezTo>
                <a:cubicBezTo>
                  <a:pt x="298706" y="299615"/>
                  <a:pt x="295654" y="317605"/>
                  <a:pt x="285750" y="331470"/>
                </a:cubicBezTo>
                <a:cubicBezTo>
                  <a:pt x="276355" y="344624"/>
                  <a:pt x="261384" y="353001"/>
                  <a:pt x="251460" y="365760"/>
                </a:cubicBezTo>
                <a:cubicBezTo>
                  <a:pt x="234592" y="387447"/>
                  <a:pt x="220980" y="411480"/>
                  <a:pt x="205740" y="434340"/>
                </a:cubicBezTo>
                <a:cubicBezTo>
                  <a:pt x="198120" y="445770"/>
                  <a:pt x="187224" y="455598"/>
                  <a:pt x="182880" y="468630"/>
                </a:cubicBezTo>
                <a:cubicBezTo>
                  <a:pt x="179070" y="480060"/>
                  <a:pt x="176838" y="492144"/>
                  <a:pt x="171450" y="502920"/>
                </a:cubicBezTo>
                <a:cubicBezTo>
                  <a:pt x="127135" y="591550"/>
                  <a:pt x="165890" y="485311"/>
                  <a:pt x="137160" y="571500"/>
                </a:cubicBezTo>
                <a:cubicBezTo>
                  <a:pt x="132073" y="627456"/>
                  <a:pt x="124290" y="728731"/>
                  <a:pt x="114300" y="788670"/>
                </a:cubicBezTo>
                <a:cubicBezTo>
                  <a:pt x="109054" y="820149"/>
                  <a:pt x="103263" y="845427"/>
                  <a:pt x="80010" y="868680"/>
                </a:cubicBezTo>
                <a:cubicBezTo>
                  <a:pt x="70296" y="878394"/>
                  <a:pt x="57150" y="883920"/>
                  <a:pt x="45720" y="891540"/>
                </a:cubicBezTo>
                <a:cubicBezTo>
                  <a:pt x="11215" y="995054"/>
                  <a:pt x="9457" y="971143"/>
                  <a:pt x="34290" y="1120140"/>
                </a:cubicBezTo>
                <a:cubicBezTo>
                  <a:pt x="37091" y="1136947"/>
                  <a:pt x="50230" y="1150290"/>
                  <a:pt x="57150" y="1165860"/>
                </a:cubicBezTo>
                <a:cubicBezTo>
                  <a:pt x="65483" y="1184609"/>
                  <a:pt x="73522" y="1203545"/>
                  <a:pt x="80010" y="1223010"/>
                </a:cubicBezTo>
                <a:cubicBezTo>
                  <a:pt x="94510" y="1266511"/>
                  <a:pt x="86359" y="1264493"/>
                  <a:pt x="102870" y="1303020"/>
                </a:cubicBezTo>
                <a:cubicBezTo>
                  <a:pt x="120272" y="1343625"/>
                  <a:pt x="125632" y="1348593"/>
                  <a:pt x="148590" y="1383030"/>
                </a:cubicBezTo>
                <a:cubicBezTo>
                  <a:pt x="152400" y="1398270"/>
                  <a:pt x="152226" y="1415111"/>
                  <a:pt x="160020" y="1428750"/>
                </a:cubicBezTo>
                <a:cubicBezTo>
                  <a:pt x="173560" y="1452444"/>
                  <a:pt x="206750" y="1471333"/>
                  <a:pt x="228600" y="1485900"/>
                </a:cubicBezTo>
                <a:cubicBezTo>
                  <a:pt x="253538" y="1560715"/>
                  <a:pt x="218902" y="1487285"/>
                  <a:pt x="274320" y="1531620"/>
                </a:cubicBezTo>
                <a:cubicBezTo>
                  <a:pt x="285047" y="1540202"/>
                  <a:pt x="288386" y="1555357"/>
                  <a:pt x="297180" y="1565910"/>
                </a:cubicBezTo>
                <a:cubicBezTo>
                  <a:pt x="330110" y="1605426"/>
                  <a:pt x="323498" y="1597543"/>
                  <a:pt x="365760" y="1611630"/>
                </a:cubicBezTo>
                <a:cubicBezTo>
                  <a:pt x="386615" y="1642912"/>
                  <a:pt x="386815" y="1652738"/>
                  <a:pt x="422910" y="1668780"/>
                </a:cubicBezTo>
                <a:cubicBezTo>
                  <a:pt x="444930" y="1678567"/>
                  <a:pt x="468630" y="1684020"/>
                  <a:pt x="491490" y="1691640"/>
                </a:cubicBezTo>
                <a:cubicBezTo>
                  <a:pt x="502920" y="1695450"/>
                  <a:pt x="515755" y="1696387"/>
                  <a:pt x="525780" y="1703070"/>
                </a:cubicBezTo>
                <a:cubicBezTo>
                  <a:pt x="570095" y="1732613"/>
                  <a:pt x="547038" y="1721586"/>
                  <a:pt x="594360" y="1737360"/>
                </a:cubicBezTo>
                <a:cubicBezTo>
                  <a:pt x="624840" y="1733550"/>
                  <a:pt x="657280" y="1737338"/>
                  <a:pt x="685800" y="1725930"/>
                </a:cubicBezTo>
                <a:cubicBezTo>
                  <a:pt x="698555" y="1720828"/>
                  <a:pt x="699866" y="1702193"/>
                  <a:pt x="708660" y="1691640"/>
                </a:cubicBezTo>
                <a:cubicBezTo>
                  <a:pt x="719008" y="1679222"/>
                  <a:pt x="731520" y="1668780"/>
                  <a:pt x="742950" y="1657350"/>
                </a:cubicBezTo>
                <a:cubicBezTo>
                  <a:pt x="750570" y="1634490"/>
                  <a:pt x="752444" y="1608820"/>
                  <a:pt x="765810" y="1588770"/>
                </a:cubicBezTo>
                <a:cubicBezTo>
                  <a:pt x="773430" y="1577340"/>
                  <a:pt x="783091" y="1567033"/>
                  <a:pt x="788670" y="1554480"/>
                </a:cubicBezTo>
                <a:cubicBezTo>
                  <a:pt x="798457" y="1532460"/>
                  <a:pt x="800754" y="1507453"/>
                  <a:pt x="811530" y="1485900"/>
                </a:cubicBezTo>
                <a:cubicBezTo>
                  <a:pt x="819150" y="1470660"/>
                  <a:pt x="828407" y="1456134"/>
                  <a:pt x="834390" y="1440180"/>
                </a:cubicBezTo>
                <a:cubicBezTo>
                  <a:pt x="839906" y="1425471"/>
                  <a:pt x="839632" y="1408899"/>
                  <a:pt x="845820" y="1394460"/>
                </a:cubicBezTo>
                <a:cubicBezTo>
                  <a:pt x="862600" y="1355307"/>
                  <a:pt x="889500" y="1320571"/>
                  <a:pt x="902970" y="1280160"/>
                </a:cubicBezTo>
                <a:cubicBezTo>
                  <a:pt x="906780" y="1268730"/>
                  <a:pt x="909012" y="1256646"/>
                  <a:pt x="914400" y="1245870"/>
                </a:cubicBezTo>
                <a:cubicBezTo>
                  <a:pt x="920543" y="1233583"/>
                  <a:pt x="931117" y="1223867"/>
                  <a:pt x="937260" y="1211580"/>
                </a:cubicBezTo>
                <a:cubicBezTo>
                  <a:pt x="942648" y="1200804"/>
                  <a:pt x="948690" y="1177290"/>
                  <a:pt x="948690" y="117729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181100" y="3543300"/>
            <a:ext cx="1239250"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a:t>
            </a:r>
          </a:p>
        </p:txBody>
      </p:sp>
      <p:sp>
        <p:nvSpPr>
          <p:cNvPr id="6" name="TextBox 5"/>
          <p:cNvSpPr txBox="1"/>
          <p:nvPr/>
        </p:nvSpPr>
        <p:spPr>
          <a:xfrm>
            <a:off x="3695200" y="4236958"/>
            <a:ext cx="1239250"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a:t>
            </a:r>
          </a:p>
        </p:txBody>
      </p:sp>
      <p:sp>
        <p:nvSpPr>
          <p:cNvPr id="10" name="Freeform 9"/>
          <p:cNvSpPr/>
          <p:nvPr/>
        </p:nvSpPr>
        <p:spPr>
          <a:xfrm>
            <a:off x="2690571" y="1445407"/>
            <a:ext cx="1612824" cy="1634501"/>
          </a:xfrm>
          <a:custGeom>
            <a:avLst/>
            <a:gdLst>
              <a:gd name="connsiteX0" fmla="*/ 344094 w 1612824"/>
              <a:gd name="connsiteY0" fmla="*/ 1223010 h 1634501"/>
              <a:gd name="connsiteX1" fmla="*/ 435534 w 1612824"/>
              <a:gd name="connsiteY1" fmla="*/ 1234440 h 1634501"/>
              <a:gd name="connsiteX2" fmla="*/ 446964 w 1612824"/>
              <a:gd name="connsiteY2" fmla="*/ 1280160 h 1634501"/>
              <a:gd name="connsiteX3" fmla="*/ 344094 w 1612824"/>
              <a:gd name="connsiteY3" fmla="*/ 1337310 h 1634501"/>
              <a:gd name="connsiteX4" fmla="*/ 218364 w 1612824"/>
              <a:gd name="connsiteY4" fmla="*/ 1314450 h 1634501"/>
              <a:gd name="connsiteX5" fmla="*/ 195504 w 1612824"/>
              <a:gd name="connsiteY5" fmla="*/ 1268730 h 1634501"/>
              <a:gd name="connsiteX6" fmla="*/ 206934 w 1612824"/>
              <a:gd name="connsiteY6" fmla="*/ 1188720 h 1634501"/>
              <a:gd name="connsiteX7" fmla="*/ 241224 w 1612824"/>
              <a:gd name="connsiteY7" fmla="*/ 1165860 h 1634501"/>
              <a:gd name="connsiteX8" fmla="*/ 321234 w 1612824"/>
              <a:gd name="connsiteY8" fmla="*/ 1097280 h 1634501"/>
              <a:gd name="connsiteX9" fmla="*/ 332664 w 1612824"/>
              <a:gd name="connsiteY9" fmla="*/ 1143000 h 1634501"/>
              <a:gd name="connsiteX10" fmla="*/ 298374 w 1612824"/>
              <a:gd name="connsiteY10" fmla="*/ 1165860 h 1634501"/>
              <a:gd name="connsiteX11" fmla="*/ 275514 w 1612824"/>
              <a:gd name="connsiteY11" fmla="*/ 1120140 h 1634501"/>
              <a:gd name="connsiteX12" fmla="*/ 286944 w 1612824"/>
              <a:gd name="connsiteY12" fmla="*/ 1017270 h 1634501"/>
              <a:gd name="connsiteX13" fmla="*/ 321234 w 1612824"/>
              <a:gd name="connsiteY13" fmla="*/ 1005840 h 1634501"/>
              <a:gd name="connsiteX14" fmla="*/ 344094 w 1612824"/>
              <a:gd name="connsiteY14" fmla="*/ 1040130 h 1634501"/>
              <a:gd name="connsiteX15" fmla="*/ 332664 w 1612824"/>
              <a:gd name="connsiteY15" fmla="*/ 1120140 h 1634501"/>
              <a:gd name="connsiteX16" fmla="*/ 298374 w 1612824"/>
              <a:gd name="connsiteY16" fmla="*/ 1131570 h 1634501"/>
              <a:gd name="connsiteX17" fmla="*/ 275514 w 1612824"/>
              <a:gd name="connsiteY17" fmla="*/ 1177290 h 1634501"/>
              <a:gd name="connsiteX18" fmla="*/ 252654 w 1612824"/>
              <a:gd name="connsiteY18" fmla="*/ 1268730 h 1634501"/>
              <a:gd name="connsiteX19" fmla="*/ 184074 w 1612824"/>
              <a:gd name="connsiteY19" fmla="*/ 1291590 h 1634501"/>
              <a:gd name="connsiteX20" fmla="*/ 172644 w 1612824"/>
              <a:gd name="connsiteY20" fmla="*/ 1177290 h 1634501"/>
              <a:gd name="connsiteX21" fmla="*/ 206934 w 1612824"/>
              <a:gd name="connsiteY21" fmla="*/ 1165860 h 1634501"/>
              <a:gd name="connsiteX22" fmla="*/ 275514 w 1612824"/>
              <a:gd name="connsiteY22" fmla="*/ 1154430 h 1634501"/>
              <a:gd name="connsiteX23" fmla="*/ 309804 w 1612824"/>
              <a:gd name="connsiteY23" fmla="*/ 1165860 h 1634501"/>
              <a:gd name="connsiteX24" fmla="*/ 229794 w 1612824"/>
              <a:gd name="connsiteY24" fmla="*/ 1223010 h 1634501"/>
              <a:gd name="connsiteX25" fmla="*/ 195504 w 1612824"/>
              <a:gd name="connsiteY25" fmla="*/ 1200150 h 1634501"/>
              <a:gd name="connsiteX26" fmla="*/ 206934 w 1612824"/>
              <a:gd name="connsiteY26" fmla="*/ 1131570 h 1634501"/>
              <a:gd name="connsiteX27" fmla="*/ 195504 w 1612824"/>
              <a:gd name="connsiteY27" fmla="*/ 1165860 h 1634501"/>
              <a:gd name="connsiteX28" fmla="*/ 138354 w 1612824"/>
              <a:gd name="connsiteY28" fmla="*/ 1062990 h 1634501"/>
              <a:gd name="connsiteX29" fmla="*/ 138354 w 1612824"/>
              <a:gd name="connsiteY29" fmla="*/ 960120 h 1634501"/>
              <a:gd name="connsiteX30" fmla="*/ 172644 w 1612824"/>
              <a:gd name="connsiteY30" fmla="*/ 948690 h 1634501"/>
              <a:gd name="connsiteX31" fmla="*/ 161214 w 1612824"/>
              <a:gd name="connsiteY31" fmla="*/ 982980 h 1634501"/>
              <a:gd name="connsiteX32" fmla="*/ 81204 w 1612824"/>
              <a:gd name="connsiteY32" fmla="*/ 960120 h 1634501"/>
              <a:gd name="connsiteX33" fmla="*/ 69774 w 1612824"/>
              <a:gd name="connsiteY33" fmla="*/ 914400 h 1634501"/>
              <a:gd name="connsiteX34" fmla="*/ 58344 w 1612824"/>
              <a:gd name="connsiteY34" fmla="*/ 880110 h 1634501"/>
              <a:gd name="connsiteX35" fmla="*/ 35484 w 1612824"/>
              <a:gd name="connsiteY35" fmla="*/ 925830 h 1634501"/>
              <a:gd name="connsiteX36" fmla="*/ 12624 w 1612824"/>
              <a:gd name="connsiteY36" fmla="*/ 960120 h 1634501"/>
              <a:gd name="connsiteX37" fmla="*/ 92634 w 1612824"/>
              <a:gd name="connsiteY37" fmla="*/ 845820 h 1634501"/>
              <a:gd name="connsiteX38" fmla="*/ 138354 w 1612824"/>
              <a:gd name="connsiteY38" fmla="*/ 834390 h 1634501"/>
              <a:gd name="connsiteX39" fmla="*/ 241224 w 1612824"/>
              <a:gd name="connsiteY39" fmla="*/ 845820 h 1634501"/>
              <a:gd name="connsiteX40" fmla="*/ 241224 w 1612824"/>
              <a:gd name="connsiteY40" fmla="*/ 982980 h 1634501"/>
              <a:gd name="connsiteX41" fmla="*/ 264084 w 1612824"/>
              <a:gd name="connsiteY41" fmla="*/ 948690 h 1634501"/>
              <a:gd name="connsiteX42" fmla="*/ 321234 w 1612824"/>
              <a:gd name="connsiteY42" fmla="*/ 937260 h 1634501"/>
              <a:gd name="connsiteX43" fmla="*/ 401244 w 1612824"/>
              <a:gd name="connsiteY43" fmla="*/ 960120 h 1634501"/>
              <a:gd name="connsiteX44" fmla="*/ 481254 w 1612824"/>
              <a:gd name="connsiteY44" fmla="*/ 1097280 h 1634501"/>
              <a:gd name="connsiteX45" fmla="*/ 458394 w 1612824"/>
              <a:gd name="connsiteY45" fmla="*/ 1143000 h 1634501"/>
              <a:gd name="connsiteX46" fmla="*/ 401244 w 1612824"/>
              <a:gd name="connsiteY46" fmla="*/ 1005840 h 1634501"/>
              <a:gd name="connsiteX47" fmla="*/ 424104 w 1612824"/>
              <a:gd name="connsiteY47" fmla="*/ 937260 h 1634501"/>
              <a:gd name="connsiteX48" fmla="*/ 526974 w 1612824"/>
              <a:gd name="connsiteY48" fmla="*/ 994410 h 1634501"/>
              <a:gd name="connsiteX49" fmla="*/ 469824 w 1612824"/>
              <a:gd name="connsiteY49" fmla="*/ 1131570 h 1634501"/>
              <a:gd name="connsiteX50" fmla="*/ 435534 w 1612824"/>
              <a:gd name="connsiteY50" fmla="*/ 1154430 h 1634501"/>
              <a:gd name="connsiteX51" fmla="*/ 412674 w 1612824"/>
              <a:gd name="connsiteY51" fmla="*/ 1097280 h 1634501"/>
              <a:gd name="connsiteX52" fmla="*/ 446964 w 1612824"/>
              <a:gd name="connsiteY52" fmla="*/ 914400 h 1634501"/>
              <a:gd name="connsiteX53" fmla="*/ 481254 w 1612824"/>
              <a:gd name="connsiteY53" fmla="*/ 880110 h 1634501"/>
              <a:gd name="connsiteX54" fmla="*/ 515544 w 1612824"/>
              <a:gd name="connsiteY54" fmla="*/ 868680 h 1634501"/>
              <a:gd name="connsiteX55" fmla="*/ 652704 w 1612824"/>
              <a:gd name="connsiteY55" fmla="*/ 948690 h 1634501"/>
              <a:gd name="connsiteX56" fmla="*/ 664134 w 1612824"/>
              <a:gd name="connsiteY56" fmla="*/ 1040130 h 1634501"/>
              <a:gd name="connsiteX57" fmla="*/ 652704 w 1612824"/>
              <a:gd name="connsiteY57" fmla="*/ 1154430 h 1634501"/>
              <a:gd name="connsiteX58" fmla="*/ 618414 w 1612824"/>
              <a:gd name="connsiteY58" fmla="*/ 1120140 h 1634501"/>
              <a:gd name="connsiteX59" fmla="*/ 606984 w 1612824"/>
              <a:gd name="connsiteY59" fmla="*/ 1074420 h 1634501"/>
              <a:gd name="connsiteX60" fmla="*/ 675564 w 1612824"/>
              <a:gd name="connsiteY60" fmla="*/ 880110 h 1634501"/>
              <a:gd name="connsiteX61" fmla="*/ 732714 w 1612824"/>
              <a:gd name="connsiteY61" fmla="*/ 902970 h 1634501"/>
              <a:gd name="connsiteX62" fmla="*/ 721284 w 1612824"/>
              <a:gd name="connsiteY62" fmla="*/ 1017270 h 1634501"/>
              <a:gd name="connsiteX63" fmla="*/ 698424 w 1612824"/>
              <a:gd name="connsiteY63" fmla="*/ 1051560 h 1634501"/>
              <a:gd name="connsiteX64" fmla="*/ 618414 w 1612824"/>
              <a:gd name="connsiteY64" fmla="*/ 1120140 h 1634501"/>
              <a:gd name="connsiteX65" fmla="*/ 572694 w 1612824"/>
              <a:gd name="connsiteY65" fmla="*/ 1131570 h 1634501"/>
              <a:gd name="connsiteX66" fmla="*/ 526974 w 1612824"/>
              <a:gd name="connsiteY66" fmla="*/ 1108710 h 1634501"/>
              <a:gd name="connsiteX67" fmla="*/ 504114 w 1612824"/>
              <a:gd name="connsiteY67" fmla="*/ 1051560 h 1634501"/>
              <a:gd name="connsiteX68" fmla="*/ 561264 w 1612824"/>
              <a:gd name="connsiteY68" fmla="*/ 834390 h 1634501"/>
              <a:gd name="connsiteX69" fmla="*/ 767004 w 1612824"/>
              <a:gd name="connsiteY69" fmla="*/ 902970 h 1634501"/>
              <a:gd name="connsiteX70" fmla="*/ 789864 w 1612824"/>
              <a:gd name="connsiteY70" fmla="*/ 937260 h 1634501"/>
              <a:gd name="connsiteX71" fmla="*/ 767004 w 1612824"/>
              <a:gd name="connsiteY71" fmla="*/ 1097280 h 1634501"/>
              <a:gd name="connsiteX72" fmla="*/ 549834 w 1612824"/>
              <a:gd name="connsiteY72" fmla="*/ 1074420 h 1634501"/>
              <a:gd name="connsiteX73" fmla="*/ 481254 w 1612824"/>
              <a:gd name="connsiteY73" fmla="*/ 982980 h 1634501"/>
              <a:gd name="connsiteX74" fmla="*/ 458394 w 1612824"/>
              <a:gd name="connsiteY74" fmla="*/ 925830 h 1634501"/>
              <a:gd name="connsiteX75" fmla="*/ 424104 w 1612824"/>
              <a:gd name="connsiteY75" fmla="*/ 857250 h 1634501"/>
              <a:gd name="connsiteX76" fmla="*/ 481254 w 1612824"/>
              <a:gd name="connsiteY76" fmla="*/ 651510 h 1634501"/>
              <a:gd name="connsiteX77" fmla="*/ 515544 w 1612824"/>
              <a:gd name="connsiteY77" fmla="*/ 628650 h 1634501"/>
              <a:gd name="connsiteX78" fmla="*/ 572694 w 1612824"/>
              <a:gd name="connsiteY78" fmla="*/ 617220 h 1634501"/>
              <a:gd name="connsiteX79" fmla="*/ 755574 w 1612824"/>
              <a:gd name="connsiteY79" fmla="*/ 674370 h 1634501"/>
              <a:gd name="connsiteX80" fmla="*/ 767004 w 1612824"/>
              <a:gd name="connsiteY80" fmla="*/ 742950 h 1634501"/>
              <a:gd name="connsiteX81" fmla="*/ 755574 w 1612824"/>
              <a:gd name="connsiteY81" fmla="*/ 811530 h 1634501"/>
              <a:gd name="connsiteX82" fmla="*/ 721284 w 1612824"/>
              <a:gd name="connsiteY82" fmla="*/ 834390 h 1634501"/>
              <a:gd name="connsiteX83" fmla="*/ 652704 w 1612824"/>
              <a:gd name="connsiteY83" fmla="*/ 880110 h 1634501"/>
              <a:gd name="connsiteX84" fmla="*/ 538404 w 1612824"/>
              <a:gd name="connsiteY84" fmla="*/ 845820 h 1634501"/>
              <a:gd name="connsiteX85" fmla="*/ 515544 w 1612824"/>
              <a:gd name="connsiteY85" fmla="*/ 788670 h 1634501"/>
              <a:gd name="connsiteX86" fmla="*/ 481254 w 1612824"/>
              <a:gd name="connsiteY86" fmla="*/ 731520 h 1634501"/>
              <a:gd name="connsiteX87" fmla="*/ 561264 w 1612824"/>
              <a:gd name="connsiteY87" fmla="*/ 525780 h 1634501"/>
              <a:gd name="connsiteX88" fmla="*/ 709854 w 1612824"/>
              <a:gd name="connsiteY88" fmla="*/ 548640 h 1634501"/>
              <a:gd name="connsiteX89" fmla="*/ 732714 w 1612824"/>
              <a:gd name="connsiteY89" fmla="*/ 582930 h 1634501"/>
              <a:gd name="connsiteX90" fmla="*/ 767004 w 1612824"/>
              <a:gd name="connsiteY90" fmla="*/ 628650 h 1634501"/>
              <a:gd name="connsiteX91" fmla="*/ 789864 w 1612824"/>
              <a:gd name="connsiteY91" fmla="*/ 720090 h 1634501"/>
              <a:gd name="connsiteX92" fmla="*/ 744144 w 1612824"/>
              <a:gd name="connsiteY92" fmla="*/ 891540 h 1634501"/>
              <a:gd name="connsiteX93" fmla="*/ 709854 w 1612824"/>
              <a:gd name="connsiteY93" fmla="*/ 902970 h 1634501"/>
              <a:gd name="connsiteX94" fmla="*/ 641274 w 1612824"/>
              <a:gd name="connsiteY94" fmla="*/ 891540 h 1634501"/>
              <a:gd name="connsiteX95" fmla="*/ 618414 w 1612824"/>
              <a:gd name="connsiteY95" fmla="*/ 800100 h 1634501"/>
              <a:gd name="connsiteX96" fmla="*/ 664134 w 1612824"/>
              <a:gd name="connsiteY96" fmla="*/ 605790 h 1634501"/>
              <a:gd name="connsiteX97" fmla="*/ 698424 w 1612824"/>
              <a:gd name="connsiteY97" fmla="*/ 582930 h 1634501"/>
              <a:gd name="connsiteX98" fmla="*/ 812724 w 1612824"/>
              <a:gd name="connsiteY98" fmla="*/ 605790 h 1634501"/>
              <a:gd name="connsiteX99" fmla="*/ 824154 w 1612824"/>
              <a:gd name="connsiteY99" fmla="*/ 822960 h 1634501"/>
              <a:gd name="connsiteX100" fmla="*/ 801294 w 1612824"/>
              <a:gd name="connsiteY100" fmla="*/ 857250 h 1634501"/>
              <a:gd name="connsiteX101" fmla="*/ 755574 w 1612824"/>
              <a:gd name="connsiteY101" fmla="*/ 868680 h 1634501"/>
              <a:gd name="connsiteX102" fmla="*/ 686994 w 1612824"/>
              <a:gd name="connsiteY102" fmla="*/ 765810 h 1634501"/>
              <a:gd name="connsiteX103" fmla="*/ 675564 w 1612824"/>
              <a:gd name="connsiteY103" fmla="*/ 720090 h 1634501"/>
              <a:gd name="connsiteX104" fmla="*/ 698424 w 1612824"/>
              <a:gd name="connsiteY104" fmla="*/ 594360 h 1634501"/>
              <a:gd name="connsiteX105" fmla="*/ 744144 w 1612824"/>
              <a:gd name="connsiteY105" fmla="*/ 571500 h 1634501"/>
              <a:gd name="connsiteX106" fmla="*/ 812724 w 1612824"/>
              <a:gd name="connsiteY106" fmla="*/ 548640 h 1634501"/>
              <a:gd name="connsiteX107" fmla="*/ 904164 w 1612824"/>
              <a:gd name="connsiteY107" fmla="*/ 560070 h 1634501"/>
              <a:gd name="connsiteX108" fmla="*/ 984174 w 1612824"/>
              <a:gd name="connsiteY108" fmla="*/ 628650 h 1634501"/>
              <a:gd name="connsiteX109" fmla="*/ 995604 w 1612824"/>
              <a:gd name="connsiteY109" fmla="*/ 811530 h 1634501"/>
              <a:gd name="connsiteX110" fmla="*/ 904164 w 1612824"/>
              <a:gd name="connsiteY110" fmla="*/ 777240 h 1634501"/>
              <a:gd name="connsiteX111" fmla="*/ 881304 w 1612824"/>
              <a:gd name="connsiteY111" fmla="*/ 720090 h 1634501"/>
              <a:gd name="connsiteX112" fmla="*/ 869874 w 1612824"/>
              <a:gd name="connsiteY112" fmla="*/ 662940 h 1634501"/>
              <a:gd name="connsiteX113" fmla="*/ 858444 w 1612824"/>
              <a:gd name="connsiteY113" fmla="*/ 617220 h 1634501"/>
              <a:gd name="connsiteX114" fmla="*/ 904164 w 1612824"/>
              <a:gd name="connsiteY114" fmla="*/ 480060 h 1634501"/>
              <a:gd name="connsiteX115" fmla="*/ 938454 w 1612824"/>
              <a:gd name="connsiteY115" fmla="*/ 468630 h 1634501"/>
              <a:gd name="connsiteX116" fmla="*/ 995604 w 1612824"/>
              <a:gd name="connsiteY116" fmla="*/ 491490 h 1634501"/>
              <a:gd name="connsiteX117" fmla="*/ 1029894 w 1612824"/>
              <a:gd name="connsiteY117" fmla="*/ 594360 h 1634501"/>
              <a:gd name="connsiteX118" fmla="*/ 972744 w 1612824"/>
              <a:gd name="connsiteY118" fmla="*/ 708660 h 1634501"/>
              <a:gd name="connsiteX119" fmla="*/ 938454 w 1612824"/>
              <a:gd name="connsiteY119" fmla="*/ 697230 h 1634501"/>
              <a:gd name="connsiteX120" fmla="*/ 927024 w 1612824"/>
              <a:gd name="connsiteY120" fmla="*/ 662940 h 1634501"/>
              <a:gd name="connsiteX121" fmla="*/ 927024 w 1612824"/>
              <a:gd name="connsiteY121" fmla="*/ 502920 h 1634501"/>
              <a:gd name="connsiteX122" fmla="*/ 949884 w 1612824"/>
              <a:gd name="connsiteY122" fmla="*/ 468630 h 1634501"/>
              <a:gd name="connsiteX123" fmla="*/ 995604 w 1612824"/>
              <a:gd name="connsiteY123" fmla="*/ 434340 h 1634501"/>
              <a:gd name="connsiteX124" fmla="*/ 1041324 w 1612824"/>
              <a:gd name="connsiteY124" fmla="*/ 422910 h 1634501"/>
              <a:gd name="connsiteX125" fmla="*/ 1098474 w 1612824"/>
              <a:gd name="connsiteY125" fmla="*/ 445770 h 1634501"/>
              <a:gd name="connsiteX126" fmla="*/ 1109904 w 1612824"/>
              <a:gd name="connsiteY126" fmla="*/ 480060 h 1634501"/>
              <a:gd name="connsiteX127" fmla="*/ 1075614 w 1612824"/>
              <a:gd name="connsiteY127" fmla="*/ 628650 h 1634501"/>
              <a:gd name="connsiteX128" fmla="*/ 995604 w 1612824"/>
              <a:gd name="connsiteY128" fmla="*/ 594360 h 1634501"/>
              <a:gd name="connsiteX129" fmla="*/ 995604 w 1612824"/>
              <a:gd name="connsiteY129" fmla="*/ 388620 h 1634501"/>
              <a:gd name="connsiteX130" fmla="*/ 1041324 w 1612824"/>
              <a:gd name="connsiteY130" fmla="*/ 377190 h 1634501"/>
              <a:gd name="connsiteX131" fmla="*/ 1144194 w 1612824"/>
              <a:gd name="connsiteY131" fmla="*/ 422910 h 1634501"/>
              <a:gd name="connsiteX132" fmla="*/ 1155624 w 1612824"/>
              <a:gd name="connsiteY132" fmla="*/ 468630 h 1634501"/>
              <a:gd name="connsiteX133" fmla="*/ 1109904 w 1612824"/>
              <a:gd name="connsiteY133" fmla="*/ 560070 h 1634501"/>
              <a:gd name="connsiteX134" fmla="*/ 1064184 w 1612824"/>
              <a:gd name="connsiteY134" fmla="*/ 537210 h 1634501"/>
              <a:gd name="connsiteX135" fmla="*/ 1052754 w 1612824"/>
              <a:gd name="connsiteY135" fmla="*/ 331470 h 1634501"/>
              <a:gd name="connsiteX136" fmla="*/ 1098474 w 1612824"/>
              <a:gd name="connsiteY136" fmla="*/ 297180 h 1634501"/>
              <a:gd name="connsiteX137" fmla="*/ 1224204 w 1612824"/>
              <a:gd name="connsiteY137" fmla="*/ 308610 h 1634501"/>
              <a:gd name="connsiteX138" fmla="*/ 1235634 w 1612824"/>
              <a:gd name="connsiteY138" fmla="*/ 365760 h 1634501"/>
              <a:gd name="connsiteX139" fmla="*/ 1189914 w 1612824"/>
              <a:gd name="connsiteY139" fmla="*/ 480060 h 1634501"/>
              <a:gd name="connsiteX140" fmla="*/ 1155624 w 1612824"/>
              <a:gd name="connsiteY140" fmla="*/ 491490 h 1634501"/>
              <a:gd name="connsiteX141" fmla="*/ 1132764 w 1612824"/>
              <a:gd name="connsiteY141" fmla="*/ 445770 h 1634501"/>
              <a:gd name="connsiteX142" fmla="*/ 1155624 w 1612824"/>
              <a:gd name="connsiteY142" fmla="*/ 365760 h 1634501"/>
              <a:gd name="connsiteX143" fmla="*/ 1258494 w 1612824"/>
              <a:gd name="connsiteY143" fmla="*/ 331470 h 1634501"/>
              <a:gd name="connsiteX144" fmla="*/ 1315644 w 1612824"/>
              <a:gd name="connsiteY144" fmla="*/ 354330 h 1634501"/>
              <a:gd name="connsiteX145" fmla="*/ 1327074 w 1612824"/>
              <a:gd name="connsiteY145" fmla="*/ 388620 h 1634501"/>
              <a:gd name="connsiteX146" fmla="*/ 1281354 w 1612824"/>
              <a:gd name="connsiteY146" fmla="*/ 617220 h 1634501"/>
              <a:gd name="connsiteX147" fmla="*/ 1224204 w 1612824"/>
              <a:gd name="connsiteY147" fmla="*/ 594360 h 1634501"/>
              <a:gd name="connsiteX148" fmla="*/ 1269924 w 1612824"/>
              <a:gd name="connsiteY148" fmla="*/ 434340 h 1634501"/>
              <a:gd name="connsiteX149" fmla="*/ 1304214 w 1612824"/>
              <a:gd name="connsiteY149" fmla="*/ 422910 h 1634501"/>
              <a:gd name="connsiteX150" fmla="*/ 1349934 w 1612824"/>
              <a:gd name="connsiteY150" fmla="*/ 445770 h 1634501"/>
              <a:gd name="connsiteX151" fmla="*/ 1304214 w 1612824"/>
              <a:gd name="connsiteY151" fmla="*/ 560070 h 1634501"/>
              <a:gd name="connsiteX152" fmla="*/ 1315644 w 1612824"/>
              <a:gd name="connsiteY152" fmla="*/ 514350 h 1634501"/>
              <a:gd name="connsiteX153" fmla="*/ 1418514 w 1612824"/>
              <a:gd name="connsiteY153" fmla="*/ 502920 h 1634501"/>
              <a:gd name="connsiteX154" fmla="*/ 1452804 w 1612824"/>
              <a:gd name="connsiteY154" fmla="*/ 537210 h 1634501"/>
              <a:gd name="connsiteX155" fmla="*/ 1452804 w 1612824"/>
              <a:gd name="connsiteY155" fmla="*/ 697230 h 1634501"/>
              <a:gd name="connsiteX156" fmla="*/ 1429944 w 1612824"/>
              <a:gd name="connsiteY156" fmla="*/ 651510 h 1634501"/>
              <a:gd name="connsiteX157" fmla="*/ 1498524 w 1612824"/>
              <a:gd name="connsiteY157" fmla="*/ 480060 h 1634501"/>
              <a:gd name="connsiteX158" fmla="*/ 1532814 w 1612824"/>
              <a:gd name="connsiteY158" fmla="*/ 468630 h 1634501"/>
              <a:gd name="connsiteX159" fmla="*/ 1544244 w 1612824"/>
              <a:gd name="connsiteY159" fmla="*/ 605790 h 1634501"/>
              <a:gd name="connsiteX160" fmla="*/ 1509954 w 1612824"/>
              <a:gd name="connsiteY160" fmla="*/ 628650 h 1634501"/>
              <a:gd name="connsiteX161" fmla="*/ 1521384 w 1612824"/>
              <a:gd name="connsiteY161" fmla="*/ 594360 h 1634501"/>
              <a:gd name="connsiteX162" fmla="*/ 1532814 w 1612824"/>
              <a:gd name="connsiteY162" fmla="*/ 651510 h 1634501"/>
              <a:gd name="connsiteX163" fmla="*/ 1521384 w 1612824"/>
              <a:gd name="connsiteY163" fmla="*/ 800100 h 1634501"/>
              <a:gd name="connsiteX164" fmla="*/ 1498524 w 1612824"/>
              <a:gd name="connsiteY164" fmla="*/ 765810 h 1634501"/>
              <a:gd name="connsiteX165" fmla="*/ 1532814 w 1612824"/>
              <a:gd name="connsiteY165" fmla="*/ 754380 h 1634501"/>
              <a:gd name="connsiteX166" fmla="*/ 1544244 w 1612824"/>
              <a:gd name="connsiteY166" fmla="*/ 800100 h 1634501"/>
              <a:gd name="connsiteX167" fmla="*/ 1532814 w 1612824"/>
              <a:gd name="connsiteY167" fmla="*/ 880110 h 1634501"/>
              <a:gd name="connsiteX168" fmla="*/ 1464234 w 1612824"/>
              <a:gd name="connsiteY168" fmla="*/ 914400 h 1634501"/>
              <a:gd name="connsiteX169" fmla="*/ 1452804 w 1612824"/>
              <a:gd name="connsiteY169" fmla="*/ 868680 h 1634501"/>
              <a:gd name="connsiteX170" fmla="*/ 1509954 w 1612824"/>
              <a:gd name="connsiteY170" fmla="*/ 811530 h 1634501"/>
              <a:gd name="connsiteX171" fmla="*/ 1475664 w 1612824"/>
              <a:gd name="connsiteY171" fmla="*/ 948690 h 1634501"/>
              <a:gd name="connsiteX172" fmla="*/ 1429944 w 1612824"/>
              <a:gd name="connsiteY172" fmla="*/ 982980 h 1634501"/>
              <a:gd name="connsiteX173" fmla="*/ 1372794 w 1612824"/>
              <a:gd name="connsiteY173" fmla="*/ 1040130 h 1634501"/>
              <a:gd name="connsiteX174" fmla="*/ 1304214 w 1612824"/>
              <a:gd name="connsiteY174" fmla="*/ 1085850 h 1634501"/>
              <a:gd name="connsiteX175" fmla="*/ 1292784 w 1612824"/>
              <a:gd name="connsiteY175" fmla="*/ 1051560 h 1634501"/>
              <a:gd name="connsiteX176" fmla="*/ 1327074 w 1612824"/>
              <a:gd name="connsiteY176" fmla="*/ 1028700 h 1634501"/>
              <a:gd name="connsiteX177" fmla="*/ 1315644 w 1612824"/>
              <a:gd name="connsiteY177" fmla="*/ 1074420 h 1634501"/>
              <a:gd name="connsiteX178" fmla="*/ 1269924 w 1612824"/>
              <a:gd name="connsiteY178" fmla="*/ 1108710 h 1634501"/>
              <a:gd name="connsiteX179" fmla="*/ 1201344 w 1612824"/>
              <a:gd name="connsiteY179" fmla="*/ 1177290 h 1634501"/>
              <a:gd name="connsiteX180" fmla="*/ 1212774 w 1612824"/>
              <a:gd name="connsiteY180" fmla="*/ 1211580 h 1634501"/>
              <a:gd name="connsiteX181" fmla="*/ 1189914 w 1612824"/>
              <a:gd name="connsiteY181" fmla="*/ 1245870 h 1634501"/>
              <a:gd name="connsiteX182" fmla="*/ 1178484 w 1612824"/>
              <a:gd name="connsiteY182" fmla="*/ 1280160 h 1634501"/>
              <a:gd name="connsiteX183" fmla="*/ 1132764 w 1612824"/>
              <a:gd name="connsiteY183" fmla="*/ 1348740 h 1634501"/>
              <a:gd name="connsiteX184" fmla="*/ 1155624 w 1612824"/>
              <a:gd name="connsiteY184" fmla="*/ 1314450 h 1634501"/>
              <a:gd name="connsiteX185" fmla="*/ 1224204 w 1612824"/>
              <a:gd name="connsiteY185" fmla="*/ 1245870 h 1634501"/>
              <a:gd name="connsiteX186" fmla="*/ 1235634 w 1612824"/>
              <a:gd name="connsiteY186" fmla="*/ 1291590 h 1634501"/>
              <a:gd name="connsiteX187" fmla="*/ 1224204 w 1612824"/>
              <a:gd name="connsiteY187" fmla="*/ 1325880 h 1634501"/>
              <a:gd name="connsiteX188" fmla="*/ 1269924 w 1612824"/>
              <a:gd name="connsiteY188" fmla="*/ 1280160 h 1634501"/>
              <a:gd name="connsiteX189" fmla="*/ 1292784 w 1612824"/>
              <a:gd name="connsiteY189" fmla="*/ 1245870 h 1634501"/>
              <a:gd name="connsiteX190" fmla="*/ 1269924 w 1612824"/>
              <a:gd name="connsiteY190" fmla="*/ 1291590 h 1634501"/>
              <a:gd name="connsiteX191" fmla="*/ 1201344 w 1612824"/>
              <a:gd name="connsiteY191" fmla="*/ 1360170 h 1634501"/>
              <a:gd name="connsiteX192" fmla="*/ 1224204 w 1612824"/>
              <a:gd name="connsiteY192" fmla="*/ 1325880 h 1634501"/>
              <a:gd name="connsiteX193" fmla="*/ 1258494 w 1612824"/>
              <a:gd name="connsiteY193" fmla="*/ 1303020 h 1634501"/>
              <a:gd name="connsiteX194" fmla="*/ 1269924 w 1612824"/>
              <a:gd name="connsiteY194" fmla="*/ 1268730 h 1634501"/>
              <a:gd name="connsiteX195" fmla="*/ 1247064 w 1612824"/>
              <a:gd name="connsiteY195" fmla="*/ 1314450 h 1634501"/>
              <a:gd name="connsiteX196" fmla="*/ 1212774 w 1612824"/>
              <a:gd name="connsiteY196" fmla="*/ 1348740 h 1634501"/>
              <a:gd name="connsiteX197" fmla="*/ 1189914 w 1612824"/>
              <a:gd name="connsiteY197" fmla="*/ 1383030 h 1634501"/>
              <a:gd name="connsiteX198" fmla="*/ 1144194 w 1612824"/>
              <a:gd name="connsiteY198" fmla="*/ 1405890 h 1634501"/>
              <a:gd name="connsiteX199" fmla="*/ 1007034 w 1612824"/>
              <a:gd name="connsiteY199" fmla="*/ 1508760 h 1634501"/>
              <a:gd name="connsiteX200" fmla="*/ 869874 w 1612824"/>
              <a:gd name="connsiteY200" fmla="*/ 1588770 h 1634501"/>
              <a:gd name="connsiteX201" fmla="*/ 835584 w 1612824"/>
              <a:gd name="connsiteY201" fmla="*/ 1600200 h 1634501"/>
              <a:gd name="connsiteX202" fmla="*/ 824154 w 1612824"/>
              <a:gd name="connsiteY202" fmla="*/ 1565910 h 1634501"/>
              <a:gd name="connsiteX203" fmla="*/ 892734 w 1612824"/>
              <a:gd name="connsiteY203" fmla="*/ 1520190 h 1634501"/>
              <a:gd name="connsiteX204" fmla="*/ 755574 w 1612824"/>
              <a:gd name="connsiteY204" fmla="*/ 1497330 h 1634501"/>
              <a:gd name="connsiteX205" fmla="*/ 686994 w 1612824"/>
              <a:gd name="connsiteY205" fmla="*/ 1451610 h 1634501"/>
              <a:gd name="connsiteX206" fmla="*/ 446964 w 1612824"/>
              <a:gd name="connsiteY206" fmla="*/ 1451610 h 1634501"/>
              <a:gd name="connsiteX207" fmla="*/ 424104 w 1612824"/>
              <a:gd name="connsiteY207" fmla="*/ 1417320 h 1634501"/>
              <a:gd name="connsiteX208" fmla="*/ 504114 w 1612824"/>
              <a:gd name="connsiteY208" fmla="*/ 1428750 h 1634501"/>
              <a:gd name="connsiteX209" fmla="*/ 481254 w 1612824"/>
              <a:gd name="connsiteY209" fmla="*/ 1463040 h 1634501"/>
              <a:gd name="connsiteX210" fmla="*/ 492684 w 1612824"/>
              <a:gd name="connsiteY210" fmla="*/ 1428750 h 1634501"/>
              <a:gd name="connsiteX211" fmla="*/ 561264 w 1612824"/>
              <a:gd name="connsiteY211" fmla="*/ 1383030 h 1634501"/>
              <a:gd name="connsiteX212" fmla="*/ 412674 w 1612824"/>
              <a:gd name="connsiteY212" fmla="*/ 1371600 h 1634501"/>
              <a:gd name="connsiteX213" fmla="*/ 401244 w 1612824"/>
              <a:gd name="connsiteY213" fmla="*/ 1337310 h 1634501"/>
              <a:gd name="connsiteX214" fmla="*/ 366954 w 1612824"/>
              <a:gd name="connsiteY214" fmla="*/ 1314450 h 1634501"/>
              <a:gd name="connsiteX215" fmla="*/ 355524 w 1612824"/>
              <a:gd name="connsiteY215" fmla="*/ 1257300 h 1634501"/>
              <a:gd name="connsiteX216" fmla="*/ 389814 w 1612824"/>
              <a:gd name="connsiteY216" fmla="*/ 1234440 h 1634501"/>
              <a:gd name="connsiteX217" fmla="*/ 401244 w 1612824"/>
              <a:gd name="connsiteY217" fmla="*/ 1268730 h 1634501"/>
              <a:gd name="connsiteX218" fmla="*/ 355524 w 1612824"/>
              <a:gd name="connsiteY218" fmla="*/ 1280160 h 1634501"/>
              <a:gd name="connsiteX219" fmla="*/ 264084 w 1612824"/>
              <a:gd name="connsiteY219" fmla="*/ 1200150 h 1634501"/>
              <a:gd name="connsiteX220" fmla="*/ 195504 w 1612824"/>
              <a:gd name="connsiteY220" fmla="*/ 1131570 h 1634501"/>
              <a:gd name="connsiteX221" fmla="*/ 184074 w 1612824"/>
              <a:gd name="connsiteY221" fmla="*/ 1177290 h 1634501"/>
              <a:gd name="connsiteX222" fmla="*/ 81204 w 1612824"/>
              <a:gd name="connsiteY222" fmla="*/ 1120140 h 1634501"/>
              <a:gd name="connsiteX223" fmla="*/ 46914 w 1612824"/>
              <a:gd name="connsiteY223" fmla="*/ 1062990 h 1634501"/>
              <a:gd name="connsiteX224" fmla="*/ 24054 w 1612824"/>
              <a:gd name="connsiteY224" fmla="*/ 994410 h 1634501"/>
              <a:gd name="connsiteX225" fmla="*/ 1194 w 1612824"/>
              <a:gd name="connsiteY225" fmla="*/ 960120 h 1634501"/>
              <a:gd name="connsiteX226" fmla="*/ 12624 w 1612824"/>
              <a:gd name="connsiteY226" fmla="*/ 891540 h 1634501"/>
              <a:gd name="connsiteX227" fmla="*/ 46914 w 1612824"/>
              <a:gd name="connsiteY227" fmla="*/ 845820 h 1634501"/>
              <a:gd name="connsiteX228" fmla="*/ 69774 w 1612824"/>
              <a:gd name="connsiteY228" fmla="*/ 811530 h 1634501"/>
              <a:gd name="connsiteX229" fmla="*/ 161214 w 1612824"/>
              <a:gd name="connsiteY229" fmla="*/ 582930 h 1634501"/>
              <a:gd name="connsiteX230" fmla="*/ 195504 w 1612824"/>
              <a:gd name="connsiteY230" fmla="*/ 548640 h 1634501"/>
              <a:gd name="connsiteX231" fmla="*/ 218364 w 1612824"/>
              <a:gd name="connsiteY231" fmla="*/ 514350 h 1634501"/>
              <a:gd name="connsiteX232" fmla="*/ 149784 w 1612824"/>
              <a:gd name="connsiteY232" fmla="*/ 594360 h 1634501"/>
              <a:gd name="connsiteX233" fmla="*/ 138354 w 1612824"/>
              <a:gd name="connsiteY233" fmla="*/ 560070 h 1634501"/>
              <a:gd name="connsiteX234" fmla="*/ 149784 w 1612824"/>
              <a:gd name="connsiteY234" fmla="*/ 525780 h 1634501"/>
              <a:gd name="connsiteX235" fmla="*/ 92634 w 1612824"/>
              <a:gd name="connsiteY235" fmla="*/ 571500 h 1634501"/>
              <a:gd name="connsiteX236" fmla="*/ 12624 w 1612824"/>
              <a:gd name="connsiteY236" fmla="*/ 640080 h 1634501"/>
              <a:gd name="connsiteX237" fmla="*/ 24054 w 1612824"/>
              <a:gd name="connsiteY237" fmla="*/ 594360 h 1634501"/>
              <a:gd name="connsiteX238" fmla="*/ 69774 w 1612824"/>
              <a:gd name="connsiteY238" fmla="*/ 548640 h 1634501"/>
              <a:gd name="connsiteX239" fmla="*/ 161214 w 1612824"/>
              <a:gd name="connsiteY239" fmla="*/ 480060 h 1634501"/>
              <a:gd name="connsiteX240" fmla="*/ 195504 w 1612824"/>
              <a:gd name="connsiteY240" fmla="*/ 468630 h 1634501"/>
              <a:gd name="connsiteX241" fmla="*/ 309804 w 1612824"/>
              <a:gd name="connsiteY241" fmla="*/ 354330 h 1634501"/>
              <a:gd name="connsiteX242" fmla="*/ 435534 w 1612824"/>
              <a:gd name="connsiteY242" fmla="*/ 274320 h 1634501"/>
              <a:gd name="connsiteX243" fmla="*/ 401244 w 1612824"/>
              <a:gd name="connsiteY243" fmla="*/ 342900 h 1634501"/>
              <a:gd name="connsiteX244" fmla="*/ 332664 w 1612824"/>
              <a:gd name="connsiteY244" fmla="*/ 400050 h 1634501"/>
              <a:gd name="connsiteX245" fmla="*/ 252654 w 1612824"/>
              <a:gd name="connsiteY245" fmla="*/ 457200 h 1634501"/>
              <a:gd name="connsiteX246" fmla="*/ 309804 w 1612824"/>
              <a:gd name="connsiteY246" fmla="*/ 377190 h 1634501"/>
              <a:gd name="connsiteX247" fmla="*/ 389814 w 1612824"/>
              <a:gd name="connsiteY247" fmla="*/ 331470 h 1634501"/>
              <a:gd name="connsiteX248" fmla="*/ 469824 w 1612824"/>
              <a:gd name="connsiteY248" fmla="*/ 274320 h 1634501"/>
              <a:gd name="connsiteX249" fmla="*/ 366954 w 1612824"/>
              <a:gd name="connsiteY249" fmla="*/ 377190 h 1634501"/>
              <a:gd name="connsiteX250" fmla="*/ 332664 w 1612824"/>
              <a:gd name="connsiteY250" fmla="*/ 411480 h 1634501"/>
              <a:gd name="connsiteX251" fmla="*/ 355524 w 1612824"/>
              <a:gd name="connsiteY251" fmla="*/ 377190 h 1634501"/>
              <a:gd name="connsiteX252" fmla="*/ 424104 w 1612824"/>
              <a:gd name="connsiteY252" fmla="*/ 308610 h 1634501"/>
              <a:gd name="connsiteX253" fmla="*/ 412674 w 1612824"/>
              <a:gd name="connsiteY253" fmla="*/ 342900 h 1634501"/>
              <a:gd name="connsiteX254" fmla="*/ 378384 w 1612824"/>
              <a:gd name="connsiteY254" fmla="*/ 354330 h 1634501"/>
              <a:gd name="connsiteX255" fmla="*/ 469824 w 1612824"/>
              <a:gd name="connsiteY255" fmla="*/ 297180 h 1634501"/>
              <a:gd name="connsiteX256" fmla="*/ 389814 w 1612824"/>
              <a:gd name="connsiteY256" fmla="*/ 457200 h 1634501"/>
              <a:gd name="connsiteX257" fmla="*/ 355524 w 1612824"/>
              <a:gd name="connsiteY257" fmla="*/ 468630 h 1634501"/>
              <a:gd name="connsiteX258" fmla="*/ 344094 w 1612824"/>
              <a:gd name="connsiteY258" fmla="*/ 411480 h 1634501"/>
              <a:gd name="connsiteX259" fmla="*/ 492684 w 1612824"/>
              <a:gd name="connsiteY259" fmla="*/ 194310 h 1634501"/>
              <a:gd name="connsiteX260" fmla="*/ 584124 w 1612824"/>
              <a:gd name="connsiteY260" fmla="*/ 148590 h 1634501"/>
              <a:gd name="connsiteX261" fmla="*/ 652704 w 1612824"/>
              <a:gd name="connsiteY261" fmla="*/ 125730 h 1634501"/>
              <a:gd name="connsiteX262" fmla="*/ 744144 w 1612824"/>
              <a:gd name="connsiteY262" fmla="*/ 137160 h 1634501"/>
              <a:gd name="connsiteX263" fmla="*/ 686994 w 1612824"/>
              <a:gd name="connsiteY263" fmla="*/ 160020 h 1634501"/>
              <a:gd name="connsiteX264" fmla="*/ 606984 w 1612824"/>
              <a:gd name="connsiteY264" fmla="*/ 182880 h 1634501"/>
              <a:gd name="connsiteX265" fmla="*/ 572694 w 1612824"/>
              <a:gd name="connsiteY265" fmla="*/ 194310 h 1634501"/>
              <a:gd name="connsiteX266" fmla="*/ 595554 w 1612824"/>
              <a:gd name="connsiteY266" fmla="*/ 114300 h 1634501"/>
              <a:gd name="connsiteX267" fmla="*/ 709854 w 1612824"/>
              <a:gd name="connsiteY267" fmla="*/ 68580 h 1634501"/>
              <a:gd name="connsiteX268" fmla="*/ 801294 w 1612824"/>
              <a:gd name="connsiteY268" fmla="*/ 91440 h 1634501"/>
              <a:gd name="connsiteX269" fmla="*/ 789864 w 1612824"/>
              <a:gd name="connsiteY269" fmla="*/ 137160 h 1634501"/>
              <a:gd name="connsiteX270" fmla="*/ 835584 w 1612824"/>
              <a:gd name="connsiteY270" fmla="*/ 148590 h 1634501"/>
              <a:gd name="connsiteX271" fmla="*/ 927024 w 1612824"/>
              <a:gd name="connsiteY271" fmla="*/ 160020 h 1634501"/>
              <a:gd name="connsiteX272" fmla="*/ 995604 w 1612824"/>
              <a:gd name="connsiteY272" fmla="*/ 171450 h 1634501"/>
              <a:gd name="connsiteX273" fmla="*/ 1052754 w 1612824"/>
              <a:gd name="connsiteY273" fmla="*/ 205740 h 1634501"/>
              <a:gd name="connsiteX274" fmla="*/ 1052754 w 1612824"/>
              <a:gd name="connsiteY274" fmla="*/ 365760 h 1634501"/>
              <a:gd name="connsiteX275" fmla="*/ 1098474 w 1612824"/>
              <a:gd name="connsiteY275" fmla="*/ 388620 h 1634501"/>
              <a:gd name="connsiteX276" fmla="*/ 1189914 w 1612824"/>
              <a:gd name="connsiteY276" fmla="*/ 422910 h 1634501"/>
              <a:gd name="connsiteX277" fmla="*/ 1281354 w 1612824"/>
              <a:gd name="connsiteY277" fmla="*/ 514350 h 1634501"/>
              <a:gd name="connsiteX278" fmla="*/ 1304214 w 1612824"/>
              <a:gd name="connsiteY278" fmla="*/ 548640 h 1634501"/>
              <a:gd name="connsiteX279" fmla="*/ 1338504 w 1612824"/>
              <a:gd name="connsiteY279" fmla="*/ 582930 h 1634501"/>
              <a:gd name="connsiteX280" fmla="*/ 1384224 w 1612824"/>
              <a:gd name="connsiteY280" fmla="*/ 685800 h 1634501"/>
              <a:gd name="connsiteX281" fmla="*/ 1372794 w 1612824"/>
              <a:gd name="connsiteY281" fmla="*/ 720090 h 1634501"/>
              <a:gd name="connsiteX282" fmla="*/ 1349934 w 1612824"/>
              <a:gd name="connsiteY282" fmla="*/ 617220 h 1634501"/>
              <a:gd name="connsiteX283" fmla="*/ 1498524 w 1612824"/>
              <a:gd name="connsiteY283" fmla="*/ 594360 h 1634501"/>
              <a:gd name="connsiteX284" fmla="*/ 1555674 w 1612824"/>
              <a:gd name="connsiteY284" fmla="*/ 582930 h 1634501"/>
              <a:gd name="connsiteX285" fmla="*/ 1612824 w 1612824"/>
              <a:gd name="connsiteY285" fmla="*/ 662940 h 1634501"/>
              <a:gd name="connsiteX286" fmla="*/ 1601394 w 1612824"/>
              <a:gd name="connsiteY286" fmla="*/ 720090 h 1634501"/>
              <a:gd name="connsiteX287" fmla="*/ 1555674 w 1612824"/>
              <a:gd name="connsiteY287" fmla="*/ 788670 h 1634501"/>
              <a:gd name="connsiteX288" fmla="*/ 1532814 w 1612824"/>
              <a:gd name="connsiteY288" fmla="*/ 640080 h 1634501"/>
              <a:gd name="connsiteX289" fmla="*/ 1509954 w 1612824"/>
              <a:gd name="connsiteY289" fmla="*/ 537210 h 1634501"/>
              <a:gd name="connsiteX290" fmla="*/ 1498524 w 1612824"/>
              <a:gd name="connsiteY290" fmla="*/ 491490 h 1634501"/>
              <a:gd name="connsiteX291" fmla="*/ 1475664 w 1612824"/>
              <a:gd name="connsiteY291" fmla="*/ 457200 h 1634501"/>
              <a:gd name="connsiteX292" fmla="*/ 1464234 w 1612824"/>
              <a:gd name="connsiteY292" fmla="*/ 411480 h 1634501"/>
              <a:gd name="connsiteX293" fmla="*/ 1475664 w 1612824"/>
              <a:gd name="connsiteY293" fmla="*/ 377190 h 1634501"/>
              <a:gd name="connsiteX294" fmla="*/ 1509954 w 1612824"/>
              <a:gd name="connsiteY294" fmla="*/ 411480 h 1634501"/>
              <a:gd name="connsiteX295" fmla="*/ 1578534 w 1612824"/>
              <a:gd name="connsiteY295" fmla="*/ 445770 h 1634501"/>
              <a:gd name="connsiteX296" fmla="*/ 1544244 w 1612824"/>
              <a:gd name="connsiteY296" fmla="*/ 411480 h 1634501"/>
              <a:gd name="connsiteX297" fmla="*/ 1532814 w 1612824"/>
              <a:gd name="connsiteY297" fmla="*/ 377190 h 1634501"/>
              <a:gd name="connsiteX298" fmla="*/ 1498524 w 1612824"/>
              <a:gd name="connsiteY298" fmla="*/ 365760 h 1634501"/>
              <a:gd name="connsiteX299" fmla="*/ 1452804 w 1612824"/>
              <a:gd name="connsiteY299" fmla="*/ 320040 h 1634501"/>
              <a:gd name="connsiteX300" fmla="*/ 1372794 w 1612824"/>
              <a:gd name="connsiteY300" fmla="*/ 228600 h 1634501"/>
              <a:gd name="connsiteX301" fmla="*/ 1327074 w 1612824"/>
              <a:gd name="connsiteY301" fmla="*/ 171450 h 1634501"/>
              <a:gd name="connsiteX302" fmla="*/ 1304214 w 1612824"/>
              <a:gd name="connsiteY302" fmla="*/ 137160 h 1634501"/>
              <a:gd name="connsiteX303" fmla="*/ 1258494 w 1612824"/>
              <a:gd name="connsiteY303" fmla="*/ 102870 h 1634501"/>
              <a:gd name="connsiteX304" fmla="*/ 1304214 w 1612824"/>
              <a:gd name="connsiteY304" fmla="*/ 114300 h 1634501"/>
              <a:gd name="connsiteX305" fmla="*/ 1292784 w 1612824"/>
              <a:gd name="connsiteY305" fmla="*/ 125730 h 1634501"/>
              <a:gd name="connsiteX306" fmla="*/ 1235634 w 1612824"/>
              <a:gd name="connsiteY306" fmla="*/ 102870 h 1634501"/>
              <a:gd name="connsiteX307" fmla="*/ 1132764 w 1612824"/>
              <a:gd name="connsiteY307" fmla="*/ 22860 h 1634501"/>
              <a:gd name="connsiteX308" fmla="*/ 1098474 w 1612824"/>
              <a:gd name="connsiteY308" fmla="*/ 0 h 1634501"/>
              <a:gd name="connsiteX309" fmla="*/ 1121334 w 1612824"/>
              <a:gd name="connsiteY309" fmla="*/ 45720 h 1634501"/>
              <a:gd name="connsiteX310" fmla="*/ 1087044 w 1612824"/>
              <a:gd name="connsiteY310" fmla="*/ 68580 h 1634501"/>
              <a:gd name="connsiteX311" fmla="*/ 892734 w 1612824"/>
              <a:gd name="connsiteY311" fmla="*/ 80010 h 1634501"/>
              <a:gd name="connsiteX312" fmla="*/ 927024 w 1612824"/>
              <a:gd name="connsiteY312" fmla="*/ 114300 h 1634501"/>
              <a:gd name="connsiteX313" fmla="*/ 949884 w 1612824"/>
              <a:gd name="connsiteY313" fmla="*/ 148590 h 1634501"/>
              <a:gd name="connsiteX314" fmla="*/ 881304 w 1612824"/>
              <a:gd name="connsiteY314" fmla="*/ 171450 h 1634501"/>
              <a:gd name="connsiteX315" fmla="*/ 824154 w 1612824"/>
              <a:gd name="connsiteY315" fmla="*/ 137160 h 1634501"/>
              <a:gd name="connsiteX316" fmla="*/ 789864 w 1612824"/>
              <a:gd name="connsiteY316" fmla="*/ 102870 h 1634501"/>
              <a:gd name="connsiteX317" fmla="*/ 847014 w 1612824"/>
              <a:gd name="connsiteY317" fmla="*/ 68580 h 1634501"/>
              <a:gd name="connsiteX318" fmla="*/ 767004 w 1612824"/>
              <a:gd name="connsiteY318" fmla="*/ 57150 h 1634501"/>
              <a:gd name="connsiteX319" fmla="*/ 709854 w 1612824"/>
              <a:gd name="connsiteY319" fmla="*/ 80010 h 1634501"/>
              <a:gd name="connsiteX320" fmla="*/ 641274 w 1612824"/>
              <a:gd name="connsiteY320" fmla="*/ 102870 h 1634501"/>
              <a:gd name="connsiteX321" fmla="*/ 572694 w 1612824"/>
              <a:gd name="connsiteY321" fmla="*/ 137160 h 1634501"/>
              <a:gd name="connsiteX322" fmla="*/ 469824 w 1612824"/>
              <a:gd name="connsiteY322" fmla="*/ 148590 h 1634501"/>
              <a:gd name="connsiteX323" fmla="*/ 184074 w 1612824"/>
              <a:gd name="connsiteY323" fmla="*/ 320040 h 1634501"/>
              <a:gd name="connsiteX324" fmla="*/ 149784 w 1612824"/>
              <a:gd name="connsiteY324" fmla="*/ 342900 h 1634501"/>
              <a:gd name="connsiteX325" fmla="*/ 46914 w 1612824"/>
              <a:gd name="connsiteY325" fmla="*/ 445770 h 1634501"/>
              <a:gd name="connsiteX326" fmla="*/ 1194 w 1612824"/>
              <a:gd name="connsiteY326" fmla="*/ 491490 h 1634501"/>
              <a:gd name="connsiteX327" fmla="*/ 69774 w 1612824"/>
              <a:gd name="connsiteY327" fmla="*/ 514350 h 1634501"/>
              <a:gd name="connsiteX328" fmla="*/ 115494 w 1612824"/>
              <a:gd name="connsiteY328" fmla="*/ 525780 h 1634501"/>
              <a:gd name="connsiteX329" fmla="*/ 126924 w 1612824"/>
              <a:gd name="connsiteY329" fmla="*/ 777240 h 1634501"/>
              <a:gd name="connsiteX330" fmla="*/ 138354 w 1612824"/>
              <a:gd name="connsiteY330" fmla="*/ 811530 h 1634501"/>
              <a:gd name="connsiteX331" fmla="*/ 126924 w 1612824"/>
              <a:gd name="connsiteY331" fmla="*/ 960120 h 1634501"/>
              <a:gd name="connsiteX332" fmla="*/ 138354 w 1612824"/>
              <a:gd name="connsiteY332" fmla="*/ 1017270 h 1634501"/>
              <a:gd name="connsiteX333" fmla="*/ 195504 w 1612824"/>
              <a:gd name="connsiteY333" fmla="*/ 1028700 h 1634501"/>
              <a:gd name="connsiteX334" fmla="*/ 241224 w 1612824"/>
              <a:gd name="connsiteY334" fmla="*/ 1085850 h 1634501"/>
              <a:gd name="connsiteX335" fmla="*/ 298374 w 1612824"/>
              <a:gd name="connsiteY335" fmla="*/ 1165860 h 1634501"/>
              <a:gd name="connsiteX336" fmla="*/ 309804 w 1612824"/>
              <a:gd name="connsiteY336" fmla="*/ 1257300 h 1634501"/>
              <a:gd name="connsiteX337" fmla="*/ 321234 w 1612824"/>
              <a:gd name="connsiteY337" fmla="*/ 1371600 h 1634501"/>
              <a:gd name="connsiteX338" fmla="*/ 366954 w 1612824"/>
              <a:gd name="connsiteY338" fmla="*/ 1360170 h 1634501"/>
              <a:gd name="connsiteX339" fmla="*/ 412674 w 1612824"/>
              <a:gd name="connsiteY339" fmla="*/ 1337310 h 1634501"/>
              <a:gd name="connsiteX340" fmla="*/ 446964 w 1612824"/>
              <a:gd name="connsiteY340" fmla="*/ 1325880 h 1634501"/>
              <a:gd name="connsiteX341" fmla="*/ 458394 w 1612824"/>
              <a:gd name="connsiteY341" fmla="*/ 1360170 h 1634501"/>
              <a:gd name="connsiteX342" fmla="*/ 469824 w 1612824"/>
              <a:gd name="connsiteY342" fmla="*/ 1485900 h 1634501"/>
              <a:gd name="connsiteX343" fmla="*/ 572694 w 1612824"/>
              <a:gd name="connsiteY343" fmla="*/ 1508760 h 1634501"/>
              <a:gd name="connsiteX344" fmla="*/ 606984 w 1612824"/>
              <a:gd name="connsiteY344" fmla="*/ 1531620 h 1634501"/>
              <a:gd name="connsiteX345" fmla="*/ 595554 w 1612824"/>
              <a:gd name="connsiteY345" fmla="*/ 1565910 h 1634501"/>
              <a:gd name="connsiteX346" fmla="*/ 538404 w 1612824"/>
              <a:gd name="connsiteY346" fmla="*/ 1531620 h 1634501"/>
              <a:gd name="connsiteX347" fmla="*/ 515544 w 1612824"/>
              <a:gd name="connsiteY347" fmla="*/ 1485900 h 1634501"/>
              <a:gd name="connsiteX348" fmla="*/ 504114 w 1612824"/>
              <a:gd name="connsiteY348" fmla="*/ 1451610 h 1634501"/>
              <a:gd name="connsiteX349" fmla="*/ 549834 w 1612824"/>
              <a:gd name="connsiteY349" fmla="*/ 1440180 h 1634501"/>
              <a:gd name="connsiteX350" fmla="*/ 606984 w 1612824"/>
              <a:gd name="connsiteY350" fmla="*/ 1451610 h 1634501"/>
              <a:gd name="connsiteX351" fmla="*/ 675564 w 1612824"/>
              <a:gd name="connsiteY351" fmla="*/ 1508760 h 1634501"/>
              <a:gd name="connsiteX352" fmla="*/ 721284 w 1612824"/>
              <a:gd name="connsiteY352" fmla="*/ 1485900 h 1634501"/>
              <a:gd name="connsiteX353" fmla="*/ 812724 w 1612824"/>
              <a:gd name="connsiteY353" fmla="*/ 1428750 h 1634501"/>
              <a:gd name="connsiteX354" fmla="*/ 881304 w 1612824"/>
              <a:gd name="connsiteY354" fmla="*/ 1417320 h 1634501"/>
              <a:gd name="connsiteX355" fmla="*/ 915594 w 1612824"/>
              <a:gd name="connsiteY355" fmla="*/ 1428750 h 1634501"/>
              <a:gd name="connsiteX356" fmla="*/ 927024 w 1612824"/>
              <a:gd name="connsiteY356" fmla="*/ 1463040 h 1634501"/>
              <a:gd name="connsiteX357" fmla="*/ 904164 w 1612824"/>
              <a:gd name="connsiteY357" fmla="*/ 1383030 h 1634501"/>
              <a:gd name="connsiteX358" fmla="*/ 961314 w 1612824"/>
              <a:gd name="connsiteY358" fmla="*/ 1360170 h 1634501"/>
              <a:gd name="connsiteX359" fmla="*/ 1007034 w 1612824"/>
              <a:gd name="connsiteY359" fmla="*/ 1405890 h 1634501"/>
              <a:gd name="connsiteX360" fmla="*/ 1052754 w 1612824"/>
              <a:gd name="connsiteY360" fmla="*/ 1417320 h 1634501"/>
              <a:gd name="connsiteX361" fmla="*/ 1144194 w 1612824"/>
              <a:gd name="connsiteY361" fmla="*/ 1383030 h 1634501"/>
              <a:gd name="connsiteX362" fmla="*/ 1178484 w 1612824"/>
              <a:gd name="connsiteY362" fmla="*/ 1314450 h 1634501"/>
              <a:gd name="connsiteX363" fmla="*/ 1224204 w 1612824"/>
              <a:gd name="connsiteY363" fmla="*/ 1234440 h 1634501"/>
              <a:gd name="connsiteX364" fmla="*/ 1304214 w 1612824"/>
              <a:gd name="connsiteY364" fmla="*/ 1143000 h 1634501"/>
              <a:gd name="connsiteX365" fmla="*/ 1361364 w 1612824"/>
              <a:gd name="connsiteY365" fmla="*/ 1074420 h 1634501"/>
              <a:gd name="connsiteX366" fmla="*/ 1384224 w 1612824"/>
              <a:gd name="connsiteY366" fmla="*/ 1005840 h 1634501"/>
              <a:gd name="connsiteX367" fmla="*/ 1407084 w 1612824"/>
              <a:gd name="connsiteY367" fmla="*/ 857250 h 1634501"/>
              <a:gd name="connsiteX368" fmla="*/ 1418514 w 1612824"/>
              <a:gd name="connsiteY368" fmla="*/ 811530 h 1634501"/>
              <a:gd name="connsiteX369" fmla="*/ 1429944 w 1612824"/>
              <a:gd name="connsiteY369" fmla="*/ 697230 h 1634501"/>
              <a:gd name="connsiteX370" fmla="*/ 1361364 w 1612824"/>
              <a:gd name="connsiteY370" fmla="*/ 708660 h 1634501"/>
              <a:gd name="connsiteX371" fmla="*/ 1201344 w 1612824"/>
              <a:gd name="connsiteY371" fmla="*/ 822960 h 1634501"/>
              <a:gd name="connsiteX372" fmla="*/ 778434 w 1612824"/>
              <a:gd name="connsiteY372" fmla="*/ 1062990 h 1634501"/>
              <a:gd name="connsiteX373" fmla="*/ 584124 w 1612824"/>
              <a:gd name="connsiteY373" fmla="*/ 1131570 h 1634501"/>
              <a:gd name="connsiteX374" fmla="*/ 515544 w 1612824"/>
              <a:gd name="connsiteY374" fmla="*/ 1120140 h 1634501"/>
              <a:gd name="connsiteX375" fmla="*/ 584124 w 1612824"/>
              <a:gd name="connsiteY375" fmla="*/ 994410 h 1634501"/>
              <a:gd name="connsiteX376" fmla="*/ 686994 w 1612824"/>
              <a:gd name="connsiteY376" fmla="*/ 960120 h 1634501"/>
              <a:gd name="connsiteX377" fmla="*/ 755574 w 1612824"/>
              <a:gd name="connsiteY377" fmla="*/ 902970 h 1634501"/>
              <a:gd name="connsiteX378" fmla="*/ 789864 w 1612824"/>
              <a:gd name="connsiteY378" fmla="*/ 868680 h 1634501"/>
              <a:gd name="connsiteX379" fmla="*/ 675564 w 1612824"/>
              <a:gd name="connsiteY379" fmla="*/ 948690 h 1634501"/>
              <a:gd name="connsiteX380" fmla="*/ 664134 w 1612824"/>
              <a:gd name="connsiteY380" fmla="*/ 811530 h 1634501"/>
              <a:gd name="connsiteX381" fmla="*/ 709854 w 1612824"/>
              <a:gd name="connsiteY381" fmla="*/ 754380 h 1634501"/>
              <a:gd name="connsiteX382" fmla="*/ 721284 w 1612824"/>
              <a:gd name="connsiteY382" fmla="*/ 720090 h 1634501"/>
              <a:gd name="connsiteX383" fmla="*/ 618414 w 1612824"/>
              <a:gd name="connsiteY383" fmla="*/ 742950 h 1634501"/>
              <a:gd name="connsiteX384" fmla="*/ 332664 w 1612824"/>
              <a:gd name="connsiteY384" fmla="*/ 948690 h 1634501"/>
              <a:gd name="connsiteX385" fmla="*/ 229794 w 1612824"/>
              <a:gd name="connsiteY385" fmla="*/ 1017270 h 1634501"/>
              <a:gd name="connsiteX386" fmla="*/ 321234 w 1612824"/>
              <a:gd name="connsiteY386" fmla="*/ 914400 h 1634501"/>
              <a:gd name="connsiteX387" fmla="*/ 458394 w 1612824"/>
              <a:gd name="connsiteY387" fmla="*/ 720090 h 1634501"/>
              <a:gd name="connsiteX388" fmla="*/ 435534 w 1612824"/>
              <a:gd name="connsiteY388" fmla="*/ 765810 h 1634501"/>
              <a:gd name="connsiteX389" fmla="*/ 424104 w 1612824"/>
              <a:gd name="connsiteY389" fmla="*/ 800100 h 1634501"/>
              <a:gd name="connsiteX390" fmla="*/ 504114 w 1612824"/>
              <a:gd name="connsiteY390" fmla="*/ 628650 h 1634501"/>
              <a:gd name="connsiteX391" fmla="*/ 538404 w 1612824"/>
              <a:gd name="connsiteY391" fmla="*/ 617220 h 1634501"/>
              <a:gd name="connsiteX392" fmla="*/ 549834 w 1612824"/>
              <a:gd name="connsiteY392" fmla="*/ 651510 h 1634501"/>
              <a:gd name="connsiteX393" fmla="*/ 584124 w 1612824"/>
              <a:gd name="connsiteY393" fmla="*/ 640080 h 1634501"/>
              <a:gd name="connsiteX394" fmla="*/ 709854 w 1612824"/>
              <a:gd name="connsiteY394" fmla="*/ 628650 h 1634501"/>
              <a:gd name="connsiteX395" fmla="*/ 767004 w 1612824"/>
              <a:gd name="connsiteY395" fmla="*/ 640080 h 1634501"/>
              <a:gd name="connsiteX396" fmla="*/ 915594 w 1612824"/>
              <a:gd name="connsiteY396" fmla="*/ 811530 h 1634501"/>
              <a:gd name="connsiteX397" fmla="*/ 904164 w 1612824"/>
              <a:gd name="connsiteY397" fmla="*/ 868680 h 1634501"/>
              <a:gd name="connsiteX398" fmla="*/ 664134 w 1612824"/>
              <a:gd name="connsiteY398" fmla="*/ 742950 h 1634501"/>
              <a:gd name="connsiteX399" fmla="*/ 618414 w 1612824"/>
              <a:gd name="connsiteY399" fmla="*/ 662940 h 1634501"/>
              <a:gd name="connsiteX400" fmla="*/ 595554 w 1612824"/>
              <a:gd name="connsiteY400" fmla="*/ 582930 h 1634501"/>
              <a:gd name="connsiteX401" fmla="*/ 584124 w 1612824"/>
              <a:gd name="connsiteY401" fmla="*/ 548640 h 1634501"/>
              <a:gd name="connsiteX402" fmla="*/ 606984 w 1612824"/>
              <a:gd name="connsiteY402" fmla="*/ 502920 h 1634501"/>
              <a:gd name="connsiteX403" fmla="*/ 721284 w 1612824"/>
              <a:gd name="connsiteY403" fmla="*/ 571500 h 1634501"/>
              <a:gd name="connsiteX404" fmla="*/ 732714 w 1612824"/>
              <a:gd name="connsiteY404" fmla="*/ 605790 h 1634501"/>
              <a:gd name="connsiteX405" fmla="*/ 686994 w 1612824"/>
              <a:gd name="connsiteY405" fmla="*/ 765810 h 1634501"/>
              <a:gd name="connsiteX406" fmla="*/ 538404 w 1612824"/>
              <a:gd name="connsiteY406" fmla="*/ 914400 h 1634501"/>
              <a:gd name="connsiteX407" fmla="*/ 481254 w 1612824"/>
              <a:gd name="connsiteY407" fmla="*/ 937260 h 1634501"/>
              <a:gd name="connsiteX408" fmla="*/ 401244 w 1612824"/>
              <a:gd name="connsiteY408" fmla="*/ 982980 h 1634501"/>
              <a:gd name="connsiteX409" fmla="*/ 321234 w 1612824"/>
              <a:gd name="connsiteY409" fmla="*/ 937260 h 1634501"/>
              <a:gd name="connsiteX410" fmla="*/ 389814 w 1612824"/>
              <a:gd name="connsiteY410" fmla="*/ 720090 h 1634501"/>
              <a:gd name="connsiteX411" fmla="*/ 435534 w 1612824"/>
              <a:gd name="connsiteY411" fmla="*/ 697230 h 1634501"/>
              <a:gd name="connsiteX412" fmla="*/ 469824 w 1612824"/>
              <a:gd name="connsiteY412" fmla="*/ 674370 h 1634501"/>
              <a:gd name="connsiteX413" fmla="*/ 504114 w 1612824"/>
              <a:gd name="connsiteY413" fmla="*/ 662940 h 1634501"/>
              <a:gd name="connsiteX414" fmla="*/ 572694 w 1612824"/>
              <a:gd name="connsiteY414" fmla="*/ 628650 h 1634501"/>
              <a:gd name="connsiteX415" fmla="*/ 629844 w 1612824"/>
              <a:gd name="connsiteY415" fmla="*/ 651510 h 1634501"/>
              <a:gd name="connsiteX416" fmla="*/ 561264 w 1612824"/>
              <a:gd name="connsiteY416" fmla="*/ 822960 h 1634501"/>
              <a:gd name="connsiteX417" fmla="*/ 526974 w 1612824"/>
              <a:gd name="connsiteY417" fmla="*/ 834390 h 1634501"/>
              <a:gd name="connsiteX418" fmla="*/ 515544 w 1612824"/>
              <a:gd name="connsiteY418" fmla="*/ 788670 h 1634501"/>
              <a:gd name="connsiteX419" fmla="*/ 526974 w 1612824"/>
              <a:gd name="connsiteY419" fmla="*/ 754380 h 1634501"/>
              <a:gd name="connsiteX420" fmla="*/ 595554 w 1612824"/>
              <a:gd name="connsiteY420" fmla="*/ 674370 h 1634501"/>
              <a:gd name="connsiteX421" fmla="*/ 618414 w 1612824"/>
              <a:gd name="connsiteY421" fmla="*/ 640080 h 1634501"/>
              <a:gd name="connsiteX422" fmla="*/ 709854 w 1612824"/>
              <a:gd name="connsiteY422" fmla="*/ 594360 h 1634501"/>
              <a:gd name="connsiteX423" fmla="*/ 755574 w 1612824"/>
              <a:gd name="connsiteY423" fmla="*/ 617220 h 1634501"/>
              <a:gd name="connsiteX424" fmla="*/ 721284 w 1612824"/>
              <a:gd name="connsiteY424" fmla="*/ 811530 h 1634501"/>
              <a:gd name="connsiteX425" fmla="*/ 675564 w 1612824"/>
              <a:gd name="connsiteY425" fmla="*/ 834390 h 1634501"/>
              <a:gd name="connsiteX426" fmla="*/ 629844 w 1612824"/>
              <a:gd name="connsiteY426" fmla="*/ 868680 h 1634501"/>
              <a:gd name="connsiteX427" fmla="*/ 561264 w 1612824"/>
              <a:gd name="connsiteY427" fmla="*/ 834390 h 1634501"/>
              <a:gd name="connsiteX428" fmla="*/ 584124 w 1612824"/>
              <a:gd name="connsiteY428" fmla="*/ 605790 h 1634501"/>
              <a:gd name="connsiteX429" fmla="*/ 606984 w 1612824"/>
              <a:gd name="connsiteY429" fmla="*/ 571500 h 1634501"/>
              <a:gd name="connsiteX430" fmla="*/ 675564 w 1612824"/>
              <a:gd name="connsiteY430" fmla="*/ 525780 h 1634501"/>
              <a:gd name="connsiteX431" fmla="*/ 721284 w 1612824"/>
              <a:gd name="connsiteY431" fmla="*/ 514350 h 1634501"/>
              <a:gd name="connsiteX432" fmla="*/ 755574 w 1612824"/>
              <a:gd name="connsiteY432" fmla="*/ 708660 h 1634501"/>
              <a:gd name="connsiteX433" fmla="*/ 641274 w 1612824"/>
              <a:gd name="connsiteY433" fmla="*/ 857250 h 1634501"/>
              <a:gd name="connsiteX434" fmla="*/ 549834 w 1612824"/>
              <a:gd name="connsiteY434" fmla="*/ 925830 h 1634501"/>
              <a:gd name="connsiteX435" fmla="*/ 504114 w 1612824"/>
              <a:gd name="connsiteY435" fmla="*/ 937260 h 1634501"/>
              <a:gd name="connsiteX436" fmla="*/ 469824 w 1612824"/>
              <a:gd name="connsiteY436" fmla="*/ 948690 h 1634501"/>
              <a:gd name="connsiteX437" fmla="*/ 446964 w 1612824"/>
              <a:gd name="connsiteY437" fmla="*/ 891540 h 1634501"/>
              <a:gd name="connsiteX438" fmla="*/ 458394 w 1612824"/>
              <a:gd name="connsiteY438" fmla="*/ 765810 h 1634501"/>
              <a:gd name="connsiteX439" fmla="*/ 492684 w 1612824"/>
              <a:gd name="connsiteY439" fmla="*/ 720090 h 1634501"/>
              <a:gd name="connsiteX440" fmla="*/ 584124 w 1612824"/>
              <a:gd name="connsiteY440" fmla="*/ 651510 h 1634501"/>
              <a:gd name="connsiteX441" fmla="*/ 618414 w 1612824"/>
              <a:gd name="connsiteY441" fmla="*/ 628650 h 1634501"/>
              <a:gd name="connsiteX442" fmla="*/ 675564 w 1612824"/>
              <a:gd name="connsiteY442" fmla="*/ 617220 h 1634501"/>
              <a:gd name="connsiteX443" fmla="*/ 778434 w 1612824"/>
              <a:gd name="connsiteY443" fmla="*/ 628650 h 1634501"/>
              <a:gd name="connsiteX444" fmla="*/ 744144 w 1612824"/>
              <a:gd name="connsiteY444" fmla="*/ 754380 h 1634501"/>
              <a:gd name="connsiteX445" fmla="*/ 698424 w 1612824"/>
              <a:gd name="connsiteY445" fmla="*/ 811530 h 1634501"/>
              <a:gd name="connsiteX446" fmla="*/ 584124 w 1612824"/>
              <a:gd name="connsiteY446" fmla="*/ 902970 h 1634501"/>
              <a:gd name="connsiteX447" fmla="*/ 504114 w 1612824"/>
              <a:gd name="connsiteY447" fmla="*/ 948690 h 1634501"/>
              <a:gd name="connsiteX448" fmla="*/ 412674 w 1612824"/>
              <a:gd name="connsiteY448" fmla="*/ 891540 h 1634501"/>
              <a:gd name="connsiteX449" fmla="*/ 424104 w 1612824"/>
              <a:gd name="connsiteY449" fmla="*/ 685800 h 1634501"/>
              <a:gd name="connsiteX450" fmla="*/ 492684 w 1612824"/>
              <a:gd name="connsiteY450" fmla="*/ 617220 h 1634501"/>
              <a:gd name="connsiteX451" fmla="*/ 561264 w 1612824"/>
              <a:gd name="connsiteY451" fmla="*/ 582930 h 1634501"/>
              <a:gd name="connsiteX452" fmla="*/ 664134 w 1612824"/>
              <a:gd name="connsiteY452" fmla="*/ 560070 h 1634501"/>
              <a:gd name="connsiteX453" fmla="*/ 686994 w 1612824"/>
              <a:gd name="connsiteY453" fmla="*/ 720090 h 1634501"/>
              <a:gd name="connsiteX454" fmla="*/ 641274 w 1612824"/>
              <a:gd name="connsiteY454" fmla="*/ 777240 h 1634501"/>
              <a:gd name="connsiteX455" fmla="*/ 595554 w 1612824"/>
              <a:gd name="connsiteY455" fmla="*/ 822960 h 1634501"/>
              <a:gd name="connsiteX456" fmla="*/ 504114 w 1612824"/>
              <a:gd name="connsiteY456" fmla="*/ 857250 h 1634501"/>
              <a:gd name="connsiteX457" fmla="*/ 469824 w 1612824"/>
              <a:gd name="connsiteY457" fmla="*/ 880110 h 1634501"/>
              <a:gd name="connsiteX458" fmla="*/ 378384 w 1612824"/>
              <a:gd name="connsiteY458" fmla="*/ 834390 h 1634501"/>
              <a:gd name="connsiteX459" fmla="*/ 366954 w 1612824"/>
              <a:gd name="connsiteY459" fmla="*/ 788670 h 1634501"/>
              <a:gd name="connsiteX460" fmla="*/ 481254 w 1612824"/>
              <a:gd name="connsiteY460" fmla="*/ 502920 h 1634501"/>
              <a:gd name="connsiteX461" fmla="*/ 664134 w 1612824"/>
              <a:gd name="connsiteY461" fmla="*/ 445770 h 1634501"/>
              <a:gd name="connsiteX462" fmla="*/ 847014 w 1612824"/>
              <a:gd name="connsiteY462" fmla="*/ 502920 h 1634501"/>
              <a:gd name="connsiteX463" fmla="*/ 858444 w 1612824"/>
              <a:gd name="connsiteY463" fmla="*/ 537210 h 1634501"/>
              <a:gd name="connsiteX464" fmla="*/ 824154 w 1612824"/>
              <a:gd name="connsiteY464" fmla="*/ 685800 h 1634501"/>
              <a:gd name="connsiteX465" fmla="*/ 778434 w 1612824"/>
              <a:gd name="connsiteY465" fmla="*/ 742950 h 1634501"/>
              <a:gd name="connsiteX466" fmla="*/ 675564 w 1612824"/>
              <a:gd name="connsiteY466" fmla="*/ 811530 h 1634501"/>
              <a:gd name="connsiteX467" fmla="*/ 641274 w 1612824"/>
              <a:gd name="connsiteY467" fmla="*/ 822960 h 1634501"/>
              <a:gd name="connsiteX468" fmla="*/ 481254 w 1612824"/>
              <a:gd name="connsiteY468" fmla="*/ 731520 h 1634501"/>
              <a:gd name="connsiteX469" fmla="*/ 469824 w 1612824"/>
              <a:gd name="connsiteY469" fmla="*/ 674370 h 1634501"/>
              <a:gd name="connsiteX470" fmla="*/ 492684 w 1612824"/>
              <a:gd name="connsiteY470" fmla="*/ 548640 h 1634501"/>
              <a:gd name="connsiteX471" fmla="*/ 526974 w 1612824"/>
              <a:gd name="connsiteY471" fmla="*/ 525780 h 1634501"/>
              <a:gd name="connsiteX472" fmla="*/ 606984 w 1612824"/>
              <a:gd name="connsiteY472" fmla="*/ 491490 h 1634501"/>
              <a:gd name="connsiteX473" fmla="*/ 835584 w 1612824"/>
              <a:gd name="connsiteY473" fmla="*/ 525780 h 1634501"/>
              <a:gd name="connsiteX474" fmla="*/ 869874 w 1612824"/>
              <a:gd name="connsiteY474" fmla="*/ 548640 h 1634501"/>
              <a:gd name="connsiteX475" fmla="*/ 915594 w 1612824"/>
              <a:gd name="connsiteY475" fmla="*/ 571500 h 1634501"/>
              <a:gd name="connsiteX476" fmla="*/ 938454 w 1612824"/>
              <a:gd name="connsiteY476" fmla="*/ 720090 h 1634501"/>
              <a:gd name="connsiteX477" fmla="*/ 881304 w 1612824"/>
              <a:gd name="connsiteY477" fmla="*/ 811530 h 1634501"/>
              <a:gd name="connsiteX478" fmla="*/ 686994 w 1612824"/>
              <a:gd name="connsiteY478" fmla="*/ 914400 h 1634501"/>
              <a:gd name="connsiteX479" fmla="*/ 515544 w 1612824"/>
              <a:gd name="connsiteY479" fmla="*/ 857250 h 1634501"/>
              <a:gd name="connsiteX480" fmla="*/ 504114 w 1612824"/>
              <a:gd name="connsiteY480" fmla="*/ 822960 h 1634501"/>
              <a:gd name="connsiteX481" fmla="*/ 584124 w 1612824"/>
              <a:gd name="connsiteY481" fmla="*/ 628650 h 1634501"/>
              <a:gd name="connsiteX482" fmla="*/ 641274 w 1612824"/>
              <a:gd name="connsiteY482" fmla="*/ 594360 h 1634501"/>
              <a:gd name="connsiteX483" fmla="*/ 709854 w 1612824"/>
              <a:gd name="connsiteY483" fmla="*/ 560070 h 1634501"/>
              <a:gd name="connsiteX484" fmla="*/ 847014 w 1612824"/>
              <a:gd name="connsiteY484" fmla="*/ 537210 h 1634501"/>
              <a:gd name="connsiteX485" fmla="*/ 972744 w 1612824"/>
              <a:gd name="connsiteY485" fmla="*/ 560070 h 1634501"/>
              <a:gd name="connsiteX486" fmla="*/ 1018464 w 1612824"/>
              <a:gd name="connsiteY486" fmla="*/ 651510 h 1634501"/>
              <a:gd name="connsiteX487" fmla="*/ 892734 w 1612824"/>
              <a:gd name="connsiteY487" fmla="*/ 925830 h 1634501"/>
              <a:gd name="connsiteX488" fmla="*/ 812724 w 1612824"/>
              <a:gd name="connsiteY488" fmla="*/ 948690 h 1634501"/>
              <a:gd name="connsiteX489" fmla="*/ 755574 w 1612824"/>
              <a:gd name="connsiteY489" fmla="*/ 982980 h 1634501"/>
              <a:gd name="connsiteX490" fmla="*/ 652704 w 1612824"/>
              <a:gd name="connsiteY490" fmla="*/ 1005840 h 1634501"/>
              <a:gd name="connsiteX491" fmla="*/ 572694 w 1612824"/>
              <a:gd name="connsiteY491" fmla="*/ 971550 h 1634501"/>
              <a:gd name="connsiteX492" fmla="*/ 561264 w 1612824"/>
              <a:gd name="connsiteY492" fmla="*/ 788670 h 1634501"/>
              <a:gd name="connsiteX493" fmla="*/ 595554 w 1612824"/>
              <a:gd name="connsiteY493" fmla="*/ 731520 h 1634501"/>
              <a:gd name="connsiteX494" fmla="*/ 778434 w 1612824"/>
              <a:gd name="connsiteY494" fmla="*/ 628650 h 1634501"/>
              <a:gd name="connsiteX495" fmla="*/ 824154 w 1612824"/>
              <a:gd name="connsiteY495" fmla="*/ 617220 h 1634501"/>
              <a:gd name="connsiteX496" fmla="*/ 1018464 w 1612824"/>
              <a:gd name="connsiteY496" fmla="*/ 651510 h 1634501"/>
              <a:gd name="connsiteX497" fmla="*/ 1041324 w 1612824"/>
              <a:gd name="connsiteY497" fmla="*/ 857250 h 1634501"/>
              <a:gd name="connsiteX498" fmla="*/ 984174 w 1612824"/>
              <a:gd name="connsiteY498" fmla="*/ 914400 h 1634501"/>
              <a:gd name="connsiteX499" fmla="*/ 915594 w 1612824"/>
              <a:gd name="connsiteY499" fmla="*/ 960120 h 1634501"/>
              <a:gd name="connsiteX500" fmla="*/ 732714 w 1612824"/>
              <a:gd name="connsiteY500" fmla="*/ 1051560 h 1634501"/>
              <a:gd name="connsiteX501" fmla="*/ 584124 w 1612824"/>
              <a:gd name="connsiteY501" fmla="*/ 1028700 h 1634501"/>
              <a:gd name="connsiteX502" fmla="*/ 572694 w 1612824"/>
              <a:gd name="connsiteY502" fmla="*/ 994410 h 1634501"/>
              <a:gd name="connsiteX503" fmla="*/ 584124 w 1612824"/>
              <a:gd name="connsiteY503" fmla="*/ 845820 h 1634501"/>
              <a:gd name="connsiteX504" fmla="*/ 641274 w 1612824"/>
              <a:gd name="connsiteY504" fmla="*/ 800100 h 1634501"/>
              <a:gd name="connsiteX505" fmla="*/ 755574 w 1612824"/>
              <a:gd name="connsiteY505" fmla="*/ 754380 h 1634501"/>
              <a:gd name="connsiteX506" fmla="*/ 949884 w 1612824"/>
              <a:gd name="connsiteY506" fmla="*/ 777240 h 1634501"/>
              <a:gd name="connsiteX507" fmla="*/ 1075614 w 1612824"/>
              <a:gd name="connsiteY507" fmla="*/ 891540 h 1634501"/>
              <a:gd name="connsiteX508" fmla="*/ 1109904 w 1612824"/>
              <a:gd name="connsiteY508" fmla="*/ 948690 h 1634501"/>
              <a:gd name="connsiteX509" fmla="*/ 1121334 w 1612824"/>
              <a:gd name="connsiteY509" fmla="*/ 982980 h 1634501"/>
              <a:gd name="connsiteX510" fmla="*/ 1064184 w 1612824"/>
              <a:gd name="connsiteY510" fmla="*/ 1143000 h 1634501"/>
              <a:gd name="connsiteX511" fmla="*/ 1018464 w 1612824"/>
              <a:gd name="connsiteY511" fmla="*/ 1154430 h 1634501"/>
              <a:gd name="connsiteX512" fmla="*/ 984174 w 1612824"/>
              <a:gd name="connsiteY512" fmla="*/ 1165860 h 1634501"/>
              <a:gd name="connsiteX513" fmla="*/ 972744 w 1612824"/>
              <a:gd name="connsiteY513" fmla="*/ 1131570 h 1634501"/>
              <a:gd name="connsiteX514" fmla="*/ 1007034 w 1612824"/>
              <a:gd name="connsiteY514" fmla="*/ 1120140 h 1634501"/>
              <a:gd name="connsiteX515" fmla="*/ 1087044 w 1612824"/>
              <a:gd name="connsiteY515" fmla="*/ 1131570 h 1634501"/>
              <a:gd name="connsiteX516" fmla="*/ 1132764 w 1612824"/>
              <a:gd name="connsiteY516" fmla="*/ 1200150 h 1634501"/>
              <a:gd name="connsiteX517" fmla="*/ 1121334 w 1612824"/>
              <a:gd name="connsiteY517" fmla="*/ 1268730 h 1634501"/>
              <a:gd name="connsiteX518" fmla="*/ 1087044 w 1612824"/>
              <a:gd name="connsiteY518" fmla="*/ 1303020 h 1634501"/>
              <a:gd name="connsiteX519" fmla="*/ 1109904 w 1612824"/>
              <a:gd name="connsiteY519" fmla="*/ 1257300 h 1634501"/>
              <a:gd name="connsiteX520" fmla="*/ 1155624 w 1612824"/>
              <a:gd name="connsiteY520" fmla="*/ 1245870 h 1634501"/>
              <a:gd name="connsiteX521" fmla="*/ 1167054 w 1612824"/>
              <a:gd name="connsiteY521" fmla="*/ 1280160 h 1634501"/>
              <a:gd name="connsiteX522" fmla="*/ 1132764 w 1612824"/>
              <a:gd name="connsiteY522" fmla="*/ 1314450 h 1634501"/>
              <a:gd name="connsiteX523" fmla="*/ 1338504 w 1612824"/>
              <a:gd name="connsiteY523" fmla="*/ 1154430 h 1634501"/>
              <a:gd name="connsiteX524" fmla="*/ 1407084 w 1612824"/>
              <a:gd name="connsiteY524" fmla="*/ 1040130 h 1634501"/>
              <a:gd name="connsiteX525" fmla="*/ 1464234 w 1612824"/>
              <a:gd name="connsiteY525" fmla="*/ 960120 h 1634501"/>
              <a:gd name="connsiteX526" fmla="*/ 1475664 w 1612824"/>
              <a:gd name="connsiteY526" fmla="*/ 914400 h 1634501"/>
              <a:gd name="connsiteX527" fmla="*/ 1498524 w 1612824"/>
              <a:gd name="connsiteY527" fmla="*/ 822960 h 1634501"/>
              <a:gd name="connsiteX528" fmla="*/ 1521384 w 1612824"/>
              <a:gd name="connsiteY528" fmla="*/ 731520 h 1634501"/>
              <a:gd name="connsiteX529" fmla="*/ 1555674 w 1612824"/>
              <a:gd name="connsiteY529" fmla="*/ 708660 h 1634501"/>
              <a:gd name="connsiteX530" fmla="*/ 1544244 w 1612824"/>
              <a:gd name="connsiteY530" fmla="*/ 480060 h 1634501"/>
              <a:gd name="connsiteX531" fmla="*/ 1521384 w 1612824"/>
              <a:gd name="connsiteY531" fmla="*/ 445770 h 1634501"/>
              <a:gd name="connsiteX532" fmla="*/ 1509954 w 1612824"/>
              <a:gd name="connsiteY532" fmla="*/ 411480 h 1634501"/>
              <a:gd name="connsiteX533" fmla="*/ 1475664 w 1612824"/>
              <a:gd name="connsiteY533" fmla="*/ 400050 h 1634501"/>
              <a:gd name="connsiteX534" fmla="*/ 1452804 w 1612824"/>
              <a:gd name="connsiteY534" fmla="*/ 365760 h 1634501"/>
              <a:gd name="connsiteX535" fmla="*/ 1372794 w 1612824"/>
              <a:gd name="connsiteY535" fmla="*/ 331470 h 1634501"/>
              <a:gd name="connsiteX536" fmla="*/ 1338504 w 1612824"/>
              <a:gd name="connsiteY536" fmla="*/ 297180 h 1634501"/>
              <a:gd name="connsiteX537" fmla="*/ 1269924 w 1612824"/>
              <a:gd name="connsiteY537" fmla="*/ 251460 h 1634501"/>
              <a:gd name="connsiteX538" fmla="*/ 1201344 w 1612824"/>
              <a:gd name="connsiteY538" fmla="*/ 205740 h 1634501"/>
              <a:gd name="connsiteX539" fmla="*/ 1167054 w 1612824"/>
              <a:gd name="connsiteY539" fmla="*/ 182880 h 1634501"/>
              <a:gd name="connsiteX540" fmla="*/ 1132764 w 1612824"/>
              <a:gd name="connsiteY540" fmla="*/ 160020 h 1634501"/>
              <a:gd name="connsiteX541" fmla="*/ 755574 w 1612824"/>
              <a:gd name="connsiteY541" fmla="*/ 171450 h 1634501"/>
              <a:gd name="connsiteX542" fmla="*/ 686994 w 1612824"/>
              <a:gd name="connsiteY542" fmla="*/ 194310 h 1634501"/>
              <a:gd name="connsiteX543" fmla="*/ 606984 w 1612824"/>
              <a:gd name="connsiteY543" fmla="*/ 205740 h 1634501"/>
              <a:gd name="connsiteX544" fmla="*/ 481254 w 1612824"/>
              <a:gd name="connsiteY544" fmla="*/ 240030 h 1634501"/>
              <a:gd name="connsiteX545" fmla="*/ 401244 w 1612824"/>
              <a:gd name="connsiteY545" fmla="*/ 262890 h 1634501"/>
              <a:gd name="connsiteX546" fmla="*/ 344094 w 1612824"/>
              <a:gd name="connsiteY546" fmla="*/ 297180 h 1634501"/>
              <a:gd name="connsiteX547" fmla="*/ 275514 w 1612824"/>
              <a:gd name="connsiteY547" fmla="*/ 320040 h 1634501"/>
              <a:gd name="connsiteX548" fmla="*/ 229794 w 1612824"/>
              <a:gd name="connsiteY548" fmla="*/ 342900 h 1634501"/>
              <a:gd name="connsiteX549" fmla="*/ 172644 w 1612824"/>
              <a:gd name="connsiteY549" fmla="*/ 365760 h 1634501"/>
              <a:gd name="connsiteX550" fmla="*/ 138354 w 1612824"/>
              <a:gd name="connsiteY550" fmla="*/ 388620 h 1634501"/>
              <a:gd name="connsiteX551" fmla="*/ 69774 w 1612824"/>
              <a:gd name="connsiteY551" fmla="*/ 422910 h 1634501"/>
              <a:gd name="connsiteX552" fmla="*/ 35484 w 1612824"/>
              <a:gd name="connsiteY552" fmla="*/ 502920 h 1634501"/>
              <a:gd name="connsiteX553" fmla="*/ 12624 w 1612824"/>
              <a:gd name="connsiteY553" fmla="*/ 571500 h 1634501"/>
              <a:gd name="connsiteX554" fmla="*/ 12624 w 1612824"/>
              <a:gd name="connsiteY554" fmla="*/ 1097280 h 1634501"/>
              <a:gd name="connsiteX555" fmla="*/ 35484 w 1612824"/>
              <a:gd name="connsiteY555" fmla="*/ 1200150 h 1634501"/>
              <a:gd name="connsiteX556" fmla="*/ 126924 w 1612824"/>
              <a:gd name="connsiteY556" fmla="*/ 1325880 h 1634501"/>
              <a:gd name="connsiteX557" fmla="*/ 218364 w 1612824"/>
              <a:gd name="connsiteY557" fmla="*/ 1451610 h 1634501"/>
              <a:gd name="connsiteX558" fmla="*/ 241224 w 1612824"/>
              <a:gd name="connsiteY558" fmla="*/ 1485900 h 1634501"/>
              <a:gd name="connsiteX559" fmla="*/ 286944 w 1612824"/>
              <a:gd name="connsiteY559" fmla="*/ 1508760 h 1634501"/>
              <a:gd name="connsiteX560" fmla="*/ 355524 w 1612824"/>
              <a:gd name="connsiteY560" fmla="*/ 1531620 h 1634501"/>
              <a:gd name="connsiteX561" fmla="*/ 389814 w 1612824"/>
              <a:gd name="connsiteY561" fmla="*/ 1543050 h 1634501"/>
              <a:gd name="connsiteX562" fmla="*/ 469824 w 1612824"/>
              <a:gd name="connsiteY562" fmla="*/ 1554480 h 1634501"/>
              <a:gd name="connsiteX563" fmla="*/ 504114 w 1612824"/>
              <a:gd name="connsiteY563" fmla="*/ 1565910 h 1634501"/>
              <a:gd name="connsiteX564" fmla="*/ 549834 w 1612824"/>
              <a:gd name="connsiteY564" fmla="*/ 1577340 h 1634501"/>
              <a:gd name="connsiteX565" fmla="*/ 618414 w 1612824"/>
              <a:gd name="connsiteY565" fmla="*/ 1611630 h 1634501"/>
              <a:gd name="connsiteX566" fmla="*/ 698424 w 1612824"/>
              <a:gd name="connsiteY566" fmla="*/ 1623060 h 1634501"/>
              <a:gd name="connsiteX567" fmla="*/ 732714 w 1612824"/>
              <a:gd name="connsiteY567" fmla="*/ 1634490 h 1634501"/>
              <a:gd name="connsiteX568" fmla="*/ 915594 w 1612824"/>
              <a:gd name="connsiteY568" fmla="*/ 1611630 h 1634501"/>
              <a:gd name="connsiteX569" fmla="*/ 984174 w 1612824"/>
              <a:gd name="connsiteY569" fmla="*/ 1531620 h 1634501"/>
              <a:gd name="connsiteX570" fmla="*/ 1007034 w 1612824"/>
              <a:gd name="connsiteY570" fmla="*/ 1485900 h 1634501"/>
              <a:gd name="connsiteX571" fmla="*/ 1052754 w 1612824"/>
              <a:gd name="connsiteY571" fmla="*/ 1428750 h 1634501"/>
              <a:gd name="connsiteX572" fmla="*/ 1109904 w 1612824"/>
              <a:gd name="connsiteY572" fmla="*/ 1325880 h 1634501"/>
              <a:gd name="connsiteX573" fmla="*/ 1144194 w 1612824"/>
              <a:gd name="connsiteY573" fmla="*/ 1291590 h 1634501"/>
              <a:gd name="connsiteX574" fmla="*/ 1201344 w 1612824"/>
              <a:gd name="connsiteY574" fmla="*/ 1211580 h 1634501"/>
              <a:gd name="connsiteX575" fmla="*/ 1212774 w 1612824"/>
              <a:gd name="connsiteY575" fmla="*/ 1177290 h 1634501"/>
              <a:gd name="connsiteX576" fmla="*/ 1235634 w 1612824"/>
              <a:gd name="connsiteY576" fmla="*/ 1143000 h 1634501"/>
              <a:gd name="connsiteX577" fmla="*/ 1247064 w 1612824"/>
              <a:gd name="connsiteY577" fmla="*/ 1108710 h 1634501"/>
              <a:gd name="connsiteX578" fmla="*/ 1269924 w 1612824"/>
              <a:gd name="connsiteY578" fmla="*/ 1074420 h 1634501"/>
              <a:gd name="connsiteX579" fmla="*/ 1292784 w 1612824"/>
              <a:gd name="connsiteY579" fmla="*/ 1040130 h 1634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Lst>
            <a:rect l="l" t="t" r="r" b="b"/>
            <a:pathLst>
              <a:path w="1612824" h="1634501">
                <a:moveTo>
                  <a:pt x="344094" y="1223010"/>
                </a:moveTo>
                <a:cubicBezTo>
                  <a:pt x="374574" y="1226820"/>
                  <a:pt x="408682" y="1219522"/>
                  <a:pt x="435534" y="1234440"/>
                </a:cubicBezTo>
                <a:cubicBezTo>
                  <a:pt x="449266" y="1242069"/>
                  <a:pt x="451280" y="1265055"/>
                  <a:pt x="446964" y="1280160"/>
                </a:cubicBezTo>
                <a:cubicBezTo>
                  <a:pt x="436158" y="1317981"/>
                  <a:pt x="367601" y="1329474"/>
                  <a:pt x="344094" y="1337310"/>
                </a:cubicBezTo>
                <a:cubicBezTo>
                  <a:pt x="302184" y="1329690"/>
                  <a:pt x="257040" y="1332301"/>
                  <a:pt x="218364" y="1314450"/>
                </a:cubicBezTo>
                <a:cubicBezTo>
                  <a:pt x="202893" y="1307310"/>
                  <a:pt x="197047" y="1285699"/>
                  <a:pt x="195504" y="1268730"/>
                </a:cubicBezTo>
                <a:cubicBezTo>
                  <a:pt x="193065" y="1241900"/>
                  <a:pt x="195992" y="1213339"/>
                  <a:pt x="206934" y="1188720"/>
                </a:cubicBezTo>
                <a:cubicBezTo>
                  <a:pt x="212513" y="1176167"/>
                  <a:pt x="230046" y="1173845"/>
                  <a:pt x="241224" y="1165860"/>
                </a:cubicBezTo>
                <a:cubicBezTo>
                  <a:pt x="292544" y="1129203"/>
                  <a:pt x="279695" y="1138819"/>
                  <a:pt x="321234" y="1097280"/>
                </a:cubicBezTo>
                <a:cubicBezTo>
                  <a:pt x="325044" y="1112520"/>
                  <a:pt x="337632" y="1128097"/>
                  <a:pt x="332664" y="1143000"/>
                </a:cubicBezTo>
                <a:cubicBezTo>
                  <a:pt x="328320" y="1156032"/>
                  <a:pt x="311129" y="1170962"/>
                  <a:pt x="298374" y="1165860"/>
                </a:cubicBezTo>
                <a:cubicBezTo>
                  <a:pt x="282554" y="1159532"/>
                  <a:pt x="283134" y="1135380"/>
                  <a:pt x="275514" y="1120140"/>
                </a:cubicBezTo>
                <a:cubicBezTo>
                  <a:pt x="279324" y="1085850"/>
                  <a:pt x="274131" y="1049303"/>
                  <a:pt x="286944" y="1017270"/>
                </a:cubicBezTo>
                <a:cubicBezTo>
                  <a:pt x="291419" y="1006083"/>
                  <a:pt x="310047" y="1001365"/>
                  <a:pt x="321234" y="1005840"/>
                </a:cubicBezTo>
                <a:cubicBezTo>
                  <a:pt x="333989" y="1010942"/>
                  <a:pt x="336474" y="1028700"/>
                  <a:pt x="344094" y="1040130"/>
                </a:cubicBezTo>
                <a:lnTo>
                  <a:pt x="332664" y="1120140"/>
                </a:lnTo>
                <a:cubicBezTo>
                  <a:pt x="321234" y="1123950"/>
                  <a:pt x="310422" y="1131570"/>
                  <a:pt x="298374" y="1131570"/>
                </a:cubicBezTo>
                <a:cubicBezTo>
                  <a:pt x="239312" y="1131570"/>
                  <a:pt x="238249" y="1084126"/>
                  <a:pt x="275514" y="1177290"/>
                </a:cubicBezTo>
                <a:cubicBezTo>
                  <a:pt x="267894" y="1207770"/>
                  <a:pt x="272281" y="1244197"/>
                  <a:pt x="252654" y="1268730"/>
                </a:cubicBezTo>
                <a:cubicBezTo>
                  <a:pt x="237601" y="1287546"/>
                  <a:pt x="184074" y="1291590"/>
                  <a:pt x="184074" y="1291590"/>
                </a:cubicBezTo>
                <a:cubicBezTo>
                  <a:pt x="156011" y="1249496"/>
                  <a:pt x="140167" y="1242243"/>
                  <a:pt x="172644" y="1177290"/>
                </a:cubicBezTo>
                <a:cubicBezTo>
                  <a:pt x="178032" y="1166514"/>
                  <a:pt x="195504" y="1169670"/>
                  <a:pt x="206934" y="1165860"/>
                </a:cubicBezTo>
                <a:cubicBezTo>
                  <a:pt x="293123" y="1194590"/>
                  <a:pt x="186884" y="1169202"/>
                  <a:pt x="275514" y="1154430"/>
                </a:cubicBezTo>
                <a:cubicBezTo>
                  <a:pt x="287398" y="1152449"/>
                  <a:pt x="298374" y="1162050"/>
                  <a:pt x="309804" y="1165860"/>
                </a:cubicBezTo>
                <a:cubicBezTo>
                  <a:pt x="286808" y="1196521"/>
                  <a:pt x="276909" y="1229741"/>
                  <a:pt x="229794" y="1223010"/>
                </a:cubicBezTo>
                <a:cubicBezTo>
                  <a:pt x="216195" y="1221067"/>
                  <a:pt x="206934" y="1207770"/>
                  <a:pt x="195504" y="1200150"/>
                </a:cubicBezTo>
                <a:cubicBezTo>
                  <a:pt x="199314" y="1177290"/>
                  <a:pt x="206934" y="1154745"/>
                  <a:pt x="206934" y="1131570"/>
                </a:cubicBezTo>
                <a:cubicBezTo>
                  <a:pt x="206934" y="1119522"/>
                  <a:pt x="206280" y="1171248"/>
                  <a:pt x="195504" y="1165860"/>
                </a:cubicBezTo>
                <a:cubicBezTo>
                  <a:pt x="185936" y="1161076"/>
                  <a:pt x="145465" y="1077212"/>
                  <a:pt x="138354" y="1062990"/>
                </a:cubicBezTo>
                <a:cubicBezTo>
                  <a:pt x="132627" y="1034353"/>
                  <a:pt x="115110" y="989175"/>
                  <a:pt x="138354" y="960120"/>
                </a:cubicBezTo>
                <a:cubicBezTo>
                  <a:pt x="145880" y="950712"/>
                  <a:pt x="161214" y="952500"/>
                  <a:pt x="172644" y="948690"/>
                </a:cubicBezTo>
                <a:cubicBezTo>
                  <a:pt x="168834" y="960120"/>
                  <a:pt x="170622" y="975454"/>
                  <a:pt x="161214" y="982980"/>
                </a:cubicBezTo>
                <a:cubicBezTo>
                  <a:pt x="118574" y="1017092"/>
                  <a:pt x="107296" y="986212"/>
                  <a:pt x="81204" y="960120"/>
                </a:cubicBezTo>
                <a:cubicBezTo>
                  <a:pt x="77394" y="944880"/>
                  <a:pt x="74090" y="929505"/>
                  <a:pt x="69774" y="914400"/>
                </a:cubicBezTo>
                <a:cubicBezTo>
                  <a:pt x="66464" y="902815"/>
                  <a:pt x="69774" y="876300"/>
                  <a:pt x="58344" y="880110"/>
                </a:cubicBezTo>
                <a:cubicBezTo>
                  <a:pt x="42180" y="885498"/>
                  <a:pt x="43938" y="911036"/>
                  <a:pt x="35484" y="925830"/>
                </a:cubicBezTo>
                <a:cubicBezTo>
                  <a:pt x="28668" y="937757"/>
                  <a:pt x="12624" y="973857"/>
                  <a:pt x="12624" y="960120"/>
                </a:cubicBezTo>
                <a:cubicBezTo>
                  <a:pt x="12624" y="903724"/>
                  <a:pt x="47622" y="870827"/>
                  <a:pt x="92634" y="845820"/>
                </a:cubicBezTo>
                <a:cubicBezTo>
                  <a:pt x="106366" y="838191"/>
                  <a:pt x="123114" y="838200"/>
                  <a:pt x="138354" y="834390"/>
                </a:cubicBezTo>
                <a:cubicBezTo>
                  <a:pt x="172644" y="838200"/>
                  <a:pt x="211640" y="828069"/>
                  <a:pt x="241224" y="845820"/>
                </a:cubicBezTo>
                <a:cubicBezTo>
                  <a:pt x="269384" y="862716"/>
                  <a:pt x="239528" y="976195"/>
                  <a:pt x="241224" y="982980"/>
                </a:cubicBezTo>
                <a:cubicBezTo>
                  <a:pt x="244556" y="996307"/>
                  <a:pt x="252157" y="955506"/>
                  <a:pt x="264084" y="948690"/>
                </a:cubicBezTo>
                <a:cubicBezTo>
                  <a:pt x="280952" y="939051"/>
                  <a:pt x="302184" y="941070"/>
                  <a:pt x="321234" y="937260"/>
                </a:cubicBezTo>
                <a:cubicBezTo>
                  <a:pt x="347904" y="944880"/>
                  <a:pt x="380070" y="942203"/>
                  <a:pt x="401244" y="960120"/>
                </a:cubicBezTo>
                <a:cubicBezTo>
                  <a:pt x="453659" y="1004472"/>
                  <a:pt x="463471" y="1043932"/>
                  <a:pt x="481254" y="1097280"/>
                </a:cubicBezTo>
                <a:cubicBezTo>
                  <a:pt x="473634" y="1112520"/>
                  <a:pt x="473634" y="1150620"/>
                  <a:pt x="458394" y="1143000"/>
                </a:cubicBezTo>
                <a:cubicBezTo>
                  <a:pt x="418413" y="1123009"/>
                  <a:pt x="408973" y="1044483"/>
                  <a:pt x="401244" y="1005840"/>
                </a:cubicBezTo>
                <a:cubicBezTo>
                  <a:pt x="408864" y="982980"/>
                  <a:pt x="402551" y="948036"/>
                  <a:pt x="424104" y="937260"/>
                </a:cubicBezTo>
                <a:cubicBezTo>
                  <a:pt x="516267" y="891179"/>
                  <a:pt x="515696" y="949298"/>
                  <a:pt x="526974" y="994410"/>
                </a:cubicBezTo>
                <a:cubicBezTo>
                  <a:pt x="509232" y="1065379"/>
                  <a:pt x="517060" y="1084334"/>
                  <a:pt x="469824" y="1131570"/>
                </a:cubicBezTo>
                <a:cubicBezTo>
                  <a:pt x="460110" y="1141284"/>
                  <a:pt x="446964" y="1146810"/>
                  <a:pt x="435534" y="1154430"/>
                </a:cubicBezTo>
                <a:cubicBezTo>
                  <a:pt x="427914" y="1135380"/>
                  <a:pt x="413879" y="1117762"/>
                  <a:pt x="412674" y="1097280"/>
                </a:cubicBezTo>
                <a:cubicBezTo>
                  <a:pt x="409083" y="1036229"/>
                  <a:pt x="409691" y="966583"/>
                  <a:pt x="446964" y="914400"/>
                </a:cubicBezTo>
                <a:cubicBezTo>
                  <a:pt x="456359" y="901246"/>
                  <a:pt x="467804" y="889076"/>
                  <a:pt x="481254" y="880110"/>
                </a:cubicBezTo>
                <a:cubicBezTo>
                  <a:pt x="491279" y="873427"/>
                  <a:pt x="504114" y="872490"/>
                  <a:pt x="515544" y="868680"/>
                </a:cubicBezTo>
                <a:cubicBezTo>
                  <a:pt x="526013" y="873333"/>
                  <a:pt x="638048" y="908385"/>
                  <a:pt x="652704" y="948690"/>
                </a:cubicBezTo>
                <a:cubicBezTo>
                  <a:pt x="663201" y="977558"/>
                  <a:pt x="660324" y="1009650"/>
                  <a:pt x="664134" y="1040130"/>
                </a:cubicBezTo>
                <a:cubicBezTo>
                  <a:pt x="660324" y="1078230"/>
                  <a:pt x="671701" y="1121185"/>
                  <a:pt x="652704" y="1154430"/>
                </a:cubicBezTo>
                <a:cubicBezTo>
                  <a:pt x="644684" y="1168465"/>
                  <a:pt x="626434" y="1134175"/>
                  <a:pt x="618414" y="1120140"/>
                </a:cubicBezTo>
                <a:cubicBezTo>
                  <a:pt x="610620" y="1106501"/>
                  <a:pt x="610794" y="1089660"/>
                  <a:pt x="606984" y="1074420"/>
                </a:cubicBezTo>
                <a:cubicBezTo>
                  <a:pt x="613455" y="1022650"/>
                  <a:pt x="574933" y="868929"/>
                  <a:pt x="675564" y="880110"/>
                </a:cubicBezTo>
                <a:cubicBezTo>
                  <a:pt x="695956" y="882376"/>
                  <a:pt x="713664" y="895350"/>
                  <a:pt x="732714" y="902970"/>
                </a:cubicBezTo>
                <a:cubicBezTo>
                  <a:pt x="728904" y="941070"/>
                  <a:pt x="729894" y="979961"/>
                  <a:pt x="721284" y="1017270"/>
                </a:cubicBezTo>
                <a:cubicBezTo>
                  <a:pt x="718195" y="1030655"/>
                  <a:pt x="707218" y="1041007"/>
                  <a:pt x="698424" y="1051560"/>
                </a:cubicBezTo>
                <a:cubicBezTo>
                  <a:pt x="682084" y="1071169"/>
                  <a:pt x="640037" y="1109329"/>
                  <a:pt x="618414" y="1120140"/>
                </a:cubicBezTo>
                <a:cubicBezTo>
                  <a:pt x="604363" y="1127165"/>
                  <a:pt x="587934" y="1127760"/>
                  <a:pt x="572694" y="1131570"/>
                </a:cubicBezTo>
                <a:cubicBezTo>
                  <a:pt x="557454" y="1123950"/>
                  <a:pt x="538063" y="1121647"/>
                  <a:pt x="526974" y="1108710"/>
                </a:cubicBezTo>
                <a:cubicBezTo>
                  <a:pt x="513621" y="1093132"/>
                  <a:pt x="503138" y="1072054"/>
                  <a:pt x="504114" y="1051560"/>
                </a:cubicBezTo>
                <a:cubicBezTo>
                  <a:pt x="511352" y="899553"/>
                  <a:pt x="510553" y="910457"/>
                  <a:pt x="561264" y="834390"/>
                </a:cubicBezTo>
                <a:cubicBezTo>
                  <a:pt x="740624" y="858305"/>
                  <a:pt x="701746" y="811609"/>
                  <a:pt x="767004" y="902970"/>
                </a:cubicBezTo>
                <a:cubicBezTo>
                  <a:pt x="774989" y="914148"/>
                  <a:pt x="782244" y="925830"/>
                  <a:pt x="789864" y="937260"/>
                </a:cubicBezTo>
                <a:cubicBezTo>
                  <a:pt x="782244" y="990600"/>
                  <a:pt x="789947" y="1048527"/>
                  <a:pt x="767004" y="1097280"/>
                </a:cubicBezTo>
                <a:cubicBezTo>
                  <a:pt x="726099" y="1184202"/>
                  <a:pt x="566264" y="1080739"/>
                  <a:pt x="549834" y="1074420"/>
                </a:cubicBezTo>
                <a:cubicBezTo>
                  <a:pt x="526974" y="1043940"/>
                  <a:pt x="501222" y="1015428"/>
                  <a:pt x="481254" y="982980"/>
                </a:cubicBezTo>
                <a:cubicBezTo>
                  <a:pt x="470501" y="965506"/>
                  <a:pt x="466884" y="944508"/>
                  <a:pt x="458394" y="925830"/>
                </a:cubicBezTo>
                <a:cubicBezTo>
                  <a:pt x="447818" y="902563"/>
                  <a:pt x="435534" y="880110"/>
                  <a:pt x="424104" y="857250"/>
                </a:cubicBezTo>
                <a:cubicBezTo>
                  <a:pt x="439190" y="751649"/>
                  <a:pt x="418336" y="714428"/>
                  <a:pt x="481254" y="651510"/>
                </a:cubicBezTo>
                <a:cubicBezTo>
                  <a:pt x="490968" y="641796"/>
                  <a:pt x="502682" y="633473"/>
                  <a:pt x="515544" y="628650"/>
                </a:cubicBezTo>
                <a:cubicBezTo>
                  <a:pt x="533734" y="621829"/>
                  <a:pt x="553644" y="621030"/>
                  <a:pt x="572694" y="617220"/>
                </a:cubicBezTo>
                <a:cubicBezTo>
                  <a:pt x="659802" y="623921"/>
                  <a:pt x="722339" y="591283"/>
                  <a:pt x="755574" y="674370"/>
                </a:cubicBezTo>
                <a:cubicBezTo>
                  <a:pt x="764181" y="695888"/>
                  <a:pt x="763194" y="720090"/>
                  <a:pt x="767004" y="742950"/>
                </a:cubicBezTo>
                <a:cubicBezTo>
                  <a:pt x="763194" y="765810"/>
                  <a:pt x="765938" y="790801"/>
                  <a:pt x="755574" y="811530"/>
                </a:cubicBezTo>
                <a:cubicBezTo>
                  <a:pt x="749431" y="823817"/>
                  <a:pt x="730998" y="824676"/>
                  <a:pt x="721284" y="834390"/>
                </a:cubicBezTo>
                <a:cubicBezTo>
                  <a:pt x="668661" y="887013"/>
                  <a:pt x="735822" y="859331"/>
                  <a:pt x="652704" y="880110"/>
                </a:cubicBezTo>
                <a:cubicBezTo>
                  <a:pt x="614604" y="868680"/>
                  <a:pt x="571501" y="867885"/>
                  <a:pt x="538404" y="845820"/>
                </a:cubicBezTo>
                <a:cubicBezTo>
                  <a:pt x="521332" y="834439"/>
                  <a:pt x="524720" y="807021"/>
                  <a:pt x="515544" y="788670"/>
                </a:cubicBezTo>
                <a:cubicBezTo>
                  <a:pt x="505609" y="768799"/>
                  <a:pt x="492684" y="750570"/>
                  <a:pt x="481254" y="731520"/>
                </a:cubicBezTo>
                <a:cubicBezTo>
                  <a:pt x="485649" y="700754"/>
                  <a:pt x="471962" y="535702"/>
                  <a:pt x="561264" y="525780"/>
                </a:cubicBezTo>
                <a:cubicBezTo>
                  <a:pt x="611070" y="520246"/>
                  <a:pt x="660324" y="541020"/>
                  <a:pt x="709854" y="548640"/>
                </a:cubicBezTo>
                <a:cubicBezTo>
                  <a:pt x="717474" y="560070"/>
                  <a:pt x="724729" y="571752"/>
                  <a:pt x="732714" y="582930"/>
                </a:cubicBezTo>
                <a:cubicBezTo>
                  <a:pt x="743787" y="598432"/>
                  <a:pt x="759677" y="611065"/>
                  <a:pt x="767004" y="628650"/>
                </a:cubicBezTo>
                <a:cubicBezTo>
                  <a:pt x="779088" y="657651"/>
                  <a:pt x="789864" y="720090"/>
                  <a:pt x="789864" y="720090"/>
                </a:cubicBezTo>
                <a:cubicBezTo>
                  <a:pt x="783178" y="793638"/>
                  <a:pt x="800756" y="844364"/>
                  <a:pt x="744144" y="891540"/>
                </a:cubicBezTo>
                <a:cubicBezTo>
                  <a:pt x="734888" y="899253"/>
                  <a:pt x="721284" y="899160"/>
                  <a:pt x="709854" y="902970"/>
                </a:cubicBezTo>
                <a:cubicBezTo>
                  <a:pt x="686994" y="899160"/>
                  <a:pt x="656671" y="908861"/>
                  <a:pt x="641274" y="891540"/>
                </a:cubicBezTo>
                <a:cubicBezTo>
                  <a:pt x="620401" y="868058"/>
                  <a:pt x="618414" y="800100"/>
                  <a:pt x="618414" y="800100"/>
                </a:cubicBezTo>
                <a:cubicBezTo>
                  <a:pt x="635623" y="524751"/>
                  <a:pt x="570908" y="652403"/>
                  <a:pt x="664134" y="605790"/>
                </a:cubicBezTo>
                <a:cubicBezTo>
                  <a:pt x="676421" y="599647"/>
                  <a:pt x="686994" y="590550"/>
                  <a:pt x="698424" y="582930"/>
                </a:cubicBezTo>
                <a:cubicBezTo>
                  <a:pt x="736524" y="590550"/>
                  <a:pt x="778989" y="586513"/>
                  <a:pt x="812724" y="605790"/>
                </a:cubicBezTo>
                <a:cubicBezTo>
                  <a:pt x="898267" y="654672"/>
                  <a:pt x="843111" y="762296"/>
                  <a:pt x="824154" y="822960"/>
                </a:cubicBezTo>
                <a:cubicBezTo>
                  <a:pt x="820057" y="836072"/>
                  <a:pt x="812724" y="849630"/>
                  <a:pt x="801294" y="857250"/>
                </a:cubicBezTo>
                <a:cubicBezTo>
                  <a:pt x="788223" y="865964"/>
                  <a:pt x="770814" y="864870"/>
                  <a:pt x="755574" y="868680"/>
                </a:cubicBezTo>
                <a:cubicBezTo>
                  <a:pt x="679374" y="849630"/>
                  <a:pt x="713664" y="872490"/>
                  <a:pt x="686994" y="765810"/>
                </a:cubicBezTo>
                <a:lnTo>
                  <a:pt x="675564" y="720090"/>
                </a:lnTo>
                <a:cubicBezTo>
                  <a:pt x="683184" y="678180"/>
                  <a:pt x="680573" y="633036"/>
                  <a:pt x="698424" y="594360"/>
                </a:cubicBezTo>
                <a:cubicBezTo>
                  <a:pt x="705564" y="578889"/>
                  <a:pt x="728324" y="577828"/>
                  <a:pt x="744144" y="571500"/>
                </a:cubicBezTo>
                <a:cubicBezTo>
                  <a:pt x="766517" y="562551"/>
                  <a:pt x="812724" y="548640"/>
                  <a:pt x="812724" y="548640"/>
                </a:cubicBezTo>
                <a:cubicBezTo>
                  <a:pt x="843204" y="552450"/>
                  <a:pt x="874529" y="551988"/>
                  <a:pt x="904164" y="560070"/>
                </a:cubicBezTo>
                <a:cubicBezTo>
                  <a:pt x="928099" y="566598"/>
                  <a:pt x="973121" y="617597"/>
                  <a:pt x="984174" y="628650"/>
                </a:cubicBezTo>
                <a:cubicBezTo>
                  <a:pt x="1019142" y="733555"/>
                  <a:pt x="1009432" y="673253"/>
                  <a:pt x="995604" y="811530"/>
                </a:cubicBezTo>
                <a:cubicBezTo>
                  <a:pt x="965124" y="800100"/>
                  <a:pt x="929583" y="797575"/>
                  <a:pt x="904164" y="777240"/>
                </a:cubicBezTo>
                <a:cubicBezTo>
                  <a:pt x="888143" y="764423"/>
                  <a:pt x="887200" y="739742"/>
                  <a:pt x="881304" y="720090"/>
                </a:cubicBezTo>
                <a:cubicBezTo>
                  <a:pt x="875722" y="701482"/>
                  <a:pt x="874088" y="681905"/>
                  <a:pt x="869874" y="662940"/>
                </a:cubicBezTo>
                <a:cubicBezTo>
                  <a:pt x="866466" y="647605"/>
                  <a:pt x="862254" y="632460"/>
                  <a:pt x="858444" y="617220"/>
                </a:cubicBezTo>
                <a:cubicBezTo>
                  <a:pt x="868006" y="521598"/>
                  <a:pt x="839175" y="512554"/>
                  <a:pt x="904164" y="480060"/>
                </a:cubicBezTo>
                <a:cubicBezTo>
                  <a:pt x="914940" y="474672"/>
                  <a:pt x="927024" y="472440"/>
                  <a:pt x="938454" y="468630"/>
                </a:cubicBezTo>
                <a:cubicBezTo>
                  <a:pt x="957504" y="476250"/>
                  <a:pt x="978908" y="479564"/>
                  <a:pt x="995604" y="491490"/>
                </a:cubicBezTo>
                <a:cubicBezTo>
                  <a:pt x="1026010" y="513209"/>
                  <a:pt x="1025162" y="565970"/>
                  <a:pt x="1029894" y="594360"/>
                </a:cubicBezTo>
                <a:cubicBezTo>
                  <a:pt x="1019022" y="643282"/>
                  <a:pt x="1035349" y="708660"/>
                  <a:pt x="972744" y="708660"/>
                </a:cubicBezTo>
                <a:cubicBezTo>
                  <a:pt x="960696" y="708660"/>
                  <a:pt x="949884" y="701040"/>
                  <a:pt x="938454" y="697230"/>
                </a:cubicBezTo>
                <a:cubicBezTo>
                  <a:pt x="934644" y="685800"/>
                  <a:pt x="929946" y="674629"/>
                  <a:pt x="927024" y="662940"/>
                </a:cubicBezTo>
                <a:cubicBezTo>
                  <a:pt x="911331" y="600168"/>
                  <a:pt x="909003" y="575003"/>
                  <a:pt x="927024" y="502920"/>
                </a:cubicBezTo>
                <a:cubicBezTo>
                  <a:pt x="930356" y="489593"/>
                  <a:pt x="940170" y="478344"/>
                  <a:pt x="949884" y="468630"/>
                </a:cubicBezTo>
                <a:cubicBezTo>
                  <a:pt x="963354" y="455160"/>
                  <a:pt x="978565" y="442859"/>
                  <a:pt x="995604" y="434340"/>
                </a:cubicBezTo>
                <a:cubicBezTo>
                  <a:pt x="1009655" y="427315"/>
                  <a:pt x="1026084" y="426720"/>
                  <a:pt x="1041324" y="422910"/>
                </a:cubicBezTo>
                <a:cubicBezTo>
                  <a:pt x="1060374" y="430530"/>
                  <a:pt x="1082712" y="432635"/>
                  <a:pt x="1098474" y="445770"/>
                </a:cubicBezTo>
                <a:cubicBezTo>
                  <a:pt x="1107730" y="453483"/>
                  <a:pt x="1109904" y="468012"/>
                  <a:pt x="1109904" y="480060"/>
                </a:cubicBezTo>
                <a:cubicBezTo>
                  <a:pt x="1109904" y="588834"/>
                  <a:pt x="1115122" y="569387"/>
                  <a:pt x="1075614" y="628650"/>
                </a:cubicBezTo>
                <a:cubicBezTo>
                  <a:pt x="1048944" y="617220"/>
                  <a:pt x="1018508" y="612174"/>
                  <a:pt x="995604" y="594360"/>
                </a:cubicBezTo>
                <a:cubicBezTo>
                  <a:pt x="942109" y="552753"/>
                  <a:pt x="991011" y="400102"/>
                  <a:pt x="995604" y="388620"/>
                </a:cubicBezTo>
                <a:cubicBezTo>
                  <a:pt x="1001438" y="374035"/>
                  <a:pt x="1026084" y="381000"/>
                  <a:pt x="1041324" y="377190"/>
                </a:cubicBezTo>
                <a:cubicBezTo>
                  <a:pt x="1091432" y="385541"/>
                  <a:pt x="1117522" y="376233"/>
                  <a:pt x="1144194" y="422910"/>
                </a:cubicBezTo>
                <a:cubicBezTo>
                  <a:pt x="1151988" y="436549"/>
                  <a:pt x="1151814" y="453390"/>
                  <a:pt x="1155624" y="468630"/>
                </a:cubicBezTo>
                <a:cubicBezTo>
                  <a:pt x="1151412" y="498116"/>
                  <a:pt x="1165762" y="568050"/>
                  <a:pt x="1109904" y="560070"/>
                </a:cubicBezTo>
                <a:cubicBezTo>
                  <a:pt x="1093036" y="557660"/>
                  <a:pt x="1079424" y="544830"/>
                  <a:pt x="1064184" y="537210"/>
                </a:cubicBezTo>
                <a:cubicBezTo>
                  <a:pt x="1016170" y="465189"/>
                  <a:pt x="1012818" y="475239"/>
                  <a:pt x="1052754" y="331470"/>
                </a:cubicBezTo>
                <a:cubicBezTo>
                  <a:pt x="1057853" y="313115"/>
                  <a:pt x="1083234" y="308610"/>
                  <a:pt x="1098474" y="297180"/>
                </a:cubicBezTo>
                <a:lnTo>
                  <a:pt x="1224204" y="308610"/>
                </a:lnTo>
                <a:cubicBezTo>
                  <a:pt x="1241580" y="317298"/>
                  <a:pt x="1235634" y="346333"/>
                  <a:pt x="1235634" y="365760"/>
                </a:cubicBezTo>
                <a:cubicBezTo>
                  <a:pt x="1235634" y="422995"/>
                  <a:pt x="1235024" y="449986"/>
                  <a:pt x="1189914" y="480060"/>
                </a:cubicBezTo>
                <a:cubicBezTo>
                  <a:pt x="1179889" y="486743"/>
                  <a:pt x="1167054" y="487680"/>
                  <a:pt x="1155624" y="491490"/>
                </a:cubicBezTo>
                <a:cubicBezTo>
                  <a:pt x="1148004" y="476250"/>
                  <a:pt x="1132764" y="462809"/>
                  <a:pt x="1132764" y="445770"/>
                </a:cubicBezTo>
                <a:cubicBezTo>
                  <a:pt x="1132764" y="418033"/>
                  <a:pt x="1138595" y="387654"/>
                  <a:pt x="1155624" y="365760"/>
                </a:cubicBezTo>
                <a:cubicBezTo>
                  <a:pt x="1166013" y="352402"/>
                  <a:pt x="1239838" y="336134"/>
                  <a:pt x="1258494" y="331470"/>
                </a:cubicBezTo>
                <a:cubicBezTo>
                  <a:pt x="1277544" y="339090"/>
                  <a:pt x="1299882" y="341195"/>
                  <a:pt x="1315644" y="354330"/>
                </a:cubicBezTo>
                <a:cubicBezTo>
                  <a:pt x="1324900" y="362043"/>
                  <a:pt x="1327676" y="376587"/>
                  <a:pt x="1327074" y="388620"/>
                </a:cubicBezTo>
                <a:cubicBezTo>
                  <a:pt x="1317817" y="573761"/>
                  <a:pt x="1337186" y="533472"/>
                  <a:pt x="1281354" y="617220"/>
                </a:cubicBezTo>
                <a:cubicBezTo>
                  <a:pt x="1262304" y="609600"/>
                  <a:pt x="1230238" y="613970"/>
                  <a:pt x="1224204" y="594360"/>
                </a:cubicBezTo>
                <a:cubicBezTo>
                  <a:pt x="1204378" y="529925"/>
                  <a:pt x="1218445" y="468659"/>
                  <a:pt x="1269924" y="434340"/>
                </a:cubicBezTo>
                <a:cubicBezTo>
                  <a:pt x="1279949" y="427657"/>
                  <a:pt x="1292784" y="426720"/>
                  <a:pt x="1304214" y="422910"/>
                </a:cubicBezTo>
                <a:cubicBezTo>
                  <a:pt x="1319454" y="430530"/>
                  <a:pt x="1345451" y="429332"/>
                  <a:pt x="1349934" y="445770"/>
                </a:cubicBezTo>
                <a:cubicBezTo>
                  <a:pt x="1377582" y="547145"/>
                  <a:pt x="1357123" y="542434"/>
                  <a:pt x="1304214" y="560070"/>
                </a:cubicBezTo>
                <a:cubicBezTo>
                  <a:pt x="1308024" y="544830"/>
                  <a:pt x="1306930" y="527421"/>
                  <a:pt x="1315644" y="514350"/>
                </a:cubicBezTo>
                <a:cubicBezTo>
                  <a:pt x="1342431" y="474170"/>
                  <a:pt x="1381574" y="496763"/>
                  <a:pt x="1418514" y="502920"/>
                </a:cubicBezTo>
                <a:cubicBezTo>
                  <a:pt x="1429944" y="514350"/>
                  <a:pt x="1443838" y="523760"/>
                  <a:pt x="1452804" y="537210"/>
                </a:cubicBezTo>
                <a:cubicBezTo>
                  <a:pt x="1480510" y="578769"/>
                  <a:pt x="1454956" y="673556"/>
                  <a:pt x="1452804" y="697230"/>
                </a:cubicBezTo>
                <a:cubicBezTo>
                  <a:pt x="1445184" y="681990"/>
                  <a:pt x="1428881" y="668516"/>
                  <a:pt x="1429944" y="651510"/>
                </a:cubicBezTo>
                <a:cubicBezTo>
                  <a:pt x="1433965" y="587170"/>
                  <a:pt x="1442637" y="517318"/>
                  <a:pt x="1498524" y="480060"/>
                </a:cubicBezTo>
                <a:cubicBezTo>
                  <a:pt x="1508549" y="473377"/>
                  <a:pt x="1521384" y="472440"/>
                  <a:pt x="1532814" y="468630"/>
                </a:cubicBezTo>
                <a:cubicBezTo>
                  <a:pt x="1567231" y="520255"/>
                  <a:pt x="1576231" y="517826"/>
                  <a:pt x="1544244" y="605790"/>
                </a:cubicBezTo>
                <a:cubicBezTo>
                  <a:pt x="1539549" y="618700"/>
                  <a:pt x="1521384" y="621030"/>
                  <a:pt x="1509954" y="628650"/>
                </a:cubicBezTo>
                <a:cubicBezTo>
                  <a:pt x="1513764" y="617220"/>
                  <a:pt x="1512865" y="585841"/>
                  <a:pt x="1521384" y="594360"/>
                </a:cubicBezTo>
                <a:cubicBezTo>
                  <a:pt x="1535121" y="608097"/>
                  <a:pt x="1532814" y="632083"/>
                  <a:pt x="1532814" y="651510"/>
                </a:cubicBezTo>
                <a:cubicBezTo>
                  <a:pt x="1532814" y="701186"/>
                  <a:pt x="1525194" y="750570"/>
                  <a:pt x="1521384" y="800100"/>
                </a:cubicBezTo>
                <a:cubicBezTo>
                  <a:pt x="1513764" y="788670"/>
                  <a:pt x="1495192" y="779137"/>
                  <a:pt x="1498524" y="765810"/>
                </a:cubicBezTo>
                <a:cubicBezTo>
                  <a:pt x="1501446" y="754121"/>
                  <a:pt x="1523175" y="747151"/>
                  <a:pt x="1532814" y="754380"/>
                </a:cubicBezTo>
                <a:cubicBezTo>
                  <a:pt x="1545381" y="763805"/>
                  <a:pt x="1540434" y="784860"/>
                  <a:pt x="1544244" y="800100"/>
                </a:cubicBezTo>
                <a:cubicBezTo>
                  <a:pt x="1540434" y="826770"/>
                  <a:pt x="1543756" y="855491"/>
                  <a:pt x="1532814" y="880110"/>
                </a:cubicBezTo>
                <a:cubicBezTo>
                  <a:pt x="1525107" y="897451"/>
                  <a:pt x="1479449" y="909328"/>
                  <a:pt x="1464234" y="914400"/>
                </a:cubicBezTo>
                <a:cubicBezTo>
                  <a:pt x="1460424" y="899160"/>
                  <a:pt x="1450582" y="884231"/>
                  <a:pt x="1452804" y="868680"/>
                </a:cubicBezTo>
                <a:cubicBezTo>
                  <a:pt x="1456815" y="840606"/>
                  <a:pt x="1490703" y="824364"/>
                  <a:pt x="1509954" y="811530"/>
                </a:cubicBezTo>
                <a:cubicBezTo>
                  <a:pt x="1504457" y="855510"/>
                  <a:pt x="1507798" y="911200"/>
                  <a:pt x="1475664" y="948690"/>
                </a:cubicBezTo>
                <a:cubicBezTo>
                  <a:pt x="1463266" y="963154"/>
                  <a:pt x="1445184" y="971550"/>
                  <a:pt x="1429944" y="982980"/>
                </a:cubicBezTo>
                <a:cubicBezTo>
                  <a:pt x="1383858" y="1075153"/>
                  <a:pt x="1435862" y="998085"/>
                  <a:pt x="1372794" y="1040130"/>
                </a:cubicBezTo>
                <a:cubicBezTo>
                  <a:pt x="1287175" y="1097209"/>
                  <a:pt x="1385747" y="1058672"/>
                  <a:pt x="1304214" y="1085850"/>
                </a:cubicBezTo>
                <a:cubicBezTo>
                  <a:pt x="1300404" y="1074420"/>
                  <a:pt x="1288309" y="1062747"/>
                  <a:pt x="1292784" y="1051560"/>
                </a:cubicBezTo>
                <a:cubicBezTo>
                  <a:pt x="1297886" y="1038805"/>
                  <a:pt x="1317360" y="1018986"/>
                  <a:pt x="1327074" y="1028700"/>
                </a:cubicBezTo>
                <a:cubicBezTo>
                  <a:pt x="1338182" y="1039808"/>
                  <a:pt x="1324775" y="1061637"/>
                  <a:pt x="1315644" y="1074420"/>
                </a:cubicBezTo>
                <a:cubicBezTo>
                  <a:pt x="1304571" y="1089922"/>
                  <a:pt x="1283394" y="1095240"/>
                  <a:pt x="1269924" y="1108710"/>
                </a:cubicBezTo>
                <a:cubicBezTo>
                  <a:pt x="1184859" y="1193775"/>
                  <a:pt x="1282155" y="1123416"/>
                  <a:pt x="1201344" y="1177290"/>
                </a:cubicBezTo>
                <a:cubicBezTo>
                  <a:pt x="1205154" y="1188720"/>
                  <a:pt x="1214755" y="1199696"/>
                  <a:pt x="1212774" y="1211580"/>
                </a:cubicBezTo>
                <a:cubicBezTo>
                  <a:pt x="1210516" y="1225130"/>
                  <a:pt x="1196057" y="1233583"/>
                  <a:pt x="1189914" y="1245870"/>
                </a:cubicBezTo>
                <a:cubicBezTo>
                  <a:pt x="1184526" y="1256646"/>
                  <a:pt x="1184335" y="1269628"/>
                  <a:pt x="1178484" y="1280160"/>
                </a:cubicBezTo>
                <a:cubicBezTo>
                  <a:pt x="1165141" y="1304177"/>
                  <a:pt x="1148004" y="1325880"/>
                  <a:pt x="1132764" y="1348740"/>
                </a:cubicBezTo>
                <a:cubicBezTo>
                  <a:pt x="1125144" y="1360170"/>
                  <a:pt x="1145910" y="1324164"/>
                  <a:pt x="1155624" y="1314450"/>
                </a:cubicBezTo>
                <a:lnTo>
                  <a:pt x="1224204" y="1245870"/>
                </a:lnTo>
                <a:cubicBezTo>
                  <a:pt x="1228014" y="1261110"/>
                  <a:pt x="1235634" y="1275881"/>
                  <a:pt x="1235634" y="1291590"/>
                </a:cubicBezTo>
                <a:cubicBezTo>
                  <a:pt x="1235634" y="1303638"/>
                  <a:pt x="1212774" y="1329690"/>
                  <a:pt x="1224204" y="1325880"/>
                </a:cubicBezTo>
                <a:cubicBezTo>
                  <a:pt x="1244651" y="1319064"/>
                  <a:pt x="1255898" y="1296524"/>
                  <a:pt x="1269924" y="1280160"/>
                </a:cubicBezTo>
                <a:cubicBezTo>
                  <a:pt x="1278864" y="1269730"/>
                  <a:pt x="1292784" y="1232133"/>
                  <a:pt x="1292784" y="1245870"/>
                </a:cubicBezTo>
                <a:cubicBezTo>
                  <a:pt x="1292784" y="1262909"/>
                  <a:pt x="1278955" y="1277141"/>
                  <a:pt x="1269924" y="1291590"/>
                </a:cubicBezTo>
                <a:cubicBezTo>
                  <a:pt x="1239544" y="1340198"/>
                  <a:pt x="1242722" y="1332585"/>
                  <a:pt x="1201344" y="1360170"/>
                </a:cubicBezTo>
                <a:cubicBezTo>
                  <a:pt x="1208964" y="1348740"/>
                  <a:pt x="1214490" y="1335594"/>
                  <a:pt x="1224204" y="1325880"/>
                </a:cubicBezTo>
                <a:cubicBezTo>
                  <a:pt x="1233918" y="1316166"/>
                  <a:pt x="1249912" y="1313747"/>
                  <a:pt x="1258494" y="1303020"/>
                </a:cubicBezTo>
                <a:cubicBezTo>
                  <a:pt x="1266020" y="1293612"/>
                  <a:pt x="1278443" y="1260211"/>
                  <a:pt x="1269924" y="1268730"/>
                </a:cubicBezTo>
                <a:cubicBezTo>
                  <a:pt x="1257876" y="1280778"/>
                  <a:pt x="1256968" y="1300585"/>
                  <a:pt x="1247064" y="1314450"/>
                </a:cubicBezTo>
                <a:cubicBezTo>
                  <a:pt x="1237669" y="1327604"/>
                  <a:pt x="1223122" y="1336322"/>
                  <a:pt x="1212774" y="1348740"/>
                </a:cubicBezTo>
                <a:cubicBezTo>
                  <a:pt x="1203980" y="1359293"/>
                  <a:pt x="1200467" y="1374236"/>
                  <a:pt x="1189914" y="1383030"/>
                </a:cubicBezTo>
                <a:cubicBezTo>
                  <a:pt x="1176824" y="1393938"/>
                  <a:pt x="1158235" y="1396237"/>
                  <a:pt x="1144194" y="1405890"/>
                </a:cubicBezTo>
                <a:cubicBezTo>
                  <a:pt x="1097100" y="1438267"/>
                  <a:pt x="1053853" y="1475987"/>
                  <a:pt x="1007034" y="1508760"/>
                </a:cubicBezTo>
                <a:cubicBezTo>
                  <a:pt x="973631" y="1532142"/>
                  <a:pt x="913381" y="1570124"/>
                  <a:pt x="869874" y="1588770"/>
                </a:cubicBezTo>
                <a:cubicBezTo>
                  <a:pt x="858800" y="1593516"/>
                  <a:pt x="847014" y="1596390"/>
                  <a:pt x="835584" y="1600200"/>
                </a:cubicBezTo>
                <a:cubicBezTo>
                  <a:pt x="831774" y="1588770"/>
                  <a:pt x="820344" y="1577340"/>
                  <a:pt x="824154" y="1565910"/>
                </a:cubicBezTo>
                <a:cubicBezTo>
                  <a:pt x="834856" y="1533803"/>
                  <a:pt x="867040" y="1528755"/>
                  <a:pt x="892734" y="1520190"/>
                </a:cubicBezTo>
                <a:cubicBezTo>
                  <a:pt x="847014" y="1512570"/>
                  <a:pt x="799546" y="1511987"/>
                  <a:pt x="755574" y="1497330"/>
                </a:cubicBezTo>
                <a:cubicBezTo>
                  <a:pt x="729510" y="1488642"/>
                  <a:pt x="686994" y="1451610"/>
                  <a:pt x="686994" y="1451610"/>
                </a:cubicBezTo>
                <a:cubicBezTo>
                  <a:pt x="594289" y="1470151"/>
                  <a:pt x="572717" y="1479555"/>
                  <a:pt x="446964" y="1451610"/>
                </a:cubicBezTo>
                <a:cubicBezTo>
                  <a:pt x="433554" y="1448630"/>
                  <a:pt x="411349" y="1422422"/>
                  <a:pt x="424104" y="1417320"/>
                </a:cubicBezTo>
                <a:cubicBezTo>
                  <a:pt x="449118" y="1407314"/>
                  <a:pt x="477444" y="1424940"/>
                  <a:pt x="504114" y="1428750"/>
                </a:cubicBezTo>
                <a:cubicBezTo>
                  <a:pt x="496494" y="1440180"/>
                  <a:pt x="494991" y="1463040"/>
                  <a:pt x="481254" y="1463040"/>
                </a:cubicBezTo>
                <a:cubicBezTo>
                  <a:pt x="469206" y="1463040"/>
                  <a:pt x="484165" y="1437269"/>
                  <a:pt x="492684" y="1428750"/>
                </a:cubicBezTo>
                <a:cubicBezTo>
                  <a:pt x="512111" y="1409323"/>
                  <a:pt x="561264" y="1383030"/>
                  <a:pt x="561264" y="1383030"/>
                </a:cubicBezTo>
                <a:cubicBezTo>
                  <a:pt x="511734" y="1379220"/>
                  <a:pt x="460439" y="1385247"/>
                  <a:pt x="412674" y="1371600"/>
                </a:cubicBezTo>
                <a:cubicBezTo>
                  <a:pt x="401089" y="1368290"/>
                  <a:pt x="408770" y="1346718"/>
                  <a:pt x="401244" y="1337310"/>
                </a:cubicBezTo>
                <a:cubicBezTo>
                  <a:pt x="392662" y="1326583"/>
                  <a:pt x="378384" y="1322070"/>
                  <a:pt x="366954" y="1314450"/>
                </a:cubicBezTo>
                <a:cubicBezTo>
                  <a:pt x="363144" y="1295400"/>
                  <a:pt x="350187" y="1275980"/>
                  <a:pt x="355524" y="1257300"/>
                </a:cubicBezTo>
                <a:cubicBezTo>
                  <a:pt x="359298" y="1244091"/>
                  <a:pt x="376487" y="1231108"/>
                  <a:pt x="389814" y="1234440"/>
                </a:cubicBezTo>
                <a:cubicBezTo>
                  <a:pt x="401503" y="1237362"/>
                  <a:pt x="397434" y="1257300"/>
                  <a:pt x="401244" y="1268730"/>
                </a:cubicBezTo>
                <a:cubicBezTo>
                  <a:pt x="386004" y="1272540"/>
                  <a:pt x="371112" y="1282108"/>
                  <a:pt x="355524" y="1280160"/>
                </a:cubicBezTo>
                <a:cubicBezTo>
                  <a:pt x="307904" y="1274208"/>
                  <a:pt x="291926" y="1230776"/>
                  <a:pt x="264084" y="1200150"/>
                </a:cubicBezTo>
                <a:cubicBezTo>
                  <a:pt x="242337" y="1176229"/>
                  <a:pt x="195504" y="1131570"/>
                  <a:pt x="195504" y="1131570"/>
                </a:cubicBezTo>
                <a:cubicBezTo>
                  <a:pt x="191694" y="1146810"/>
                  <a:pt x="198125" y="1170265"/>
                  <a:pt x="184074" y="1177290"/>
                </a:cubicBezTo>
                <a:cubicBezTo>
                  <a:pt x="145052" y="1196801"/>
                  <a:pt x="97103" y="1140582"/>
                  <a:pt x="81204" y="1120140"/>
                </a:cubicBezTo>
                <a:cubicBezTo>
                  <a:pt x="67565" y="1102604"/>
                  <a:pt x="56107" y="1083215"/>
                  <a:pt x="46914" y="1062990"/>
                </a:cubicBezTo>
                <a:cubicBezTo>
                  <a:pt x="36943" y="1041053"/>
                  <a:pt x="37420" y="1014460"/>
                  <a:pt x="24054" y="994410"/>
                </a:cubicBezTo>
                <a:lnTo>
                  <a:pt x="1194" y="960120"/>
                </a:lnTo>
                <a:cubicBezTo>
                  <a:pt x="5004" y="937260"/>
                  <a:pt x="4017" y="913058"/>
                  <a:pt x="12624" y="891540"/>
                </a:cubicBezTo>
                <a:cubicBezTo>
                  <a:pt x="19699" y="873853"/>
                  <a:pt x="35841" y="861322"/>
                  <a:pt x="46914" y="845820"/>
                </a:cubicBezTo>
                <a:cubicBezTo>
                  <a:pt x="54899" y="834642"/>
                  <a:pt x="62154" y="822960"/>
                  <a:pt x="69774" y="811530"/>
                </a:cubicBezTo>
                <a:cubicBezTo>
                  <a:pt x="113543" y="647396"/>
                  <a:pt x="81942" y="673526"/>
                  <a:pt x="161214" y="582930"/>
                </a:cubicBezTo>
                <a:cubicBezTo>
                  <a:pt x="171858" y="570765"/>
                  <a:pt x="185156" y="561058"/>
                  <a:pt x="195504" y="548640"/>
                </a:cubicBezTo>
                <a:cubicBezTo>
                  <a:pt x="204298" y="538087"/>
                  <a:pt x="224507" y="502063"/>
                  <a:pt x="218364" y="514350"/>
                </a:cubicBezTo>
                <a:cubicBezTo>
                  <a:pt x="187346" y="576387"/>
                  <a:pt x="196165" y="563439"/>
                  <a:pt x="149784" y="594360"/>
                </a:cubicBezTo>
                <a:cubicBezTo>
                  <a:pt x="145974" y="582930"/>
                  <a:pt x="138354" y="572118"/>
                  <a:pt x="138354" y="560070"/>
                </a:cubicBezTo>
                <a:cubicBezTo>
                  <a:pt x="138354" y="548022"/>
                  <a:pt x="161473" y="522858"/>
                  <a:pt x="149784" y="525780"/>
                </a:cubicBezTo>
                <a:cubicBezTo>
                  <a:pt x="126116" y="531697"/>
                  <a:pt x="110868" y="555292"/>
                  <a:pt x="92634" y="571500"/>
                </a:cubicBezTo>
                <a:cubicBezTo>
                  <a:pt x="9484" y="645412"/>
                  <a:pt x="82513" y="593487"/>
                  <a:pt x="12624" y="640080"/>
                </a:cubicBezTo>
                <a:cubicBezTo>
                  <a:pt x="16434" y="624840"/>
                  <a:pt x="15728" y="607681"/>
                  <a:pt x="24054" y="594360"/>
                </a:cubicBezTo>
                <a:cubicBezTo>
                  <a:pt x="35477" y="576083"/>
                  <a:pt x="53665" y="562959"/>
                  <a:pt x="69774" y="548640"/>
                </a:cubicBezTo>
                <a:cubicBezTo>
                  <a:pt x="80589" y="539027"/>
                  <a:pt x="138757" y="491289"/>
                  <a:pt x="161214" y="480060"/>
                </a:cubicBezTo>
                <a:cubicBezTo>
                  <a:pt x="171990" y="474672"/>
                  <a:pt x="184074" y="472440"/>
                  <a:pt x="195504" y="468630"/>
                </a:cubicBezTo>
                <a:cubicBezTo>
                  <a:pt x="233604" y="430530"/>
                  <a:pt x="263022" y="381063"/>
                  <a:pt x="309804" y="354330"/>
                </a:cubicBezTo>
                <a:cubicBezTo>
                  <a:pt x="406354" y="299159"/>
                  <a:pt x="365240" y="327040"/>
                  <a:pt x="435534" y="274320"/>
                </a:cubicBezTo>
                <a:cubicBezTo>
                  <a:pt x="424104" y="297180"/>
                  <a:pt x="417428" y="323119"/>
                  <a:pt x="401244" y="342900"/>
                </a:cubicBezTo>
                <a:cubicBezTo>
                  <a:pt x="382401" y="365931"/>
                  <a:pt x="355900" y="381461"/>
                  <a:pt x="332664" y="400050"/>
                </a:cubicBezTo>
                <a:cubicBezTo>
                  <a:pt x="297220" y="428405"/>
                  <a:pt x="287459" y="433996"/>
                  <a:pt x="252654" y="457200"/>
                </a:cubicBezTo>
                <a:cubicBezTo>
                  <a:pt x="265634" y="437730"/>
                  <a:pt x="295627" y="391367"/>
                  <a:pt x="309804" y="377190"/>
                </a:cubicBezTo>
                <a:cubicBezTo>
                  <a:pt x="340415" y="346579"/>
                  <a:pt x="353955" y="358364"/>
                  <a:pt x="389814" y="331470"/>
                </a:cubicBezTo>
                <a:cubicBezTo>
                  <a:pt x="476597" y="266383"/>
                  <a:pt x="396895" y="298630"/>
                  <a:pt x="469824" y="274320"/>
                </a:cubicBezTo>
                <a:lnTo>
                  <a:pt x="366954" y="377190"/>
                </a:lnTo>
                <a:cubicBezTo>
                  <a:pt x="355524" y="388620"/>
                  <a:pt x="323698" y="424930"/>
                  <a:pt x="332664" y="411480"/>
                </a:cubicBezTo>
                <a:cubicBezTo>
                  <a:pt x="340284" y="400050"/>
                  <a:pt x="346398" y="387457"/>
                  <a:pt x="355524" y="377190"/>
                </a:cubicBezTo>
                <a:cubicBezTo>
                  <a:pt x="377002" y="353027"/>
                  <a:pt x="424104" y="308610"/>
                  <a:pt x="424104" y="308610"/>
                </a:cubicBezTo>
                <a:cubicBezTo>
                  <a:pt x="420294" y="320040"/>
                  <a:pt x="421193" y="334381"/>
                  <a:pt x="412674" y="342900"/>
                </a:cubicBezTo>
                <a:cubicBezTo>
                  <a:pt x="404155" y="351419"/>
                  <a:pt x="372996" y="365106"/>
                  <a:pt x="378384" y="354330"/>
                </a:cubicBezTo>
                <a:cubicBezTo>
                  <a:pt x="388276" y="334546"/>
                  <a:pt x="451303" y="306441"/>
                  <a:pt x="469824" y="297180"/>
                </a:cubicBezTo>
                <a:cubicBezTo>
                  <a:pt x="453758" y="353412"/>
                  <a:pt x="443261" y="421568"/>
                  <a:pt x="389814" y="457200"/>
                </a:cubicBezTo>
                <a:cubicBezTo>
                  <a:pt x="379789" y="463883"/>
                  <a:pt x="366954" y="464820"/>
                  <a:pt x="355524" y="468630"/>
                </a:cubicBezTo>
                <a:cubicBezTo>
                  <a:pt x="351714" y="449580"/>
                  <a:pt x="339880" y="430445"/>
                  <a:pt x="344094" y="411480"/>
                </a:cubicBezTo>
                <a:cubicBezTo>
                  <a:pt x="376753" y="264512"/>
                  <a:pt x="386193" y="268035"/>
                  <a:pt x="492684" y="194310"/>
                </a:cubicBezTo>
                <a:cubicBezTo>
                  <a:pt x="542813" y="159605"/>
                  <a:pt x="538169" y="163908"/>
                  <a:pt x="584124" y="148590"/>
                </a:cubicBezTo>
                <a:lnTo>
                  <a:pt x="652704" y="125730"/>
                </a:lnTo>
                <a:cubicBezTo>
                  <a:pt x="683184" y="129540"/>
                  <a:pt x="722424" y="115440"/>
                  <a:pt x="744144" y="137160"/>
                </a:cubicBezTo>
                <a:cubicBezTo>
                  <a:pt x="758652" y="151668"/>
                  <a:pt x="706205" y="152816"/>
                  <a:pt x="686994" y="160020"/>
                </a:cubicBezTo>
                <a:cubicBezTo>
                  <a:pt x="643146" y="176463"/>
                  <a:pt x="657424" y="168469"/>
                  <a:pt x="606984" y="182880"/>
                </a:cubicBezTo>
                <a:cubicBezTo>
                  <a:pt x="595399" y="186190"/>
                  <a:pt x="584124" y="190500"/>
                  <a:pt x="572694" y="194310"/>
                </a:cubicBezTo>
                <a:cubicBezTo>
                  <a:pt x="580314" y="167640"/>
                  <a:pt x="575107" y="133043"/>
                  <a:pt x="595554" y="114300"/>
                </a:cubicBezTo>
                <a:cubicBezTo>
                  <a:pt x="625803" y="86572"/>
                  <a:pt x="709854" y="68580"/>
                  <a:pt x="709854" y="68580"/>
                </a:cubicBezTo>
                <a:cubicBezTo>
                  <a:pt x="740334" y="76200"/>
                  <a:pt x="777440" y="70993"/>
                  <a:pt x="801294" y="91440"/>
                </a:cubicBezTo>
                <a:cubicBezTo>
                  <a:pt x="813221" y="101663"/>
                  <a:pt x="781782" y="123690"/>
                  <a:pt x="789864" y="137160"/>
                </a:cubicBezTo>
                <a:cubicBezTo>
                  <a:pt x="797946" y="150630"/>
                  <a:pt x="820089" y="146007"/>
                  <a:pt x="835584" y="148590"/>
                </a:cubicBezTo>
                <a:cubicBezTo>
                  <a:pt x="865883" y="153640"/>
                  <a:pt x="896616" y="155676"/>
                  <a:pt x="927024" y="160020"/>
                </a:cubicBezTo>
                <a:cubicBezTo>
                  <a:pt x="949966" y="163297"/>
                  <a:pt x="972744" y="167640"/>
                  <a:pt x="995604" y="171450"/>
                </a:cubicBezTo>
                <a:cubicBezTo>
                  <a:pt x="1014654" y="182880"/>
                  <a:pt x="1037045" y="190031"/>
                  <a:pt x="1052754" y="205740"/>
                </a:cubicBezTo>
                <a:cubicBezTo>
                  <a:pt x="1097279" y="250265"/>
                  <a:pt x="1069440" y="315703"/>
                  <a:pt x="1052754" y="365760"/>
                </a:cubicBezTo>
                <a:cubicBezTo>
                  <a:pt x="1067994" y="373380"/>
                  <a:pt x="1082904" y="381700"/>
                  <a:pt x="1098474" y="388620"/>
                </a:cubicBezTo>
                <a:cubicBezTo>
                  <a:pt x="1139476" y="406843"/>
                  <a:pt x="1152211" y="410342"/>
                  <a:pt x="1189914" y="422910"/>
                </a:cubicBezTo>
                <a:cubicBezTo>
                  <a:pt x="1220394" y="453390"/>
                  <a:pt x="1257444" y="478484"/>
                  <a:pt x="1281354" y="514350"/>
                </a:cubicBezTo>
                <a:cubicBezTo>
                  <a:pt x="1288974" y="525780"/>
                  <a:pt x="1295420" y="538087"/>
                  <a:pt x="1304214" y="548640"/>
                </a:cubicBezTo>
                <a:cubicBezTo>
                  <a:pt x="1314562" y="561058"/>
                  <a:pt x="1329538" y="569480"/>
                  <a:pt x="1338504" y="582930"/>
                </a:cubicBezTo>
                <a:cubicBezTo>
                  <a:pt x="1364956" y="622608"/>
                  <a:pt x="1370947" y="645968"/>
                  <a:pt x="1384224" y="685800"/>
                </a:cubicBezTo>
                <a:cubicBezTo>
                  <a:pt x="1380414" y="697230"/>
                  <a:pt x="1384483" y="723012"/>
                  <a:pt x="1372794" y="720090"/>
                </a:cubicBezTo>
                <a:cubicBezTo>
                  <a:pt x="1349710" y="714319"/>
                  <a:pt x="1311453" y="636460"/>
                  <a:pt x="1349934" y="617220"/>
                </a:cubicBezTo>
                <a:cubicBezTo>
                  <a:pt x="1394756" y="594809"/>
                  <a:pt x="1449093" y="602598"/>
                  <a:pt x="1498524" y="594360"/>
                </a:cubicBezTo>
                <a:cubicBezTo>
                  <a:pt x="1517687" y="591166"/>
                  <a:pt x="1536624" y="586740"/>
                  <a:pt x="1555674" y="582930"/>
                </a:cubicBezTo>
                <a:cubicBezTo>
                  <a:pt x="1582344" y="662940"/>
                  <a:pt x="1555674" y="643890"/>
                  <a:pt x="1612824" y="662940"/>
                </a:cubicBezTo>
                <a:cubicBezTo>
                  <a:pt x="1609014" y="681990"/>
                  <a:pt x="1609433" y="702404"/>
                  <a:pt x="1601394" y="720090"/>
                </a:cubicBezTo>
                <a:cubicBezTo>
                  <a:pt x="1590025" y="745102"/>
                  <a:pt x="1555674" y="788670"/>
                  <a:pt x="1555674" y="788670"/>
                </a:cubicBezTo>
                <a:cubicBezTo>
                  <a:pt x="1526885" y="673514"/>
                  <a:pt x="1565726" y="837552"/>
                  <a:pt x="1532814" y="640080"/>
                </a:cubicBezTo>
                <a:cubicBezTo>
                  <a:pt x="1527039" y="605431"/>
                  <a:pt x="1517853" y="571437"/>
                  <a:pt x="1509954" y="537210"/>
                </a:cubicBezTo>
                <a:cubicBezTo>
                  <a:pt x="1506422" y="521903"/>
                  <a:pt x="1504712" y="505929"/>
                  <a:pt x="1498524" y="491490"/>
                </a:cubicBezTo>
                <a:cubicBezTo>
                  <a:pt x="1493113" y="478864"/>
                  <a:pt x="1483284" y="468630"/>
                  <a:pt x="1475664" y="457200"/>
                </a:cubicBezTo>
                <a:cubicBezTo>
                  <a:pt x="1471854" y="441960"/>
                  <a:pt x="1464234" y="427189"/>
                  <a:pt x="1464234" y="411480"/>
                </a:cubicBezTo>
                <a:cubicBezTo>
                  <a:pt x="1464234" y="399432"/>
                  <a:pt x="1463616" y="377190"/>
                  <a:pt x="1475664" y="377190"/>
                </a:cubicBezTo>
                <a:cubicBezTo>
                  <a:pt x="1491828" y="377190"/>
                  <a:pt x="1497536" y="401132"/>
                  <a:pt x="1509954" y="411480"/>
                </a:cubicBezTo>
                <a:cubicBezTo>
                  <a:pt x="1539497" y="436099"/>
                  <a:pt x="1544167" y="434314"/>
                  <a:pt x="1578534" y="445770"/>
                </a:cubicBezTo>
                <a:cubicBezTo>
                  <a:pt x="1567104" y="434340"/>
                  <a:pt x="1553210" y="424930"/>
                  <a:pt x="1544244" y="411480"/>
                </a:cubicBezTo>
                <a:cubicBezTo>
                  <a:pt x="1537561" y="401455"/>
                  <a:pt x="1541333" y="385709"/>
                  <a:pt x="1532814" y="377190"/>
                </a:cubicBezTo>
                <a:cubicBezTo>
                  <a:pt x="1524295" y="368671"/>
                  <a:pt x="1509954" y="369570"/>
                  <a:pt x="1498524" y="365760"/>
                </a:cubicBezTo>
                <a:cubicBezTo>
                  <a:pt x="1483284" y="350520"/>
                  <a:pt x="1466268" y="336870"/>
                  <a:pt x="1452804" y="320040"/>
                </a:cubicBezTo>
                <a:cubicBezTo>
                  <a:pt x="1376604" y="224790"/>
                  <a:pt x="1441374" y="274320"/>
                  <a:pt x="1372794" y="228600"/>
                </a:cubicBezTo>
                <a:cubicBezTo>
                  <a:pt x="1350542" y="161844"/>
                  <a:pt x="1378775" y="223151"/>
                  <a:pt x="1327074" y="171450"/>
                </a:cubicBezTo>
                <a:cubicBezTo>
                  <a:pt x="1317360" y="161736"/>
                  <a:pt x="1313928" y="146874"/>
                  <a:pt x="1304214" y="137160"/>
                </a:cubicBezTo>
                <a:cubicBezTo>
                  <a:pt x="1290744" y="123690"/>
                  <a:pt x="1258494" y="121920"/>
                  <a:pt x="1258494" y="102870"/>
                </a:cubicBezTo>
                <a:cubicBezTo>
                  <a:pt x="1258494" y="87161"/>
                  <a:pt x="1288974" y="110490"/>
                  <a:pt x="1304214" y="114300"/>
                </a:cubicBezTo>
                <a:cubicBezTo>
                  <a:pt x="1342314" y="171450"/>
                  <a:pt x="1330884" y="144780"/>
                  <a:pt x="1292784" y="125730"/>
                </a:cubicBezTo>
                <a:cubicBezTo>
                  <a:pt x="1274433" y="116554"/>
                  <a:pt x="1254684" y="110490"/>
                  <a:pt x="1235634" y="102870"/>
                </a:cubicBezTo>
                <a:cubicBezTo>
                  <a:pt x="1181917" y="49153"/>
                  <a:pt x="1214794" y="77546"/>
                  <a:pt x="1132764" y="22860"/>
                </a:cubicBezTo>
                <a:lnTo>
                  <a:pt x="1098474" y="0"/>
                </a:lnTo>
                <a:cubicBezTo>
                  <a:pt x="1106094" y="15240"/>
                  <a:pt x="1124135" y="28913"/>
                  <a:pt x="1121334" y="45720"/>
                </a:cubicBezTo>
                <a:cubicBezTo>
                  <a:pt x="1119076" y="59270"/>
                  <a:pt x="1100629" y="66542"/>
                  <a:pt x="1087044" y="68580"/>
                </a:cubicBezTo>
                <a:cubicBezTo>
                  <a:pt x="1022880" y="78205"/>
                  <a:pt x="957504" y="76200"/>
                  <a:pt x="892734" y="80010"/>
                </a:cubicBezTo>
                <a:cubicBezTo>
                  <a:pt x="904164" y="91440"/>
                  <a:pt x="916676" y="101882"/>
                  <a:pt x="927024" y="114300"/>
                </a:cubicBezTo>
                <a:cubicBezTo>
                  <a:pt x="935818" y="124853"/>
                  <a:pt x="958466" y="137863"/>
                  <a:pt x="949884" y="148590"/>
                </a:cubicBezTo>
                <a:cubicBezTo>
                  <a:pt x="934831" y="167406"/>
                  <a:pt x="904164" y="163830"/>
                  <a:pt x="881304" y="171450"/>
                </a:cubicBezTo>
                <a:cubicBezTo>
                  <a:pt x="862254" y="160020"/>
                  <a:pt x="841927" y="150490"/>
                  <a:pt x="824154" y="137160"/>
                </a:cubicBezTo>
                <a:cubicBezTo>
                  <a:pt x="811222" y="127461"/>
                  <a:pt x="784752" y="118205"/>
                  <a:pt x="789864" y="102870"/>
                </a:cubicBezTo>
                <a:cubicBezTo>
                  <a:pt x="796889" y="81794"/>
                  <a:pt x="827964" y="80010"/>
                  <a:pt x="847014" y="68580"/>
                </a:cubicBezTo>
                <a:cubicBezTo>
                  <a:pt x="820344" y="64770"/>
                  <a:pt x="793852" y="54913"/>
                  <a:pt x="767004" y="57150"/>
                </a:cubicBezTo>
                <a:cubicBezTo>
                  <a:pt x="746557" y="58854"/>
                  <a:pt x="729136" y="72998"/>
                  <a:pt x="709854" y="80010"/>
                </a:cubicBezTo>
                <a:cubicBezTo>
                  <a:pt x="687208" y="88245"/>
                  <a:pt x="661324" y="89504"/>
                  <a:pt x="641274" y="102870"/>
                </a:cubicBezTo>
                <a:cubicBezTo>
                  <a:pt x="596959" y="132413"/>
                  <a:pt x="620016" y="121386"/>
                  <a:pt x="572694" y="137160"/>
                </a:cubicBezTo>
                <a:cubicBezTo>
                  <a:pt x="615349" y="73177"/>
                  <a:pt x="624505" y="74114"/>
                  <a:pt x="469824" y="148590"/>
                </a:cubicBezTo>
                <a:cubicBezTo>
                  <a:pt x="346750" y="207848"/>
                  <a:pt x="288737" y="250265"/>
                  <a:pt x="184074" y="320040"/>
                </a:cubicBezTo>
                <a:cubicBezTo>
                  <a:pt x="172644" y="327660"/>
                  <a:pt x="159498" y="333186"/>
                  <a:pt x="149784" y="342900"/>
                </a:cubicBezTo>
                <a:lnTo>
                  <a:pt x="46914" y="445770"/>
                </a:lnTo>
                <a:lnTo>
                  <a:pt x="1194" y="491490"/>
                </a:lnTo>
                <a:cubicBezTo>
                  <a:pt x="24054" y="499110"/>
                  <a:pt x="46694" y="507426"/>
                  <a:pt x="69774" y="514350"/>
                </a:cubicBezTo>
                <a:cubicBezTo>
                  <a:pt x="84821" y="518864"/>
                  <a:pt x="112157" y="510430"/>
                  <a:pt x="115494" y="525780"/>
                </a:cubicBezTo>
                <a:cubicBezTo>
                  <a:pt x="133318" y="607771"/>
                  <a:pt x="120233" y="693601"/>
                  <a:pt x="126924" y="777240"/>
                </a:cubicBezTo>
                <a:cubicBezTo>
                  <a:pt x="127885" y="789250"/>
                  <a:pt x="134544" y="800100"/>
                  <a:pt x="138354" y="811530"/>
                </a:cubicBezTo>
                <a:cubicBezTo>
                  <a:pt x="134544" y="861060"/>
                  <a:pt x="126924" y="910444"/>
                  <a:pt x="126924" y="960120"/>
                </a:cubicBezTo>
                <a:cubicBezTo>
                  <a:pt x="126924" y="979547"/>
                  <a:pt x="124617" y="1003533"/>
                  <a:pt x="138354" y="1017270"/>
                </a:cubicBezTo>
                <a:cubicBezTo>
                  <a:pt x="152091" y="1031007"/>
                  <a:pt x="176454" y="1024890"/>
                  <a:pt x="195504" y="1028700"/>
                </a:cubicBezTo>
                <a:cubicBezTo>
                  <a:pt x="219983" y="1126618"/>
                  <a:pt x="184264" y="1038383"/>
                  <a:pt x="241224" y="1085850"/>
                </a:cubicBezTo>
                <a:cubicBezTo>
                  <a:pt x="251857" y="1094711"/>
                  <a:pt x="287950" y="1150224"/>
                  <a:pt x="298374" y="1165860"/>
                </a:cubicBezTo>
                <a:cubicBezTo>
                  <a:pt x="302184" y="1196340"/>
                  <a:pt x="306412" y="1226771"/>
                  <a:pt x="309804" y="1257300"/>
                </a:cubicBezTo>
                <a:cubicBezTo>
                  <a:pt x="314032" y="1295356"/>
                  <a:pt x="302639" y="1338128"/>
                  <a:pt x="321234" y="1371600"/>
                </a:cubicBezTo>
                <a:cubicBezTo>
                  <a:pt x="328863" y="1385332"/>
                  <a:pt x="352245" y="1365686"/>
                  <a:pt x="366954" y="1360170"/>
                </a:cubicBezTo>
                <a:cubicBezTo>
                  <a:pt x="382908" y="1354187"/>
                  <a:pt x="397013" y="1344022"/>
                  <a:pt x="412674" y="1337310"/>
                </a:cubicBezTo>
                <a:cubicBezTo>
                  <a:pt x="423748" y="1332564"/>
                  <a:pt x="435534" y="1329690"/>
                  <a:pt x="446964" y="1325880"/>
                </a:cubicBezTo>
                <a:cubicBezTo>
                  <a:pt x="450774" y="1337310"/>
                  <a:pt x="458394" y="1348122"/>
                  <a:pt x="458394" y="1360170"/>
                </a:cubicBezTo>
                <a:cubicBezTo>
                  <a:pt x="458394" y="1406379"/>
                  <a:pt x="410588" y="1437434"/>
                  <a:pt x="469824" y="1485900"/>
                </a:cubicBezTo>
                <a:cubicBezTo>
                  <a:pt x="497010" y="1508143"/>
                  <a:pt x="538404" y="1501140"/>
                  <a:pt x="572694" y="1508760"/>
                </a:cubicBezTo>
                <a:cubicBezTo>
                  <a:pt x="584124" y="1516380"/>
                  <a:pt x="601882" y="1518865"/>
                  <a:pt x="606984" y="1531620"/>
                </a:cubicBezTo>
                <a:cubicBezTo>
                  <a:pt x="611459" y="1542807"/>
                  <a:pt x="607602" y="1565910"/>
                  <a:pt x="595554" y="1565910"/>
                </a:cubicBezTo>
                <a:cubicBezTo>
                  <a:pt x="573338" y="1565910"/>
                  <a:pt x="557454" y="1543050"/>
                  <a:pt x="538404" y="1531620"/>
                </a:cubicBezTo>
                <a:cubicBezTo>
                  <a:pt x="530784" y="1516380"/>
                  <a:pt x="522256" y="1501561"/>
                  <a:pt x="515544" y="1485900"/>
                </a:cubicBezTo>
                <a:cubicBezTo>
                  <a:pt x="510798" y="1474826"/>
                  <a:pt x="496885" y="1461249"/>
                  <a:pt x="504114" y="1451610"/>
                </a:cubicBezTo>
                <a:cubicBezTo>
                  <a:pt x="513539" y="1439043"/>
                  <a:pt x="534594" y="1443990"/>
                  <a:pt x="549834" y="1440180"/>
                </a:cubicBezTo>
                <a:cubicBezTo>
                  <a:pt x="568884" y="1443990"/>
                  <a:pt x="588794" y="1444789"/>
                  <a:pt x="606984" y="1451610"/>
                </a:cubicBezTo>
                <a:cubicBezTo>
                  <a:pt x="632445" y="1461158"/>
                  <a:pt x="657775" y="1490971"/>
                  <a:pt x="675564" y="1508760"/>
                </a:cubicBezTo>
                <a:cubicBezTo>
                  <a:pt x="690804" y="1501140"/>
                  <a:pt x="706566" y="1494485"/>
                  <a:pt x="721284" y="1485900"/>
                </a:cubicBezTo>
                <a:cubicBezTo>
                  <a:pt x="752331" y="1467789"/>
                  <a:pt x="779687" y="1442909"/>
                  <a:pt x="812724" y="1428750"/>
                </a:cubicBezTo>
                <a:cubicBezTo>
                  <a:pt x="834025" y="1419621"/>
                  <a:pt x="858444" y="1421130"/>
                  <a:pt x="881304" y="1417320"/>
                </a:cubicBezTo>
                <a:cubicBezTo>
                  <a:pt x="892734" y="1421130"/>
                  <a:pt x="907075" y="1420231"/>
                  <a:pt x="915594" y="1428750"/>
                </a:cubicBezTo>
                <a:cubicBezTo>
                  <a:pt x="924113" y="1437269"/>
                  <a:pt x="929946" y="1474729"/>
                  <a:pt x="927024" y="1463040"/>
                </a:cubicBezTo>
                <a:cubicBezTo>
                  <a:pt x="920297" y="1436131"/>
                  <a:pt x="911784" y="1409700"/>
                  <a:pt x="904164" y="1383030"/>
                </a:cubicBezTo>
                <a:cubicBezTo>
                  <a:pt x="923214" y="1375410"/>
                  <a:pt x="940955" y="1362715"/>
                  <a:pt x="961314" y="1360170"/>
                </a:cubicBezTo>
                <a:cubicBezTo>
                  <a:pt x="1020626" y="1352756"/>
                  <a:pt x="978202" y="1382824"/>
                  <a:pt x="1007034" y="1405890"/>
                </a:cubicBezTo>
                <a:cubicBezTo>
                  <a:pt x="1019301" y="1415703"/>
                  <a:pt x="1037514" y="1413510"/>
                  <a:pt x="1052754" y="1417320"/>
                </a:cubicBezTo>
                <a:cubicBezTo>
                  <a:pt x="1075328" y="1411677"/>
                  <a:pt x="1127458" y="1402157"/>
                  <a:pt x="1144194" y="1383030"/>
                </a:cubicBezTo>
                <a:cubicBezTo>
                  <a:pt x="1161024" y="1363795"/>
                  <a:pt x="1166367" y="1336953"/>
                  <a:pt x="1178484" y="1314450"/>
                </a:cubicBezTo>
                <a:cubicBezTo>
                  <a:pt x="1193047" y="1287404"/>
                  <a:pt x="1208400" y="1260780"/>
                  <a:pt x="1224204" y="1234440"/>
                </a:cubicBezTo>
                <a:cubicBezTo>
                  <a:pt x="1259278" y="1175984"/>
                  <a:pt x="1242705" y="1213296"/>
                  <a:pt x="1304214" y="1143000"/>
                </a:cubicBezTo>
                <a:cubicBezTo>
                  <a:pt x="1415607" y="1015694"/>
                  <a:pt x="1223735" y="1212049"/>
                  <a:pt x="1361364" y="1074420"/>
                </a:cubicBezTo>
                <a:cubicBezTo>
                  <a:pt x="1368984" y="1051560"/>
                  <a:pt x="1377884" y="1029087"/>
                  <a:pt x="1384224" y="1005840"/>
                </a:cubicBezTo>
                <a:cubicBezTo>
                  <a:pt x="1399207" y="950903"/>
                  <a:pt x="1397152" y="916844"/>
                  <a:pt x="1407084" y="857250"/>
                </a:cubicBezTo>
                <a:cubicBezTo>
                  <a:pt x="1409667" y="841755"/>
                  <a:pt x="1414704" y="826770"/>
                  <a:pt x="1418514" y="811530"/>
                </a:cubicBezTo>
                <a:cubicBezTo>
                  <a:pt x="1422324" y="773430"/>
                  <a:pt x="1448539" y="730702"/>
                  <a:pt x="1429944" y="697230"/>
                </a:cubicBezTo>
                <a:cubicBezTo>
                  <a:pt x="1418689" y="676971"/>
                  <a:pt x="1381671" y="697491"/>
                  <a:pt x="1361364" y="708660"/>
                </a:cubicBezTo>
                <a:cubicBezTo>
                  <a:pt x="1303928" y="740250"/>
                  <a:pt x="1257358" y="788912"/>
                  <a:pt x="1201344" y="822960"/>
                </a:cubicBezTo>
                <a:cubicBezTo>
                  <a:pt x="1062832" y="907154"/>
                  <a:pt x="933359" y="1015321"/>
                  <a:pt x="778434" y="1062990"/>
                </a:cubicBezTo>
                <a:cubicBezTo>
                  <a:pt x="613559" y="1113721"/>
                  <a:pt x="676195" y="1085535"/>
                  <a:pt x="584124" y="1131570"/>
                </a:cubicBezTo>
                <a:lnTo>
                  <a:pt x="515544" y="1120140"/>
                </a:lnTo>
                <a:cubicBezTo>
                  <a:pt x="511212" y="1108587"/>
                  <a:pt x="562708" y="1006903"/>
                  <a:pt x="584124" y="994410"/>
                </a:cubicBezTo>
                <a:cubicBezTo>
                  <a:pt x="615345" y="976198"/>
                  <a:pt x="686994" y="960120"/>
                  <a:pt x="686994" y="960120"/>
                </a:cubicBezTo>
                <a:cubicBezTo>
                  <a:pt x="785633" y="979848"/>
                  <a:pt x="718567" y="986236"/>
                  <a:pt x="755574" y="902970"/>
                </a:cubicBezTo>
                <a:cubicBezTo>
                  <a:pt x="762139" y="888199"/>
                  <a:pt x="803899" y="860660"/>
                  <a:pt x="789864" y="868680"/>
                </a:cubicBezTo>
                <a:cubicBezTo>
                  <a:pt x="749485" y="891754"/>
                  <a:pt x="675564" y="948690"/>
                  <a:pt x="675564" y="948690"/>
                </a:cubicBezTo>
                <a:cubicBezTo>
                  <a:pt x="671754" y="902970"/>
                  <a:pt x="656161" y="856710"/>
                  <a:pt x="664134" y="811530"/>
                </a:cubicBezTo>
                <a:cubicBezTo>
                  <a:pt x="668374" y="787505"/>
                  <a:pt x="696924" y="775068"/>
                  <a:pt x="709854" y="754380"/>
                </a:cubicBezTo>
                <a:cubicBezTo>
                  <a:pt x="716240" y="744163"/>
                  <a:pt x="733239" y="721584"/>
                  <a:pt x="721284" y="720090"/>
                </a:cubicBezTo>
                <a:cubicBezTo>
                  <a:pt x="686429" y="715733"/>
                  <a:pt x="652704" y="735330"/>
                  <a:pt x="618414" y="742950"/>
                </a:cubicBezTo>
                <a:cubicBezTo>
                  <a:pt x="234260" y="1041736"/>
                  <a:pt x="542615" y="817471"/>
                  <a:pt x="332664" y="948690"/>
                </a:cubicBezTo>
                <a:cubicBezTo>
                  <a:pt x="297717" y="970532"/>
                  <a:pt x="229794" y="1017270"/>
                  <a:pt x="229794" y="1017270"/>
                </a:cubicBezTo>
                <a:cubicBezTo>
                  <a:pt x="289344" y="898171"/>
                  <a:pt x="198730" y="1064128"/>
                  <a:pt x="321234" y="914400"/>
                </a:cubicBezTo>
                <a:cubicBezTo>
                  <a:pt x="371438" y="853040"/>
                  <a:pt x="493850" y="649179"/>
                  <a:pt x="458394" y="720090"/>
                </a:cubicBezTo>
                <a:cubicBezTo>
                  <a:pt x="450774" y="735330"/>
                  <a:pt x="442246" y="750149"/>
                  <a:pt x="435534" y="765810"/>
                </a:cubicBezTo>
                <a:cubicBezTo>
                  <a:pt x="430788" y="776884"/>
                  <a:pt x="419358" y="811174"/>
                  <a:pt x="424104" y="800100"/>
                </a:cubicBezTo>
                <a:cubicBezTo>
                  <a:pt x="433654" y="777816"/>
                  <a:pt x="472760" y="660004"/>
                  <a:pt x="504114" y="628650"/>
                </a:cubicBezTo>
                <a:cubicBezTo>
                  <a:pt x="512633" y="620131"/>
                  <a:pt x="526974" y="621030"/>
                  <a:pt x="538404" y="617220"/>
                </a:cubicBezTo>
                <a:cubicBezTo>
                  <a:pt x="542214" y="628650"/>
                  <a:pt x="539058" y="646122"/>
                  <a:pt x="549834" y="651510"/>
                </a:cubicBezTo>
                <a:cubicBezTo>
                  <a:pt x="560610" y="656898"/>
                  <a:pt x="572197" y="641784"/>
                  <a:pt x="584124" y="640080"/>
                </a:cubicBezTo>
                <a:cubicBezTo>
                  <a:pt x="625784" y="634129"/>
                  <a:pt x="667944" y="632460"/>
                  <a:pt x="709854" y="628650"/>
                </a:cubicBezTo>
                <a:cubicBezTo>
                  <a:pt x="728904" y="632460"/>
                  <a:pt x="750662" y="629575"/>
                  <a:pt x="767004" y="640080"/>
                </a:cubicBezTo>
                <a:cubicBezTo>
                  <a:pt x="864870" y="702994"/>
                  <a:pt x="865833" y="724449"/>
                  <a:pt x="915594" y="811530"/>
                </a:cubicBezTo>
                <a:cubicBezTo>
                  <a:pt x="911784" y="830580"/>
                  <a:pt x="923553" y="869892"/>
                  <a:pt x="904164" y="868680"/>
                </a:cubicBezTo>
                <a:cubicBezTo>
                  <a:pt x="792249" y="861685"/>
                  <a:pt x="737861" y="804389"/>
                  <a:pt x="664134" y="742950"/>
                </a:cubicBezTo>
                <a:cubicBezTo>
                  <a:pt x="648894" y="716280"/>
                  <a:pt x="632151" y="690414"/>
                  <a:pt x="618414" y="662940"/>
                </a:cubicBezTo>
                <a:cubicBezTo>
                  <a:pt x="609279" y="644670"/>
                  <a:pt x="600437" y="600020"/>
                  <a:pt x="595554" y="582930"/>
                </a:cubicBezTo>
                <a:cubicBezTo>
                  <a:pt x="592244" y="571345"/>
                  <a:pt x="587934" y="560070"/>
                  <a:pt x="584124" y="548640"/>
                </a:cubicBezTo>
                <a:cubicBezTo>
                  <a:pt x="591744" y="533400"/>
                  <a:pt x="590820" y="508308"/>
                  <a:pt x="606984" y="502920"/>
                </a:cubicBezTo>
                <a:cubicBezTo>
                  <a:pt x="679828" y="478639"/>
                  <a:pt x="697178" y="523288"/>
                  <a:pt x="721284" y="571500"/>
                </a:cubicBezTo>
                <a:cubicBezTo>
                  <a:pt x="726672" y="582276"/>
                  <a:pt x="728904" y="594360"/>
                  <a:pt x="732714" y="605790"/>
                </a:cubicBezTo>
                <a:cubicBezTo>
                  <a:pt x="717474" y="659130"/>
                  <a:pt x="710844" y="715724"/>
                  <a:pt x="686994" y="765810"/>
                </a:cubicBezTo>
                <a:cubicBezTo>
                  <a:pt x="669273" y="803024"/>
                  <a:pt x="571365" y="892426"/>
                  <a:pt x="538404" y="914400"/>
                </a:cubicBezTo>
                <a:cubicBezTo>
                  <a:pt x="521332" y="925781"/>
                  <a:pt x="500003" y="928927"/>
                  <a:pt x="481254" y="937260"/>
                </a:cubicBezTo>
                <a:cubicBezTo>
                  <a:pt x="437749" y="956596"/>
                  <a:pt x="438020" y="958463"/>
                  <a:pt x="401244" y="982980"/>
                </a:cubicBezTo>
                <a:cubicBezTo>
                  <a:pt x="374574" y="967740"/>
                  <a:pt x="327562" y="967318"/>
                  <a:pt x="321234" y="937260"/>
                </a:cubicBezTo>
                <a:cubicBezTo>
                  <a:pt x="311133" y="889282"/>
                  <a:pt x="336286" y="765971"/>
                  <a:pt x="389814" y="720090"/>
                </a:cubicBezTo>
                <a:cubicBezTo>
                  <a:pt x="402751" y="709001"/>
                  <a:pt x="420740" y="705684"/>
                  <a:pt x="435534" y="697230"/>
                </a:cubicBezTo>
                <a:cubicBezTo>
                  <a:pt x="447461" y="690414"/>
                  <a:pt x="457537" y="680513"/>
                  <a:pt x="469824" y="674370"/>
                </a:cubicBezTo>
                <a:cubicBezTo>
                  <a:pt x="480600" y="668982"/>
                  <a:pt x="493104" y="667833"/>
                  <a:pt x="504114" y="662940"/>
                </a:cubicBezTo>
                <a:cubicBezTo>
                  <a:pt x="527469" y="652560"/>
                  <a:pt x="549834" y="640080"/>
                  <a:pt x="572694" y="628650"/>
                </a:cubicBezTo>
                <a:cubicBezTo>
                  <a:pt x="591744" y="636270"/>
                  <a:pt x="625545" y="631448"/>
                  <a:pt x="629844" y="651510"/>
                </a:cubicBezTo>
                <a:cubicBezTo>
                  <a:pt x="649913" y="745165"/>
                  <a:pt x="625134" y="786463"/>
                  <a:pt x="561264" y="822960"/>
                </a:cubicBezTo>
                <a:cubicBezTo>
                  <a:pt x="550803" y="828938"/>
                  <a:pt x="538404" y="830580"/>
                  <a:pt x="526974" y="834390"/>
                </a:cubicBezTo>
                <a:cubicBezTo>
                  <a:pt x="523164" y="819150"/>
                  <a:pt x="515544" y="804379"/>
                  <a:pt x="515544" y="788670"/>
                </a:cubicBezTo>
                <a:cubicBezTo>
                  <a:pt x="515544" y="776622"/>
                  <a:pt x="521586" y="765156"/>
                  <a:pt x="526974" y="754380"/>
                </a:cubicBezTo>
                <a:cubicBezTo>
                  <a:pt x="557992" y="692343"/>
                  <a:pt x="549173" y="705291"/>
                  <a:pt x="595554" y="674370"/>
                </a:cubicBezTo>
                <a:cubicBezTo>
                  <a:pt x="603174" y="662940"/>
                  <a:pt x="607160" y="647958"/>
                  <a:pt x="618414" y="640080"/>
                </a:cubicBezTo>
                <a:cubicBezTo>
                  <a:pt x="646332" y="620538"/>
                  <a:pt x="709854" y="594360"/>
                  <a:pt x="709854" y="594360"/>
                </a:cubicBezTo>
                <a:cubicBezTo>
                  <a:pt x="725094" y="601980"/>
                  <a:pt x="752434" y="600473"/>
                  <a:pt x="755574" y="617220"/>
                </a:cubicBezTo>
                <a:cubicBezTo>
                  <a:pt x="759964" y="640635"/>
                  <a:pt x="769492" y="771357"/>
                  <a:pt x="721284" y="811530"/>
                </a:cubicBezTo>
                <a:cubicBezTo>
                  <a:pt x="708194" y="822438"/>
                  <a:pt x="690013" y="825359"/>
                  <a:pt x="675564" y="834390"/>
                </a:cubicBezTo>
                <a:cubicBezTo>
                  <a:pt x="659410" y="844486"/>
                  <a:pt x="645084" y="857250"/>
                  <a:pt x="629844" y="868680"/>
                </a:cubicBezTo>
                <a:cubicBezTo>
                  <a:pt x="606984" y="857250"/>
                  <a:pt x="565643" y="859570"/>
                  <a:pt x="561264" y="834390"/>
                </a:cubicBezTo>
                <a:cubicBezTo>
                  <a:pt x="548143" y="758942"/>
                  <a:pt x="571003" y="681238"/>
                  <a:pt x="584124" y="605790"/>
                </a:cubicBezTo>
                <a:cubicBezTo>
                  <a:pt x="586478" y="592256"/>
                  <a:pt x="596646" y="580546"/>
                  <a:pt x="606984" y="571500"/>
                </a:cubicBezTo>
                <a:cubicBezTo>
                  <a:pt x="627661" y="553408"/>
                  <a:pt x="650990" y="538067"/>
                  <a:pt x="675564" y="525780"/>
                </a:cubicBezTo>
                <a:cubicBezTo>
                  <a:pt x="689615" y="518755"/>
                  <a:pt x="706044" y="518160"/>
                  <a:pt x="721284" y="514350"/>
                </a:cubicBezTo>
                <a:cubicBezTo>
                  <a:pt x="823388" y="555192"/>
                  <a:pt x="805250" y="526514"/>
                  <a:pt x="755574" y="708660"/>
                </a:cubicBezTo>
                <a:cubicBezTo>
                  <a:pt x="739569" y="767344"/>
                  <a:pt x="683419" y="818937"/>
                  <a:pt x="641274" y="857250"/>
                </a:cubicBezTo>
                <a:cubicBezTo>
                  <a:pt x="636842" y="861279"/>
                  <a:pt x="568697" y="917746"/>
                  <a:pt x="549834" y="925830"/>
                </a:cubicBezTo>
                <a:cubicBezTo>
                  <a:pt x="535395" y="932018"/>
                  <a:pt x="519219" y="932944"/>
                  <a:pt x="504114" y="937260"/>
                </a:cubicBezTo>
                <a:cubicBezTo>
                  <a:pt x="492529" y="940570"/>
                  <a:pt x="481254" y="944880"/>
                  <a:pt x="469824" y="948690"/>
                </a:cubicBezTo>
                <a:cubicBezTo>
                  <a:pt x="462204" y="929640"/>
                  <a:pt x="448244" y="912018"/>
                  <a:pt x="446964" y="891540"/>
                </a:cubicBezTo>
                <a:cubicBezTo>
                  <a:pt x="444339" y="849539"/>
                  <a:pt x="447551" y="806472"/>
                  <a:pt x="458394" y="765810"/>
                </a:cubicBezTo>
                <a:cubicBezTo>
                  <a:pt x="463302" y="747403"/>
                  <a:pt x="480286" y="734554"/>
                  <a:pt x="492684" y="720090"/>
                </a:cubicBezTo>
                <a:cubicBezTo>
                  <a:pt x="529683" y="676924"/>
                  <a:pt x="530979" y="684725"/>
                  <a:pt x="584124" y="651510"/>
                </a:cubicBezTo>
                <a:cubicBezTo>
                  <a:pt x="595773" y="644229"/>
                  <a:pt x="605552" y="633473"/>
                  <a:pt x="618414" y="628650"/>
                </a:cubicBezTo>
                <a:cubicBezTo>
                  <a:pt x="636604" y="621829"/>
                  <a:pt x="656514" y="621030"/>
                  <a:pt x="675564" y="617220"/>
                </a:cubicBezTo>
                <a:cubicBezTo>
                  <a:pt x="709854" y="621030"/>
                  <a:pt x="763005" y="597791"/>
                  <a:pt x="778434" y="628650"/>
                </a:cubicBezTo>
                <a:cubicBezTo>
                  <a:pt x="797861" y="667505"/>
                  <a:pt x="761556" y="714581"/>
                  <a:pt x="744144" y="754380"/>
                </a:cubicBezTo>
                <a:cubicBezTo>
                  <a:pt x="734366" y="776730"/>
                  <a:pt x="716301" y="794930"/>
                  <a:pt x="698424" y="811530"/>
                </a:cubicBezTo>
                <a:cubicBezTo>
                  <a:pt x="662670" y="844730"/>
                  <a:pt x="622490" y="872825"/>
                  <a:pt x="584124" y="902970"/>
                </a:cubicBezTo>
                <a:cubicBezTo>
                  <a:pt x="533136" y="943032"/>
                  <a:pt x="553712" y="932157"/>
                  <a:pt x="504114" y="948690"/>
                </a:cubicBezTo>
                <a:cubicBezTo>
                  <a:pt x="473634" y="929640"/>
                  <a:pt x="423139" y="925926"/>
                  <a:pt x="412674" y="891540"/>
                </a:cubicBezTo>
                <a:cubicBezTo>
                  <a:pt x="392675" y="825830"/>
                  <a:pt x="404872" y="751738"/>
                  <a:pt x="424104" y="685800"/>
                </a:cubicBezTo>
                <a:cubicBezTo>
                  <a:pt x="433156" y="654764"/>
                  <a:pt x="468521" y="638698"/>
                  <a:pt x="492684" y="617220"/>
                </a:cubicBezTo>
                <a:cubicBezTo>
                  <a:pt x="516413" y="596128"/>
                  <a:pt x="531997" y="591292"/>
                  <a:pt x="561264" y="582930"/>
                </a:cubicBezTo>
                <a:cubicBezTo>
                  <a:pt x="598928" y="572169"/>
                  <a:pt x="624851" y="567927"/>
                  <a:pt x="664134" y="560070"/>
                </a:cubicBezTo>
                <a:cubicBezTo>
                  <a:pt x="742350" y="599178"/>
                  <a:pt x="737033" y="578312"/>
                  <a:pt x="686994" y="720090"/>
                </a:cubicBezTo>
                <a:cubicBezTo>
                  <a:pt x="678875" y="743095"/>
                  <a:pt x="657482" y="759006"/>
                  <a:pt x="641274" y="777240"/>
                </a:cubicBezTo>
                <a:cubicBezTo>
                  <a:pt x="626955" y="793349"/>
                  <a:pt x="613487" y="811005"/>
                  <a:pt x="595554" y="822960"/>
                </a:cubicBezTo>
                <a:cubicBezTo>
                  <a:pt x="545015" y="856653"/>
                  <a:pt x="547417" y="835598"/>
                  <a:pt x="504114" y="857250"/>
                </a:cubicBezTo>
                <a:cubicBezTo>
                  <a:pt x="491827" y="863393"/>
                  <a:pt x="481254" y="872490"/>
                  <a:pt x="469824" y="880110"/>
                </a:cubicBezTo>
                <a:cubicBezTo>
                  <a:pt x="439344" y="864870"/>
                  <a:pt x="403854" y="857030"/>
                  <a:pt x="378384" y="834390"/>
                </a:cubicBezTo>
                <a:cubicBezTo>
                  <a:pt x="366643" y="823953"/>
                  <a:pt x="365391" y="804301"/>
                  <a:pt x="366954" y="788670"/>
                </a:cubicBezTo>
                <a:cubicBezTo>
                  <a:pt x="373134" y="726871"/>
                  <a:pt x="388462" y="540037"/>
                  <a:pt x="481254" y="502920"/>
                </a:cubicBezTo>
                <a:cubicBezTo>
                  <a:pt x="578738" y="463927"/>
                  <a:pt x="518609" y="485459"/>
                  <a:pt x="664134" y="445770"/>
                </a:cubicBezTo>
                <a:cubicBezTo>
                  <a:pt x="761237" y="454598"/>
                  <a:pt x="787683" y="433700"/>
                  <a:pt x="847014" y="502920"/>
                </a:cubicBezTo>
                <a:cubicBezTo>
                  <a:pt x="854855" y="512068"/>
                  <a:pt x="854634" y="525780"/>
                  <a:pt x="858444" y="537210"/>
                </a:cubicBezTo>
                <a:cubicBezTo>
                  <a:pt x="847014" y="586740"/>
                  <a:pt x="842578" y="638425"/>
                  <a:pt x="824154" y="685800"/>
                </a:cubicBezTo>
                <a:cubicBezTo>
                  <a:pt x="815312" y="708537"/>
                  <a:pt x="795685" y="725699"/>
                  <a:pt x="778434" y="742950"/>
                </a:cubicBezTo>
                <a:cubicBezTo>
                  <a:pt x="744726" y="776658"/>
                  <a:pt x="717439" y="793584"/>
                  <a:pt x="675564" y="811530"/>
                </a:cubicBezTo>
                <a:cubicBezTo>
                  <a:pt x="664490" y="816276"/>
                  <a:pt x="652704" y="819150"/>
                  <a:pt x="641274" y="822960"/>
                </a:cubicBezTo>
                <a:cubicBezTo>
                  <a:pt x="587934" y="792480"/>
                  <a:pt x="527679" y="771755"/>
                  <a:pt x="481254" y="731520"/>
                </a:cubicBezTo>
                <a:cubicBezTo>
                  <a:pt x="466573" y="718796"/>
                  <a:pt x="468612" y="693759"/>
                  <a:pt x="469824" y="674370"/>
                </a:cubicBezTo>
                <a:cubicBezTo>
                  <a:pt x="472481" y="631856"/>
                  <a:pt x="477393" y="588398"/>
                  <a:pt x="492684" y="548640"/>
                </a:cubicBezTo>
                <a:cubicBezTo>
                  <a:pt x="497615" y="535818"/>
                  <a:pt x="514687" y="531923"/>
                  <a:pt x="526974" y="525780"/>
                </a:cubicBezTo>
                <a:cubicBezTo>
                  <a:pt x="552927" y="512804"/>
                  <a:pt x="580314" y="502920"/>
                  <a:pt x="606984" y="491490"/>
                </a:cubicBezTo>
                <a:cubicBezTo>
                  <a:pt x="683184" y="502920"/>
                  <a:pt x="760290" y="509412"/>
                  <a:pt x="835584" y="525780"/>
                </a:cubicBezTo>
                <a:cubicBezTo>
                  <a:pt x="849008" y="528698"/>
                  <a:pt x="857947" y="541824"/>
                  <a:pt x="869874" y="548640"/>
                </a:cubicBezTo>
                <a:cubicBezTo>
                  <a:pt x="884668" y="557094"/>
                  <a:pt x="900354" y="563880"/>
                  <a:pt x="915594" y="571500"/>
                </a:cubicBezTo>
                <a:cubicBezTo>
                  <a:pt x="924295" y="615006"/>
                  <a:pt x="938454" y="678571"/>
                  <a:pt x="938454" y="720090"/>
                </a:cubicBezTo>
                <a:cubicBezTo>
                  <a:pt x="938454" y="750017"/>
                  <a:pt x="895786" y="800669"/>
                  <a:pt x="881304" y="811530"/>
                </a:cubicBezTo>
                <a:cubicBezTo>
                  <a:pt x="800175" y="872377"/>
                  <a:pt x="764699" y="883318"/>
                  <a:pt x="686994" y="914400"/>
                </a:cubicBezTo>
                <a:cubicBezTo>
                  <a:pt x="568069" y="904490"/>
                  <a:pt x="561907" y="938385"/>
                  <a:pt x="515544" y="857250"/>
                </a:cubicBezTo>
                <a:cubicBezTo>
                  <a:pt x="509566" y="846789"/>
                  <a:pt x="507924" y="834390"/>
                  <a:pt x="504114" y="822960"/>
                </a:cubicBezTo>
                <a:cubicBezTo>
                  <a:pt x="530784" y="758190"/>
                  <a:pt x="548086" y="688714"/>
                  <a:pt x="584124" y="628650"/>
                </a:cubicBezTo>
                <a:cubicBezTo>
                  <a:pt x="595554" y="609600"/>
                  <a:pt x="621771" y="604998"/>
                  <a:pt x="641274" y="594360"/>
                </a:cubicBezTo>
                <a:cubicBezTo>
                  <a:pt x="663711" y="582121"/>
                  <a:pt x="685835" y="568804"/>
                  <a:pt x="709854" y="560070"/>
                </a:cubicBezTo>
                <a:cubicBezTo>
                  <a:pt x="731483" y="552205"/>
                  <a:pt x="833665" y="539117"/>
                  <a:pt x="847014" y="537210"/>
                </a:cubicBezTo>
                <a:cubicBezTo>
                  <a:pt x="888924" y="544830"/>
                  <a:pt x="937301" y="536441"/>
                  <a:pt x="972744" y="560070"/>
                </a:cubicBezTo>
                <a:cubicBezTo>
                  <a:pt x="1001098" y="578973"/>
                  <a:pt x="1018464" y="651510"/>
                  <a:pt x="1018464" y="651510"/>
                </a:cubicBezTo>
                <a:cubicBezTo>
                  <a:pt x="984520" y="804256"/>
                  <a:pt x="1016386" y="855172"/>
                  <a:pt x="892734" y="925830"/>
                </a:cubicBezTo>
                <a:cubicBezTo>
                  <a:pt x="868651" y="939592"/>
                  <a:pt x="839394" y="941070"/>
                  <a:pt x="812724" y="948690"/>
                </a:cubicBezTo>
                <a:cubicBezTo>
                  <a:pt x="793674" y="960120"/>
                  <a:pt x="775875" y="973957"/>
                  <a:pt x="755574" y="982980"/>
                </a:cubicBezTo>
                <a:cubicBezTo>
                  <a:pt x="742367" y="988850"/>
                  <a:pt x="661741" y="1004033"/>
                  <a:pt x="652704" y="1005840"/>
                </a:cubicBezTo>
                <a:cubicBezTo>
                  <a:pt x="626034" y="994410"/>
                  <a:pt x="594381" y="990827"/>
                  <a:pt x="572694" y="971550"/>
                </a:cubicBezTo>
                <a:cubicBezTo>
                  <a:pt x="530797" y="934308"/>
                  <a:pt x="554967" y="813859"/>
                  <a:pt x="561264" y="788670"/>
                </a:cubicBezTo>
                <a:cubicBezTo>
                  <a:pt x="566652" y="767117"/>
                  <a:pt x="579845" y="747229"/>
                  <a:pt x="595554" y="731520"/>
                </a:cubicBezTo>
                <a:cubicBezTo>
                  <a:pt x="678790" y="648284"/>
                  <a:pt x="683171" y="654631"/>
                  <a:pt x="778434" y="628650"/>
                </a:cubicBezTo>
                <a:cubicBezTo>
                  <a:pt x="793590" y="624517"/>
                  <a:pt x="808914" y="621030"/>
                  <a:pt x="824154" y="617220"/>
                </a:cubicBezTo>
                <a:cubicBezTo>
                  <a:pt x="888924" y="628650"/>
                  <a:pt x="957397" y="627083"/>
                  <a:pt x="1018464" y="651510"/>
                </a:cubicBezTo>
                <a:cubicBezTo>
                  <a:pt x="1083333" y="677458"/>
                  <a:pt x="1043231" y="851530"/>
                  <a:pt x="1041324" y="857250"/>
                </a:cubicBezTo>
                <a:cubicBezTo>
                  <a:pt x="1032805" y="882808"/>
                  <a:pt x="1005025" y="897340"/>
                  <a:pt x="984174" y="914400"/>
                </a:cubicBezTo>
                <a:cubicBezTo>
                  <a:pt x="962910" y="931798"/>
                  <a:pt x="939037" y="945794"/>
                  <a:pt x="915594" y="960120"/>
                </a:cubicBezTo>
                <a:cubicBezTo>
                  <a:pt x="776459" y="1045147"/>
                  <a:pt x="826343" y="1028153"/>
                  <a:pt x="732714" y="1051560"/>
                </a:cubicBezTo>
                <a:cubicBezTo>
                  <a:pt x="683184" y="1043940"/>
                  <a:pt x="631317" y="1045555"/>
                  <a:pt x="584124" y="1028700"/>
                </a:cubicBezTo>
                <a:cubicBezTo>
                  <a:pt x="572778" y="1024648"/>
                  <a:pt x="572694" y="1006458"/>
                  <a:pt x="572694" y="994410"/>
                </a:cubicBezTo>
                <a:cubicBezTo>
                  <a:pt x="572694" y="944734"/>
                  <a:pt x="567591" y="892664"/>
                  <a:pt x="584124" y="845820"/>
                </a:cubicBezTo>
                <a:cubicBezTo>
                  <a:pt x="592243" y="822815"/>
                  <a:pt x="621288" y="814090"/>
                  <a:pt x="641274" y="800100"/>
                </a:cubicBezTo>
                <a:cubicBezTo>
                  <a:pt x="700321" y="758767"/>
                  <a:pt x="689548" y="767585"/>
                  <a:pt x="755574" y="754380"/>
                </a:cubicBezTo>
                <a:cubicBezTo>
                  <a:pt x="820344" y="762000"/>
                  <a:pt x="888255" y="755907"/>
                  <a:pt x="949884" y="777240"/>
                </a:cubicBezTo>
                <a:cubicBezTo>
                  <a:pt x="1012610" y="798953"/>
                  <a:pt x="1044781" y="842207"/>
                  <a:pt x="1075614" y="891540"/>
                </a:cubicBezTo>
                <a:cubicBezTo>
                  <a:pt x="1087388" y="910379"/>
                  <a:pt x="1099969" y="928819"/>
                  <a:pt x="1109904" y="948690"/>
                </a:cubicBezTo>
                <a:cubicBezTo>
                  <a:pt x="1115292" y="959466"/>
                  <a:pt x="1117524" y="971550"/>
                  <a:pt x="1121334" y="982980"/>
                </a:cubicBezTo>
                <a:cubicBezTo>
                  <a:pt x="1111708" y="1031108"/>
                  <a:pt x="1113466" y="1107798"/>
                  <a:pt x="1064184" y="1143000"/>
                </a:cubicBezTo>
                <a:cubicBezTo>
                  <a:pt x="1051401" y="1152131"/>
                  <a:pt x="1033569" y="1150114"/>
                  <a:pt x="1018464" y="1154430"/>
                </a:cubicBezTo>
                <a:cubicBezTo>
                  <a:pt x="1006879" y="1157740"/>
                  <a:pt x="995604" y="1162050"/>
                  <a:pt x="984174" y="1165860"/>
                </a:cubicBezTo>
                <a:cubicBezTo>
                  <a:pt x="980364" y="1154430"/>
                  <a:pt x="967356" y="1142346"/>
                  <a:pt x="972744" y="1131570"/>
                </a:cubicBezTo>
                <a:cubicBezTo>
                  <a:pt x="978132" y="1120794"/>
                  <a:pt x="994986" y="1120140"/>
                  <a:pt x="1007034" y="1120140"/>
                </a:cubicBezTo>
                <a:cubicBezTo>
                  <a:pt x="1033975" y="1120140"/>
                  <a:pt x="1060374" y="1127760"/>
                  <a:pt x="1087044" y="1131570"/>
                </a:cubicBezTo>
                <a:cubicBezTo>
                  <a:pt x="1102284" y="1154430"/>
                  <a:pt x="1126101" y="1173496"/>
                  <a:pt x="1132764" y="1200150"/>
                </a:cubicBezTo>
                <a:cubicBezTo>
                  <a:pt x="1138385" y="1222633"/>
                  <a:pt x="1130746" y="1247552"/>
                  <a:pt x="1121334" y="1268730"/>
                </a:cubicBezTo>
                <a:cubicBezTo>
                  <a:pt x="1114769" y="1283501"/>
                  <a:pt x="1098474" y="1314450"/>
                  <a:pt x="1087044" y="1303020"/>
                </a:cubicBezTo>
                <a:cubicBezTo>
                  <a:pt x="1074996" y="1290972"/>
                  <a:pt x="1096814" y="1268208"/>
                  <a:pt x="1109904" y="1257300"/>
                </a:cubicBezTo>
                <a:cubicBezTo>
                  <a:pt x="1121972" y="1247243"/>
                  <a:pt x="1140384" y="1249680"/>
                  <a:pt x="1155624" y="1245870"/>
                </a:cubicBezTo>
                <a:cubicBezTo>
                  <a:pt x="1159434" y="1257300"/>
                  <a:pt x="1170864" y="1268730"/>
                  <a:pt x="1167054" y="1280160"/>
                </a:cubicBezTo>
                <a:cubicBezTo>
                  <a:pt x="1161942" y="1295495"/>
                  <a:pt x="1117907" y="1320817"/>
                  <a:pt x="1132764" y="1314450"/>
                </a:cubicBezTo>
                <a:cubicBezTo>
                  <a:pt x="1211561" y="1280680"/>
                  <a:pt x="1285948" y="1222002"/>
                  <a:pt x="1338504" y="1154430"/>
                </a:cubicBezTo>
                <a:cubicBezTo>
                  <a:pt x="1365783" y="1119358"/>
                  <a:pt x="1375666" y="1071548"/>
                  <a:pt x="1407084" y="1040130"/>
                </a:cubicBezTo>
                <a:cubicBezTo>
                  <a:pt x="1442004" y="1005210"/>
                  <a:pt x="1446181" y="1008262"/>
                  <a:pt x="1464234" y="960120"/>
                </a:cubicBezTo>
                <a:cubicBezTo>
                  <a:pt x="1469750" y="945411"/>
                  <a:pt x="1471348" y="929505"/>
                  <a:pt x="1475664" y="914400"/>
                </a:cubicBezTo>
                <a:cubicBezTo>
                  <a:pt x="1510625" y="792038"/>
                  <a:pt x="1456695" y="1004219"/>
                  <a:pt x="1498524" y="822960"/>
                </a:cubicBezTo>
                <a:cubicBezTo>
                  <a:pt x="1505589" y="792347"/>
                  <a:pt x="1495243" y="748948"/>
                  <a:pt x="1521384" y="731520"/>
                </a:cubicBezTo>
                <a:lnTo>
                  <a:pt x="1555674" y="708660"/>
                </a:lnTo>
                <a:cubicBezTo>
                  <a:pt x="1551864" y="632460"/>
                  <a:pt x="1554112" y="555714"/>
                  <a:pt x="1544244" y="480060"/>
                </a:cubicBezTo>
                <a:cubicBezTo>
                  <a:pt x="1542467" y="466438"/>
                  <a:pt x="1527527" y="458057"/>
                  <a:pt x="1521384" y="445770"/>
                </a:cubicBezTo>
                <a:cubicBezTo>
                  <a:pt x="1515996" y="434994"/>
                  <a:pt x="1518473" y="419999"/>
                  <a:pt x="1509954" y="411480"/>
                </a:cubicBezTo>
                <a:cubicBezTo>
                  <a:pt x="1501435" y="402961"/>
                  <a:pt x="1487094" y="403860"/>
                  <a:pt x="1475664" y="400050"/>
                </a:cubicBezTo>
                <a:cubicBezTo>
                  <a:pt x="1468044" y="388620"/>
                  <a:pt x="1462518" y="375474"/>
                  <a:pt x="1452804" y="365760"/>
                </a:cubicBezTo>
                <a:cubicBezTo>
                  <a:pt x="1426492" y="339448"/>
                  <a:pt x="1407770" y="340214"/>
                  <a:pt x="1372794" y="331470"/>
                </a:cubicBezTo>
                <a:cubicBezTo>
                  <a:pt x="1361364" y="320040"/>
                  <a:pt x="1351263" y="307104"/>
                  <a:pt x="1338504" y="297180"/>
                </a:cubicBezTo>
                <a:cubicBezTo>
                  <a:pt x="1316817" y="280312"/>
                  <a:pt x="1292784" y="266700"/>
                  <a:pt x="1269924" y="251460"/>
                </a:cubicBezTo>
                <a:lnTo>
                  <a:pt x="1201344" y="205740"/>
                </a:lnTo>
                <a:lnTo>
                  <a:pt x="1167054" y="182880"/>
                </a:lnTo>
                <a:lnTo>
                  <a:pt x="1132764" y="160020"/>
                </a:lnTo>
                <a:cubicBezTo>
                  <a:pt x="1007034" y="163830"/>
                  <a:pt x="880991" y="161803"/>
                  <a:pt x="755574" y="171450"/>
                </a:cubicBezTo>
                <a:cubicBezTo>
                  <a:pt x="731548" y="173298"/>
                  <a:pt x="710473" y="188892"/>
                  <a:pt x="686994" y="194310"/>
                </a:cubicBezTo>
                <a:cubicBezTo>
                  <a:pt x="660743" y="200368"/>
                  <a:pt x="633402" y="200456"/>
                  <a:pt x="606984" y="205740"/>
                </a:cubicBezTo>
                <a:cubicBezTo>
                  <a:pt x="499706" y="227196"/>
                  <a:pt x="546941" y="220324"/>
                  <a:pt x="481254" y="240030"/>
                </a:cubicBezTo>
                <a:cubicBezTo>
                  <a:pt x="454687" y="248000"/>
                  <a:pt x="427914" y="255270"/>
                  <a:pt x="401244" y="262890"/>
                </a:cubicBezTo>
                <a:cubicBezTo>
                  <a:pt x="382194" y="274320"/>
                  <a:pt x="364319" y="287987"/>
                  <a:pt x="344094" y="297180"/>
                </a:cubicBezTo>
                <a:cubicBezTo>
                  <a:pt x="322157" y="307151"/>
                  <a:pt x="297887" y="311091"/>
                  <a:pt x="275514" y="320040"/>
                </a:cubicBezTo>
                <a:cubicBezTo>
                  <a:pt x="259694" y="326368"/>
                  <a:pt x="245364" y="335980"/>
                  <a:pt x="229794" y="342900"/>
                </a:cubicBezTo>
                <a:cubicBezTo>
                  <a:pt x="211045" y="351233"/>
                  <a:pt x="190995" y="356584"/>
                  <a:pt x="172644" y="365760"/>
                </a:cubicBezTo>
                <a:cubicBezTo>
                  <a:pt x="160357" y="371903"/>
                  <a:pt x="150641" y="382477"/>
                  <a:pt x="138354" y="388620"/>
                </a:cubicBezTo>
                <a:cubicBezTo>
                  <a:pt x="43710" y="435942"/>
                  <a:pt x="168044" y="357396"/>
                  <a:pt x="69774" y="422910"/>
                </a:cubicBezTo>
                <a:cubicBezTo>
                  <a:pt x="33506" y="477312"/>
                  <a:pt x="55614" y="435821"/>
                  <a:pt x="35484" y="502920"/>
                </a:cubicBezTo>
                <a:cubicBezTo>
                  <a:pt x="28560" y="526000"/>
                  <a:pt x="12624" y="571500"/>
                  <a:pt x="12624" y="571500"/>
                </a:cubicBezTo>
                <a:cubicBezTo>
                  <a:pt x="-2467" y="828054"/>
                  <a:pt x="-5865" y="782962"/>
                  <a:pt x="12624" y="1097280"/>
                </a:cubicBezTo>
                <a:cubicBezTo>
                  <a:pt x="13271" y="1108280"/>
                  <a:pt x="30553" y="1185356"/>
                  <a:pt x="35484" y="1200150"/>
                </a:cubicBezTo>
                <a:cubicBezTo>
                  <a:pt x="105649" y="1410645"/>
                  <a:pt x="-11783" y="1048466"/>
                  <a:pt x="126924" y="1325880"/>
                </a:cubicBezTo>
                <a:cubicBezTo>
                  <a:pt x="185156" y="1442344"/>
                  <a:pt x="130605" y="1351313"/>
                  <a:pt x="218364" y="1451610"/>
                </a:cubicBezTo>
                <a:cubicBezTo>
                  <a:pt x="227410" y="1461948"/>
                  <a:pt x="230671" y="1477106"/>
                  <a:pt x="241224" y="1485900"/>
                </a:cubicBezTo>
                <a:cubicBezTo>
                  <a:pt x="254314" y="1496808"/>
                  <a:pt x="271124" y="1502432"/>
                  <a:pt x="286944" y="1508760"/>
                </a:cubicBezTo>
                <a:cubicBezTo>
                  <a:pt x="309317" y="1517709"/>
                  <a:pt x="332664" y="1524000"/>
                  <a:pt x="355524" y="1531620"/>
                </a:cubicBezTo>
                <a:cubicBezTo>
                  <a:pt x="366954" y="1535430"/>
                  <a:pt x="377887" y="1541346"/>
                  <a:pt x="389814" y="1543050"/>
                </a:cubicBezTo>
                <a:lnTo>
                  <a:pt x="469824" y="1554480"/>
                </a:lnTo>
                <a:cubicBezTo>
                  <a:pt x="481254" y="1558290"/>
                  <a:pt x="492529" y="1562600"/>
                  <a:pt x="504114" y="1565910"/>
                </a:cubicBezTo>
                <a:cubicBezTo>
                  <a:pt x="519219" y="1570226"/>
                  <a:pt x="535395" y="1571152"/>
                  <a:pt x="549834" y="1577340"/>
                </a:cubicBezTo>
                <a:cubicBezTo>
                  <a:pt x="608836" y="1602627"/>
                  <a:pt x="558210" y="1599589"/>
                  <a:pt x="618414" y="1611630"/>
                </a:cubicBezTo>
                <a:cubicBezTo>
                  <a:pt x="644832" y="1616914"/>
                  <a:pt x="671754" y="1619250"/>
                  <a:pt x="698424" y="1623060"/>
                </a:cubicBezTo>
                <a:cubicBezTo>
                  <a:pt x="709854" y="1626870"/>
                  <a:pt x="720666" y="1634490"/>
                  <a:pt x="732714" y="1634490"/>
                </a:cubicBezTo>
                <a:cubicBezTo>
                  <a:pt x="856255" y="1634490"/>
                  <a:pt x="843166" y="1635773"/>
                  <a:pt x="915594" y="1611630"/>
                </a:cubicBezTo>
                <a:cubicBezTo>
                  <a:pt x="946765" y="1580459"/>
                  <a:pt x="959736" y="1570721"/>
                  <a:pt x="984174" y="1531620"/>
                </a:cubicBezTo>
                <a:cubicBezTo>
                  <a:pt x="993205" y="1517171"/>
                  <a:pt x="997583" y="1500077"/>
                  <a:pt x="1007034" y="1485900"/>
                </a:cubicBezTo>
                <a:cubicBezTo>
                  <a:pt x="1020566" y="1465601"/>
                  <a:pt x="1039222" y="1449049"/>
                  <a:pt x="1052754" y="1428750"/>
                </a:cubicBezTo>
                <a:cubicBezTo>
                  <a:pt x="1117890" y="1331047"/>
                  <a:pt x="1024681" y="1439511"/>
                  <a:pt x="1109904" y="1325880"/>
                </a:cubicBezTo>
                <a:cubicBezTo>
                  <a:pt x="1119603" y="1312948"/>
                  <a:pt x="1133674" y="1303863"/>
                  <a:pt x="1144194" y="1291590"/>
                </a:cubicBezTo>
                <a:cubicBezTo>
                  <a:pt x="1150407" y="1284342"/>
                  <a:pt x="1194107" y="1226053"/>
                  <a:pt x="1201344" y="1211580"/>
                </a:cubicBezTo>
                <a:cubicBezTo>
                  <a:pt x="1206732" y="1200804"/>
                  <a:pt x="1207386" y="1188066"/>
                  <a:pt x="1212774" y="1177290"/>
                </a:cubicBezTo>
                <a:cubicBezTo>
                  <a:pt x="1218917" y="1165003"/>
                  <a:pt x="1229491" y="1155287"/>
                  <a:pt x="1235634" y="1143000"/>
                </a:cubicBezTo>
                <a:cubicBezTo>
                  <a:pt x="1241022" y="1132224"/>
                  <a:pt x="1241676" y="1119486"/>
                  <a:pt x="1247064" y="1108710"/>
                </a:cubicBezTo>
                <a:cubicBezTo>
                  <a:pt x="1253207" y="1096423"/>
                  <a:pt x="1263781" y="1086707"/>
                  <a:pt x="1269924" y="1074420"/>
                </a:cubicBezTo>
                <a:cubicBezTo>
                  <a:pt x="1288876" y="1036516"/>
                  <a:pt x="1267308" y="1040130"/>
                  <a:pt x="1292784" y="104013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reeform 10"/>
          <p:cNvSpPr/>
          <p:nvPr/>
        </p:nvSpPr>
        <p:spPr>
          <a:xfrm>
            <a:off x="1428349" y="4926330"/>
            <a:ext cx="1660940" cy="1669264"/>
          </a:xfrm>
          <a:custGeom>
            <a:avLst/>
            <a:gdLst>
              <a:gd name="connsiteX0" fmla="*/ 849410 w 1660940"/>
              <a:gd name="connsiteY0" fmla="*/ 1428750 h 1669264"/>
              <a:gd name="connsiteX1" fmla="*/ 975140 w 1660940"/>
              <a:gd name="connsiteY1" fmla="*/ 1371600 h 1669264"/>
              <a:gd name="connsiteX2" fmla="*/ 1032290 w 1660940"/>
              <a:gd name="connsiteY2" fmla="*/ 1348740 h 1669264"/>
              <a:gd name="connsiteX3" fmla="*/ 1135160 w 1660940"/>
              <a:gd name="connsiteY3" fmla="*/ 1291590 h 1669264"/>
              <a:gd name="connsiteX4" fmla="*/ 1158020 w 1660940"/>
              <a:gd name="connsiteY4" fmla="*/ 1337310 h 1669264"/>
              <a:gd name="connsiteX5" fmla="*/ 1123730 w 1660940"/>
              <a:gd name="connsiteY5" fmla="*/ 1394460 h 1669264"/>
              <a:gd name="connsiteX6" fmla="*/ 1032290 w 1660940"/>
              <a:gd name="connsiteY6" fmla="*/ 1440180 h 1669264"/>
              <a:gd name="connsiteX7" fmla="*/ 1009430 w 1660940"/>
              <a:gd name="connsiteY7" fmla="*/ 1405890 h 1669264"/>
              <a:gd name="connsiteX8" fmla="*/ 963710 w 1660940"/>
              <a:gd name="connsiteY8" fmla="*/ 1257300 h 1669264"/>
              <a:gd name="connsiteX9" fmla="*/ 929420 w 1660940"/>
              <a:gd name="connsiteY9" fmla="*/ 1291590 h 1669264"/>
              <a:gd name="connsiteX10" fmla="*/ 906560 w 1660940"/>
              <a:gd name="connsiteY10" fmla="*/ 1223010 h 1669264"/>
              <a:gd name="connsiteX11" fmla="*/ 929420 w 1660940"/>
              <a:gd name="connsiteY11" fmla="*/ 1188720 h 1669264"/>
              <a:gd name="connsiteX12" fmla="*/ 906560 w 1660940"/>
              <a:gd name="connsiteY12" fmla="*/ 1303020 h 1669264"/>
              <a:gd name="connsiteX13" fmla="*/ 872270 w 1660940"/>
              <a:gd name="connsiteY13" fmla="*/ 1337310 h 1669264"/>
              <a:gd name="connsiteX14" fmla="*/ 895130 w 1660940"/>
              <a:gd name="connsiteY14" fmla="*/ 1291590 h 1669264"/>
              <a:gd name="connsiteX15" fmla="*/ 963710 w 1660940"/>
              <a:gd name="connsiteY15" fmla="*/ 1245870 h 1669264"/>
              <a:gd name="connsiteX16" fmla="*/ 895130 w 1660940"/>
              <a:gd name="connsiteY16" fmla="*/ 1394460 h 1669264"/>
              <a:gd name="connsiteX17" fmla="*/ 849410 w 1660940"/>
              <a:gd name="connsiteY17" fmla="*/ 1440180 h 1669264"/>
              <a:gd name="connsiteX18" fmla="*/ 837980 w 1660940"/>
              <a:gd name="connsiteY18" fmla="*/ 1394460 h 1669264"/>
              <a:gd name="connsiteX19" fmla="*/ 860840 w 1660940"/>
              <a:gd name="connsiteY19" fmla="*/ 1360170 h 1669264"/>
              <a:gd name="connsiteX20" fmla="*/ 929420 w 1660940"/>
              <a:gd name="connsiteY20" fmla="*/ 1291590 h 1669264"/>
              <a:gd name="connsiteX21" fmla="*/ 917990 w 1660940"/>
              <a:gd name="connsiteY21" fmla="*/ 1360170 h 1669264"/>
              <a:gd name="connsiteX22" fmla="*/ 860840 w 1660940"/>
              <a:gd name="connsiteY22" fmla="*/ 1405890 h 1669264"/>
              <a:gd name="connsiteX23" fmla="*/ 792260 w 1660940"/>
              <a:gd name="connsiteY23" fmla="*/ 1440180 h 1669264"/>
              <a:gd name="connsiteX24" fmla="*/ 780830 w 1660940"/>
              <a:gd name="connsiteY24" fmla="*/ 1383030 h 1669264"/>
              <a:gd name="connsiteX25" fmla="*/ 826550 w 1660940"/>
              <a:gd name="connsiteY25" fmla="*/ 1234440 h 1669264"/>
              <a:gd name="connsiteX26" fmla="*/ 860840 w 1660940"/>
              <a:gd name="connsiteY26" fmla="*/ 1223010 h 1669264"/>
              <a:gd name="connsiteX27" fmla="*/ 815120 w 1660940"/>
              <a:gd name="connsiteY27" fmla="*/ 1325880 h 1669264"/>
              <a:gd name="connsiteX28" fmla="*/ 792260 w 1660940"/>
              <a:gd name="connsiteY28" fmla="*/ 1360170 h 1669264"/>
              <a:gd name="connsiteX29" fmla="*/ 723680 w 1660940"/>
              <a:gd name="connsiteY29" fmla="*/ 1405890 h 1669264"/>
              <a:gd name="connsiteX30" fmla="*/ 700820 w 1660940"/>
              <a:gd name="connsiteY30" fmla="*/ 1371600 h 1669264"/>
              <a:gd name="connsiteX31" fmla="*/ 712250 w 1660940"/>
              <a:gd name="connsiteY31" fmla="*/ 1337310 h 1669264"/>
              <a:gd name="connsiteX32" fmla="*/ 826550 w 1660940"/>
              <a:gd name="connsiteY32" fmla="*/ 1245870 h 1669264"/>
              <a:gd name="connsiteX33" fmla="*/ 849410 w 1660940"/>
              <a:gd name="connsiteY33" fmla="*/ 1291590 h 1669264"/>
              <a:gd name="connsiteX34" fmla="*/ 792260 w 1660940"/>
              <a:gd name="connsiteY34" fmla="*/ 1371600 h 1669264"/>
              <a:gd name="connsiteX35" fmla="*/ 723680 w 1660940"/>
              <a:gd name="connsiteY35" fmla="*/ 1451610 h 1669264"/>
              <a:gd name="connsiteX36" fmla="*/ 666530 w 1660940"/>
              <a:gd name="connsiteY36" fmla="*/ 1405890 h 1669264"/>
              <a:gd name="connsiteX37" fmla="*/ 769400 w 1660940"/>
              <a:gd name="connsiteY37" fmla="*/ 1325880 h 1669264"/>
              <a:gd name="connsiteX38" fmla="*/ 735110 w 1660940"/>
              <a:gd name="connsiteY38" fmla="*/ 1405890 h 1669264"/>
              <a:gd name="connsiteX39" fmla="*/ 712250 w 1660940"/>
              <a:gd name="connsiteY39" fmla="*/ 1440180 h 1669264"/>
              <a:gd name="connsiteX40" fmla="*/ 666530 w 1660940"/>
              <a:gd name="connsiteY40" fmla="*/ 1451610 h 1669264"/>
              <a:gd name="connsiteX41" fmla="*/ 632240 w 1660940"/>
              <a:gd name="connsiteY41" fmla="*/ 1474470 h 1669264"/>
              <a:gd name="connsiteX42" fmla="*/ 597950 w 1660940"/>
              <a:gd name="connsiteY42" fmla="*/ 1463040 h 1669264"/>
              <a:gd name="connsiteX43" fmla="*/ 632240 w 1660940"/>
              <a:gd name="connsiteY43" fmla="*/ 1325880 h 1669264"/>
              <a:gd name="connsiteX44" fmla="*/ 723680 w 1660940"/>
              <a:gd name="connsiteY44" fmla="*/ 1280160 h 1669264"/>
              <a:gd name="connsiteX45" fmla="*/ 757970 w 1660940"/>
              <a:gd name="connsiteY45" fmla="*/ 1314450 h 1669264"/>
              <a:gd name="connsiteX46" fmla="*/ 689390 w 1660940"/>
              <a:gd name="connsiteY46" fmla="*/ 1451610 h 1669264"/>
              <a:gd name="connsiteX47" fmla="*/ 643670 w 1660940"/>
              <a:gd name="connsiteY47" fmla="*/ 1463040 h 1669264"/>
              <a:gd name="connsiteX48" fmla="*/ 575090 w 1660940"/>
              <a:gd name="connsiteY48" fmla="*/ 1451610 h 1669264"/>
              <a:gd name="connsiteX49" fmla="*/ 540800 w 1660940"/>
              <a:gd name="connsiteY49" fmla="*/ 1337310 h 1669264"/>
              <a:gd name="connsiteX50" fmla="*/ 597950 w 1660940"/>
              <a:gd name="connsiteY50" fmla="*/ 1211580 h 1669264"/>
              <a:gd name="connsiteX51" fmla="*/ 666530 w 1660940"/>
              <a:gd name="connsiteY51" fmla="*/ 1234440 h 1669264"/>
              <a:gd name="connsiteX52" fmla="*/ 586520 w 1660940"/>
              <a:gd name="connsiteY52" fmla="*/ 1371600 h 1669264"/>
              <a:gd name="connsiteX53" fmla="*/ 552230 w 1660940"/>
              <a:gd name="connsiteY53" fmla="*/ 1383030 h 1669264"/>
              <a:gd name="connsiteX54" fmla="*/ 460790 w 1660940"/>
              <a:gd name="connsiteY54" fmla="*/ 1371600 h 1669264"/>
              <a:gd name="connsiteX55" fmla="*/ 449360 w 1660940"/>
              <a:gd name="connsiteY55" fmla="*/ 1337310 h 1669264"/>
              <a:gd name="connsiteX56" fmla="*/ 437930 w 1660940"/>
              <a:gd name="connsiteY56" fmla="*/ 1280160 h 1669264"/>
              <a:gd name="connsiteX57" fmla="*/ 472220 w 1660940"/>
              <a:gd name="connsiteY57" fmla="*/ 1097280 h 1669264"/>
              <a:gd name="connsiteX58" fmla="*/ 529370 w 1660940"/>
              <a:gd name="connsiteY58" fmla="*/ 1051560 h 1669264"/>
              <a:gd name="connsiteX59" fmla="*/ 620810 w 1660940"/>
              <a:gd name="connsiteY59" fmla="*/ 1005840 h 1669264"/>
              <a:gd name="connsiteX60" fmla="*/ 780830 w 1660940"/>
              <a:gd name="connsiteY60" fmla="*/ 1028700 h 1669264"/>
              <a:gd name="connsiteX61" fmla="*/ 792260 w 1660940"/>
              <a:gd name="connsiteY61" fmla="*/ 1085850 h 1669264"/>
              <a:gd name="connsiteX62" fmla="*/ 723680 w 1660940"/>
              <a:gd name="connsiteY62" fmla="*/ 1188720 h 1669264"/>
              <a:gd name="connsiteX63" fmla="*/ 632240 w 1660940"/>
              <a:gd name="connsiteY63" fmla="*/ 1154430 h 1669264"/>
              <a:gd name="connsiteX64" fmla="*/ 609380 w 1660940"/>
              <a:gd name="connsiteY64" fmla="*/ 1017270 h 1669264"/>
              <a:gd name="connsiteX65" fmla="*/ 632240 w 1660940"/>
              <a:gd name="connsiteY65" fmla="*/ 868680 h 1669264"/>
              <a:gd name="connsiteX66" fmla="*/ 689390 w 1660940"/>
              <a:gd name="connsiteY66" fmla="*/ 800100 h 1669264"/>
              <a:gd name="connsiteX67" fmla="*/ 792260 w 1660940"/>
              <a:gd name="connsiteY67" fmla="*/ 731520 h 1669264"/>
              <a:gd name="connsiteX68" fmla="*/ 837980 w 1660940"/>
              <a:gd name="connsiteY68" fmla="*/ 720090 h 1669264"/>
              <a:gd name="connsiteX69" fmla="*/ 872270 w 1660940"/>
              <a:gd name="connsiteY69" fmla="*/ 708660 h 1669264"/>
              <a:gd name="connsiteX70" fmla="*/ 940850 w 1660940"/>
              <a:gd name="connsiteY70" fmla="*/ 720090 h 1669264"/>
              <a:gd name="connsiteX71" fmla="*/ 963710 w 1660940"/>
              <a:gd name="connsiteY71" fmla="*/ 811530 h 1669264"/>
              <a:gd name="connsiteX72" fmla="*/ 906560 w 1660940"/>
              <a:gd name="connsiteY72" fmla="*/ 994410 h 1669264"/>
              <a:gd name="connsiteX73" fmla="*/ 860840 w 1660940"/>
              <a:gd name="connsiteY73" fmla="*/ 1017270 h 1669264"/>
              <a:gd name="connsiteX74" fmla="*/ 769400 w 1660940"/>
              <a:gd name="connsiteY74" fmla="*/ 1074420 h 1669264"/>
              <a:gd name="connsiteX75" fmla="*/ 677960 w 1660940"/>
              <a:gd name="connsiteY75" fmla="*/ 1040130 h 1669264"/>
              <a:gd name="connsiteX76" fmla="*/ 632240 w 1660940"/>
              <a:gd name="connsiteY76" fmla="*/ 960120 h 1669264"/>
              <a:gd name="connsiteX77" fmla="*/ 575090 w 1660940"/>
              <a:gd name="connsiteY77" fmla="*/ 742950 h 1669264"/>
              <a:gd name="connsiteX78" fmla="*/ 609380 w 1660940"/>
              <a:gd name="connsiteY78" fmla="*/ 525780 h 1669264"/>
              <a:gd name="connsiteX79" fmla="*/ 666530 w 1660940"/>
              <a:gd name="connsiteY79" fmla="*/ 480060 h 1669264"/>
              <a:gd name="connsiteX80" fmla="*/ 712250 w 1660940"/>
              <a:gd name="connsiteY80" fmla="*/ 468630 h 1669264"/>
              <a:gd name="connsiteX81" fmla="*/ 837980 w 1660940"/>
              <a:gd name="connsiteY81" fmla="*/ 491490 h 1669264"/>
              <a:gd name="connsiteX82" fmla="*/ 860840 w 1660940"/>
              <a:gd name="connsiteY82" fmla="*/ 548640 h 1669264"/>
              <a:gd name="connsiteX83" fmla="*/ 757970 w 1660940"/>
              <a:gd name="connsiteY83" fmla="*/ 822960 h 1669264"/>
              <a:gd name="connsiteX84" fmla="*/ 712250 w 1660940"/>
              <a:gd name="connsiteY84" fmla="*/ 845820 h 1669264"/>
              <a:gd name="connsiteX85" fmla="*/ 552230 w 1660940"/>
              <a:gd name="connsiteY85" fmla="*/ 788670 h 1669264"/>
              <a:gd name="connsiteX86" fmla="*/ 540800 w 1660940"/>
              <a:gd name="connsiteY86" fmla="*/ 754380 h 1669264"/>
              <a:gd name="connsiteX87" fmla="*/ 517940 w 1660940"/>
              <a:gd name="connsiteY87" fmla="*/ 697230 h 1669264"/>
              <a:gd name="connsiteX88" fmla="*/ 529370 w 1660940"/>
              <a:gd name="connsiteY88" fmla="*/ 594360 h 1669264"/>
              <a:gd name="connsiteX89" fmla="*/ 643670 w 1660940"/>
              <a:gd name="connsiteY89" fmla="*/ 514350 h 1669264"/>
              <a:gd name="connsiteX90" fmla="*/ 780830 w 1660940"/>
              <a:gd name="connsiteY90" fmla="*/ 548640 h 1669264"/>
              <a:gd name="connsiteX91" fmla="*/ 792260 w 1660940"/>
              <a:gd name="connsiteY91" fmla="*/ 582930 h 1669264"/>
              <a:gd name="connsiteX92" fmla="*/ 780830 w 1660940"/>
              <a:gd name="connsiteY92" fmla="*/ 731520 h 1669264"/>
              <a:gd name="connsiteX93" fmla="*/ 746540 w 1660940"/>
              <a:gd name="connsiteY93" fmla="*/ 765810 h 1669264"/>
              <a:gd name="connsiteX94" fmla="*/ 677960 w 1660940"/>
              <a:gd name="connsiteY94" fmla="*/ 742950 h 1669264"/>
              <a:gd name="connsiteX95" fmla="*/ 712250 w 1660940"/>
              <a:gd name="connsiteY95" fmla="*/ 651510 h 1669264"/>
              <a:gd name="connsiteX96" fmla="*/ 746540 w 1660940"/>
              <a:gd name="connsiteY96" fmla="*/ 605790 h 1669264"/>
              <a:gd name="connsiteX97" fmla="*/ 860840 w 1660940"/>
              <a:gd name="connsiteY97" fmla="*/ 571500 h 1669264"/>
              <a:gd name="connsiteX98" fmla="*/ 975140 w 1660940"/>
              <a:gd name="connsiteY98" fmla="*/ 582930 h 1669264"/>
              <a:gd name="connsiteX99" fmla="*/ 998000 w 1660940"/>
              <a:gd name="connsiteY99" fmla="*/ 617220 h 1669264"/>
              <a:gd name="connsiteX100" fmla="*/ 975140 w 1660940"/>
              <a:gd name="connsiteY100" fmla="*/ 800100 h 1669264"/>
              <a:gd name="connsiteX101" fmla="*/ 917990 w 1660940"/>
              <a:gd name="connsiteY101" fmla="*/ 834390 h 1669264"/>
              <a:gd name="connsiteX102" fmla="*/ 769400 w 1660940"/>
              <a:gd name="connsiteY102" fmla="*/ 925830 h 1669264"/>
              <a:gd name="connsiteX103" fmla="*/ 666530 w 1660940"/>
              <a:gd name="connsiteY103" fmla="*/ 891540 h 1669264"/>
              <a:gd name="connsiteX104" fmla="*/ 655100 w 1660940"/>
              <a:gd name="connsiteY104" fmla="*/ 857250 h 1669264"/>
              <a:gd name="connsiteX105" fmla="*/ 666530 w 1660940"/>
              <a:gd name="connsiteY105" fmla="*/ 731520 h 1669264"/>
              <a:gd name="connsiteX106" fmla="*/ 712250 w 1660940"/>
              <a:gd name="connsiteY106" fmla="*/ 697230 h 1669264"/>
              <a:gd name="connsiteX107" fmla="*/ 769400 w 1660940"/>
              <a:gd name="connsiteY107" fmla="*/ 662940 h 1669264"/>
              <a:gd name="connsiteX108" fmla="*/ 815120 w 1660940"/>
              <a:gd name="connsiteY108" fmla="*/ 651510 h 1669264"/>
              <a:gd name="connsiteX109" fmla="*/ 849410 w 1660940"/>
              <a:gd name="connsiteY109" fmla="*/ 640080 h 1669264"/>
              <a:gd name="connsiteX110" fmla="*/ 952280 w 1660940"/>
              <a:gd name="connsiteY110" fmla="*/ 674370 h 1669264"/>
              <a:gd name="connsiteX111" fmla="*/ 963710 w 1660940"/>
              <a:gd name="connsiteY111" fmla="*/ 731520 h 1669264"/>
              <a:gd name="connsiteX112" fmla="*/ 883700 w 1660940"/>
              <a:gd name="connsiteY112" fmla="*/ 971550 h 1669264"/>
              <a:gd name="connsiteX113" fmla="*/ 826550 w 1660940"/>
              <a:gd name="connsiteY113" fmla="*/ 1005840 h 1669264"/>
              <a:gd name="connsiteX114" fmla="*/ 769400 w 1660940"/>
              <a:gd name="connsiteY114" fmla="*/ 1017270 h 1669264"/>
              <a:gd name="connsiteX115" fmla="*/ 735110 w 1660940"/>
              <a:gd name="connsiteY115" fmla="*/ 1028700 h 1669264"/>
              <a:gd name="connsiteX116" fmla="*/ 655100 w 1660940"/>
              <a:gd name="connsiteY116" fmla="*/ 1017270 h 1669264"/>
              <a:gd name="connsiteX117" fmla="*/ 597950 w 1660940"/>
              <a:gd name="connsiteY117" fmla="*/ 925830 h 1669264"/>
              <a:gd name="connsiteX118" fmla="*/ 609380 w 1660940"/>
              <a:gd name="connsiteY118" fmla="*/ 765810 h 1669264"/>
              <a:gd name="connsiteX119" fmla="*/ 643670 w 1660940"/>
              <a:gd name="connsiteY119" fmla="*/ 720090 h 1669264"/>
              <a:gd name="connsiteX120" fmla="*/ 723680 w 1660940"/>
              <a:gd name="connsiteY120" fmla="*/ 697230 h 1669264"/>
              <a:gd name="connsiteX121" fmla="*/ 963710 w 1660940"/>
              <a:gd name="connsiteY121" fmla="*/ 674370 h 1669264"/>
              <a:gd name="connsiteX122" fmla="*/ 998000 w 1660940"/>
              <a:gd name="connsiteY122" fmla="*/ 765810 h 1669264"/>
              <a:gd name="connsiteX123" fmla="*/ 986570 w 1660940"/>
              <a:gd name="connsiteY123" fmla="*/ 925830 h 1669264"/>
              <a:gd name="connsiteX124" fmla="*/ 952280 w 1660940"/>
              <a:gd name="connsiteY124" fmla="*/ 948690 h 1669264"/>
              <a:gd name="connsiteX125" fmla="*/ 872270 w 1660940"/>
              <a:gd name="connsiteY125" fmla="*/ 994410 h 1669264"/>
              <a:gd name="connsiteX126" fmla="*/ 712250 w 1660940"/>
              <a:gd name="connsiteY126" fmla="*/ 902970 h 1669264"/>
              <a:gd name="connsiteX127" fmla="*/ 700820 w 1660940"/>
              <a:gd name="connsiteY127" fmla="*/ 857250 h 1669264"/>
              <a:gd name="connsiteX128" fmla="*/ 769400 w 1660940"/>
              <a:gd name="connsiteY128" fmla="*/ 651510 h 1669264"/>
              <a:gd name="connsiteX129" fmla="*/ 860840 w 1660940"/>
              <a:gd name="connsiteY129" fmla="*/ 617220 h 1669264"/>
              <a:gd name="connsiteX130" fmla="*/ 975140 w 1660940"/>
              <a:gd name="connsiteY130" fmla="*/ 640080 h 1669264"/>
              <a:gd name="connsiteX131" fmla="*/ 986570 w 1660940"/>
              <a:gd name="connsiteY131" fmla="*/ 685800 h 1669264"/>
              <a:gd name="connsiteX132" fmla="*/ 952280 w 1660940"/>
              <a:gd name="connsiteY132" fmla="*/ 868680 h 1669264"/>
              <a:gd name="connsiteX133" fmla="*/ 883700 w 1660940"/>
              <a:gd name="connsiteY133" fmla="*/ 948690 h 1669264"/>
              <a:gd name="connsiteX134" fmla="*/ 849410 w 1660940"/>
              <a:gd name="connsiteY134" fmla="*/ 982980 h 1669264"/>
              <a:gd name="connsiteX135" fmla="*/ 769400 w 1660940"/>
              <a:gd name="connsiteY135" fmla="*/ 1005840 h 1669264"/>
              <a:gd name="connsiteX136" fmla="*/ 769400 w 1660940"/>
              <a:gd name="connsiteY136" fmla="*/ 811530 h 1669264"/>
              <a:gd name="connsiteX137" fmla="*/ 815120 w 1660940"/>
              <a:gd name="connsiteY137" fmla="*/ 777240 h 1669264"/>
              <a:gd name="connsiteX138" fmla="*/ 849410 w 1660940"/>
              <a:gd name="connsiteY138" fmla="*/ 731520 h 1669264"/>
              <a:gd name="connsiteX139" fmla="*/ 940850 w 1660940"/>
              <a:gd name="connsiteY139" fmla="*/ 697230 h 1669264"/>
              <a:gd name="connsiteX140" fmla="*/ 1055150 w 1660940"/>
              <a:gd name="connsiteY140" fmla="*/ 720090 h 1669264"/>
              <a:gd name="connsiteX141" fmla="*/ 1032290 w 1660940"/>
              <a:gd name="connsiteY141" fmla="*/ 982980 h 1669264"/>
              <a:gd name="connsiteX142" fmla="*/ 1009430 w 1660940"/>
              <a:gd name="connsiteY142" fmla="*/ 1028700 h 1669264"/>
              <a:gd name="connsiteX143" fmla="*/ 963710 w 1660940"/>
              <a:gd name="connsiteY143" fmla="*/ 1062990 h 1669264"/>
              <a:gd name="connsiteX144" fmla="*/ 895130 w 1660940"/>
              <a:gd name="connsiteY144" fmla="*/ 1097280 h 1669264"/>
              <a:gd name="connsiteX145" fmla="*/ 826550 w 1660940"/>
              <a:gd name="connsiteY145" fmla="*/ 1062990 h 1669264"/>
              <a:gd name="connsiteX146" fmla="*/ 803690 w 1660940"/>
              <a:gd name="connsiteY146" fmla="*/ 1005840 h 1669264"/>
              <a:gd name="connsiteX147" fmla="*/ 837980 w 1660940"/>
              <a:gd name="connsiteY147" fmla="*/ 811530 h 1669264"/>
              <a:gd name="connsiteX148" fmla="*/ 883700 w 1660940"/>
              <a:gd name="connsiteY148" fmla="*/ 765810 h 1669264"/>
              <a:gd name="connsiteX149" fmla="*/ 917990 w 1660940"/>
              <a:gd name="connsiteY149" fmla="*/ 742950 h 1669264"/>
              <a:gd name="connsiteX150" fmla="*/ 975140 w 1660940"/>
              <a:gd name="connsiteY150" fmla="*/ 731520 h 1669264"/>
              <a:gd name="connsiteX151" fmla="*/ 1135160 w 1660940"/>
              <a:gd name="connsiteY151" fmla="*/ 777240 h 1669264"/>
              <a:gd name="connsiteX152" fmla="*/ 1158020 w 1660940"/>
              <a:gd name="connsiteY152" fmla="*/ 891540 h 1669264"/>
              <a:gd name="connsiteX153" fmla="*/ 1100870 w 1660940"/>
              <a:gd name="connsiteY153" fmla="*/ 1062990 h 1669264"/>
              <a:gd name="connsiteX154" fmla="*/ 1055150 w 1660940"/>
              <a:gd name="connsiteY154" fmla="*/ 1074420 h 1669264"/>
              <a:gd name="connsiteX155" fmla="*/ 1020860 w 1660940"/>
              <a:gd name="connsiteY155" fmla="*/ 1062990 h 1669264"/>
              <a:gd name="connsiteX156" fmla="*/ 1020860 w 1660940"/>
              <a:gd name="connsiteY156" fmla="*/ 948690 h 1669264"/>
              <a:gd name="connsiteX157" fmla="*/ 1043720 w 1660940"/>
              <a:gd name="connsiteY157" fmla="*/ 914400 h 1669264"/>
              <a:gd name="connsiteX158" fmla="*/ 1089440 w 1660940"/>
              <a:gd name="connsiteY158" fmla="*/ 902970 h 1669264"/>
              <a:gd name="connsiteX159" fmla="*/ 1192310 w 1660940"/>
              <a:gd name="connsiteY159" fmla="*/ 925830 h 1669264"/>
              <a:gd name="connsiteX160" fmla="*/ 1226600 w 1660940"/>
              <a:gd name="connsiteY160" fmla="*/ 948690 h 1669264"/>
              <a:gd name="connsiteX161" fmla="*/ 1260890 w 1660940"/>
              <a:gd name="connsiteY161" fmla="*/ 1017270 h 1669264"/>
              <a:gd name="connsiteX162" fmla="*/ 1272320 w 1660940"/>
              <a:gd name="connsiteY162" fmla="*/ 1062990 h 1669264"/>
              <a:gd name="connsiteX163" fmla="*/ 1295180 w 1660940"/>
              <a:gd name="connsiteY163" fmla="*/ 1005840 h 1669264"/>
              <a:gd name="connsiteX164" fmla="*/ 1306610 w 1660940"/>
              <a:gd name="connsiteY164" fmla="*/ 960120 h 1669264"/>
              <a:gd name="connsiteX165" fmla="*/ 1329470 w 1660940"/>
              <a:gd name="connsiteY165" fmla="*/ 914400 h 1669264"/>
              <a:gd name="connsiteX166" fmla="*/ 1295180 w 1660940"/>
              <a:gd name="connsiteY166" fmla="*/ 1051560 h 1669264"/>
              <a:gd name="connsiteX167" fmla="*/ 1272320 w 1660940"/>
              <a:gd name="connsiteY167" fmla="*/ 1085850 h 1669264"/>
              <a:gd name="connsiteX168" fmla="*/ 1249460 w 1660940"/>
              <a:gd name="connsiteY168" fmla="*/ 1131570 h 1669264"/>
              <a:gd name="connsiteX169" fmla="*/ 1295180 w 1660940"/>
              <a:gd name="connsiteY169" fmla="*/ 1005840 h 1669264"/>
              <a:gd name="connsiteX170" fmla="*/ 1306610 w 1660940"/>
              <a:gd name="connsiteY170" fmla="*/ 971550 h 1669264"/>
              <a:gd name="connsiteX171" fmla="*/ 1318040 w 1660940"/>
              <a:gd name="connsiteY171" fmla="*/ 1017270 h 1669264"/>
              <a:gd name="connsiteX172" fmla="*/ 1260890 w 1660940"/>
              <a:gd name="connsiteY172" fmla="*/ 1120140 h 1669264"/>
              <a:gd name="connsiteX173" fmla="*/ 1238030 w 1660940"/>
              <a:gd name="connsiteY173" fmla="*/ 1154430 h 1669264"/>
              <a:gd name="connsiteX174" fmla="*/ 1203740 w 1660940"/>
              <a:gd name="connsiteY174" fmla="*/ 1177290 h 1669264"/>
              <a:gd name="connsiteX175" fmla="*/ 1283750 w 1660940"/>
              <a:gd name="connsiteY175" fmla="*/ 1051560 h 1669264"/>
              <a:gd name="connsiteX176" fmla="*/ 1318040 w 1660940"/>
              <a:gd name="connsiteY176" fmla="*/ 1028700 h 1669264"/>
              <a:gd name="connsiteX177" fmla="*/ 1295180 w 1660940"/>
              <a:gd name="connsiteY177" fmla="*/ 1120140 h 1669264"/>
              <a:gd name="connsiteX178" fmla="*/ 1283750 w 1660940"/>
              <a:gd name="connsiteY178" fmla="*/ 1177290 h 1669264"/>
              <a:gd name="connsiteX179" fmla="*/ 1215170 w 1660940"/>
              <a:gd name="connsiteY179" fmla="*/ 1245870 h 1669264"/>
              <a:gd name="connsiteX180" fmla="*/ 1192310 w 1660940"/>
              <a:gd name="connsiteY180" fmla="*/ 1200150 h 1669264"/>
              <a:gd name="connsiteX181" fmla="*/ 1203740 w 1660940"/>
              <a:gd name="connsiteY181" fmla="*/ 1154430 h 1669264"/>
              <a:gd name="connsiteX182" fmla="*/ 1306610 w 1660940"/>
              <a:gd name="connsiteY182" fmla="*/ 1040130 h 1669264"/>
              <a:gd name="connsiteX183" fmla="*/ 1295180 w 1660940"/>
              <a:gd name="connsiteY183" fmla="*/ 1257300 h 1669264"/>
              <a:gd name="connsiteX184" fmla="*/ 1272320 w 1660940"/>
              <a:gd name="connsiteY184" fmla="*/ 1291590 h 1669264"/>
              <a:gd name="connsiteX185" fmla="*/ 1260890 w 1660940"/>
              <a:gd name="connsiteY185" fmla="*/ 1234440 h 1669264"/>
              <a:gd name="connsiteX186" fmla="*/ 1283750 w 1660940"/>
              <a:gd name="connsiteY186" fmla="*/ 1108710 h 1669264"/>
              <a:gd name="connsiteX187" fmla="*/ 1306610 w 1660940"/>
              <a:gd name="connsiteY187" fmla="*/ 1074420 h 1669264"/>
              <a:gd name="connsiteX188" fmla="*/ 1340900 w 1660940"/>
              <a:gd name="connsiteY188" fmla="*/ 1051560 h 1669264"/>
              <a:gd name="connsiteX189" fmla="*/ 1340900 w 1660940"/>
              <a:gd name="connsiteY189" fmla="*/ 1223010 h 1669264"/>
              <a:gd name="connsiteX190" fmla="*/ 1318040 w 1660940"/>
              <a:gd name="connsiteY190" fmla="*/ 1257300 h 1669264"/>
              <a:gd name="connsiteX191" fmla="*/ 1306610 w 1660940"/>
              <a:gd name="connsiteY191" fmla="*/ 1211580 h 1669264"/>
              <a:gd name="connsiteX192" fmla="*/ 1375190 w 1660940"/>
              <a:gd name="connsiteY192" fmla="*/ 1143000 h 1669264"/>
              <a:gd name="connsiteX193" fmla="*/ 1363760 w 1660940"/>
              <a:gd name="connsiteY193" fmla="*/ 1280160 h 1669264"/>
              <a:gd name="connsiteX194" fmla="*/ 1340900 w 1660940"/>
              <a:gd name="connsiteY194" fmla="*/ 1245870 h 1669264"/>
              <a:gd name="connsiteX195" fmla="*/ 1375190 w 1660940"/>
              <a:gd name="connsiteY195" fmla="*/ 1200150 h 1669264"/>
              <a:gd name="connsiteX196" fmla="*/ 1398050 w 1660940"/>
              <a:gd name="connsiteY196" fmla="*/ 1165860 h 1669264"/>
              <a:gd name="connsiteX197" fmla="*/ 1375190 w 1660940"/>
              <a:gd name="connsiteY197" fmla="*/ 1291590 h 1669264"/>
              <a:gd name="connsiteX198" fmla="*/ 1352330 w 1660940"/>
              <a:gd name="connsiteY198" fmla="*/ 1325880 h 1669264"/>
              <a:gd name="connsiteX199" fmla="*/ 1340900 w 1660940"/>
              <a:gd name="connsiteY199" fmla="*/ 1291590 h 1669264"/>
              <a:gd name="connsiteX200" fmla="*/ 1363760 w 1660940"/>
              <a:gd name="connsiteY200" fmla="*/ 1245870 h 1669264"/>
              <a:gd name="connsiteX201" fmla="*/ 1398050 w 1660940"/>
              <a:gd name="connsiteY201" fmla="*/ 1200150 h 1669264"/>
              <a:gd name="connsiteX202" fmla="*/ 1420910 w 1660940"/>
              <a:gd name="connsiteY202" fmla="*/ 1165860 h 1669264"/>
              <a:gd name="connsiteX203" fmla="*/ 1409480 w 1660940"/>
              <a:gd name="connsiteY203" fmla="*/ 1268730 h 1669264"/>
              <a:gd name="connsiteX204" fmla="*/ 1363760 w 1660940"/>
              <a:gd name="connsiteY204" fmla="*/ 1337310 h 1669264"/>
              <a:gd name="connsiteX205" fmla="*/ 1375190 w 1660940"/>
              <a:gd name="connsiteY205" fmla="*/ 1303020 h 1669264"/>
              <a:gd name="connsiteX206" fmla="*/ 1443770 w 1660940"/>
              <a:gd name="connsiteY206" fmla="*/ 1211580 h 1669264"/>
              <a:gd name="connsiteX207" fmla="*/ 1420910 w 1660940"/>
              <a:gd name="connsiteY207" fmla="*/ 1245870 h 1669264"/>
              <a:gd name="connsiteX208" fmla="*/ 1386620 w 1660940"/>
              <a:gd name="connsiteY208" fmla="*/ 1303020 h 1669264"/>
              <a:gd name="connsiteX209" fmla="*/ 1363760 w 1660940"/>
              <a:gd name="connsiteY209" fmla="*/ 1017270 h 1669264"/>
              <a:gd name="connsiteX210" fmla="*/ 1352330 w 1660940"/>
              <a:gd name="connsiteY210" fmla="*/ 1051560 h 1669264"/>
              <a:gd name="connsiteX211" fmla="*/ 1295180 w 1660940"/>
              <a:gd name="connsiteY211" fmla="*/ 1097280 h 1669264"/>
              <a:gd name="connsiteX212" fmla="*/ 1249460 w 1660940"/>
              <a:gd name="connsiteY212" fmla="*/ 1051560 h 1669264"/>
              <a:gd name="connsiteX213" fmla="*/ 1283750 w 1660940"/>
              <a:gd name="connsiteY213" fmla="*/ 822960 h 1669264"/>
              <a:gd name="connsiteX214" fmla="*/ 1295180 w 1660940"/>
              <a:gd name="connsiteY214" fmla="*/ 868680 h 1669264"/>
              <a:gd name="connsiteX215" fmla="*/ 1272320 w 1660940"/>
              <a:gd name="connsiteY215" fmla="*/ 914400 h 1669264"/>
              <a:gd name="connsiteX216" fmla="*/ 1169450 w 1660940"/>
              <a:gd name="connsiteY216" fmla="*/ 1028700 h 1669264"/>
              <a:gd name="connsiteX217" fmla="*/ 1135160 w 1660940"/>
              <a:gd name="connsiteY217" fmla="*/ 834390 h 1669264"/>
              <a:gd name="connsiteX218" fmla="*/ 1203740 w 1660940"/>
              <a:gd name="connsiteY218" fmla="*/ 777240 h 1669264"/>
              <a:gd name="connsiteX219" fmla="*/ 1295180 w 1660940"/>
              <a:gd name="connsiteY219" fmla="*/ 742950 h 1669264"/>
              <a:gd name="connsiteX220" fmla="*/ 1352330 w 1660940"/>
              <a:gd name="connsiteY220" fmla="*/ 754380 h 1669264"/>
              <a:gd name="connsiteX221" fmla="*/ 1363760 w 1660940"/>
              <a:gd name="connsiteY221" fmla="*/ 788670 h 1669264"/>
              <a:gd name="connsiteX222" fmla="*/ 1375190 w 1660940"/>
              <a:gd name="connsiteY222" fmla="*/ 845820 h 1669264"/>
              <a:gd name="connsiteX223" fmla="*/ 1363760 w 1660940"/>
              <a:gd name="connsiteY223" fmla="*/ 914400 h 1669264"/>
              <a:gd name="connsiteX224" fmla="*/ 1329470 w 1660940"/>
              <a:gd name="connsiteY224" fmla="*/ 925830 h 1669264"/>
              <a:gd name="connsiteX225" fmla="*/ 1318040 w 1660940"/>
              <a:gd name="connsiteY225" fmla="*/ 891540 h 1669264"/>
              <a:gd name="connsiteX226" fmla="*/ 1375190 w 1660940"/>
              <a:gd name="connsiteY226" fmla="*/ 731520 h 1669264"/>
              <a:gd name="connsiteX227" fmla="*/ 1409480 w 1660940"/>
              <a:gd name="connsiteY227" fmla="*/ 742950 h 1669264"/>
              <a:gd name="connsiteX228" fmla="*/ 1363760 w 1660940"/>
              <a:gd name="connsiteY228" fmla="*/ 937260 h 1669264"/>
              <a:gd name="connsiteX229" fmla="*/ 1329470 w 1660940"/>
              <a:gd name="connsiteY229" fmla="*/ 925830 h 1669264"/>
              <a:gd name="connsiteX230" fmla="*/ 1340900 w 1660940"/>
              <a:gd name="connsiteY230" fmla="*/ 720090 h 1669264"/>
              <a:gd name="connsiteX231" fmla="*/ 1375190 w 1660940"/>
              <a:gd name="connsiteY231" fmla="*/ 685800 h 1669264"/>
              <a:gd name="connsiteX232" fmla="*/ 1420910 w 1660940"/>
              <a:gd name="connsiteY232" fmla="*/ 697230 h 1669264"/>
              <a:gd name="connsiteX233" fmla="*/ 1363760 w 1660940"/>
              <a:gd name="connsiteY233" fmla="*/ 891540 h 1669264"/>
              <a:gd name="connsiteX234" fmla="*/ 1306610 w 1660940"/>
              <a:gd name="connsiteY234" fmla="*/ 857250 h 1669264"/>
              <a:gd name="connsiteX235" fmla="*/ 1329470 w 1660940"/>
              <a:gd name="connsiteY235" fmla="*/ 708660 h 1669264"/>
              <a:gd name="connsiteX236" fmla="*/ 1340900 w 1660940"/>
              <a:gd name="connsiteY236" fmla="*/ 674370 h 1669264"/>
              <a:gd name="connsiteX237" fmla="*/ 1363760 w 1660940"/>
              <a:gd name="connsiteY237" fmla="*/ 640080 h 1669264"/>
              <a:gd name="connsiteX238" fmla="*/ 1466630 w 1660940"/>
              <a:gd name="connsiteY238" fmla="*/ 662940 h 1669264"/>
              <a:gd name="connsiteX239" fmla="*/ 1500920 w 1660940"/>
              <a:gd name="connsiteY239" fmla="*/ 777240 h 1669264"/>
              <a:gd name="connsiteX240" fmla="*/ 1489490 w 1660940"/>
              <a:gd name="connsiteY240" fmla="*/ 891540 h 1669264"/>
              <a:gd name="connsiteX241" fmla="*/ 1500920 w 1660940"/>
              <a:gd name="connsiteY241" fmla="*/ 697230 h 1669264"/>
              <a:gd name="connsiteX242" fmla="*/ 1535210 w 1660940"/>
              <a:gd name="connsiteY242" fmla="*/ 742950 h 1669264"/>
              <a:gd name="connsiteX243" fmla="*/ 1580930 w 1660940"/>
              <a:gd name="connsiteY243" fmla="*/ 720090 h 1669264"/>
              <a:gd name="connsiteX244" fmla="*/ 1603790 w 1660940"/>
              <a:gd name="connsiteY244" fmla="*/ 685800 h 1669264"/>
              <a:gd name="connsiteX245" fmla="*/ 1615220 w 1660940"/>
              <a:gd name="connsiteY245" fmla="*/ 720090 h 1669264"/>
              <a:gd name="connsiteX246" fmla="*/ 1649510 w 1660940"/>
              <a:gd name="connsiteY246" fmla="*/ 731520 h 1669264"/>
              <a:gd name="connsiteX247" fmla="*/ 1660940 w 1660940"/>
              <a:gd name="connsiteY247" fmla="*/ 765810 h 1669264"/>
              <a:gd name="connsiteX248" fmla="*/ 1649510 w 1660940"/>
              <a:gd name="connsiteY248" fmla="*/ 811530 h 1669264"/>
              <a:gd name="connsiteX249" fmla="*/ 1638080 w 1660940"/>
              <a:gd name="connsiteY249" fmla="*/ 697230 h 1669264"/>
              <a:gd name="connsiteX250" fmla="*/ 1615220 w 1660940"/>
              <a:gd name="connsiteY250" fmla="*/ 640080 h 1669264"/>
              <a:gd name="connsiteX251" fmla="*/ 1580930 w 1660940"/>
              <a:gd name="connsiteY251" fmla="*/ 662940 h 1669264"/>
              <a:gd name="connsiteX252" fmla="*/ 1558070 w 1660940"/>
              <a:gd name="connsiteY252" fmla="*/ 560070 h 1669264"/>
              <a:gd name="connsiteX253" fmla="*/ 1535210 w 1660940"/>
              <a:gd name="connsiteY253" fmla="*/ 491490 h 1669264"/>
              <a:gd name="connsiteX254" fmla="*/ 1443770 w 1660940"/>
              <a:gd name="connsiteY254" fmla="*/ 514350 h 1669264"/>
              <a:gd name="connsiteX255" fmla="*/ 1340900 w 1660940"/>
              <a:gd name="connsiteY255" fmla="*/ 537210 h 1669264"/>
              <a:gd name="connsiteX256" fmla="*/ 1283750 w 1660940"/>
              <a:gd name="connsiteY256" fmla="*/ 514350 h 1669264"/>
              <a:gd name="connsiteX257" fmla="*/ 1249460 w 1660940"/>
              <a:gd name="connsiteY257" fmla="*/ 422910 h 1669264"/>
              <a:gd name="connsiteX258" fmla="*/ 1226600 w 1660940"/>
              <a:gd name="connsiteY258" fmla="*/ 480060 h 1669264"/>
              <a:gd name="connsiteX259" fmla="*/ 1215170 w 1660940"/>
              <a:gd name="connsiteY259" fmla="*/ 537210 h 1669264"/>
              <a:gd name="connsiteX260" fmla="*/ 1203740 w 1660940"/>
              <a:gd name="connsiteY260" fmla="*/ 582930 h 1669264"/>
              <a:gd name="connsiteX261" fmla="*/ 1180880 w 1660940"/>
              <a:gd name="connsiteY261" fmla="*/ 537210 h 1669264"/>
              <a:gd name="connsiteX262" fmla="*/ 1203740 w 1660940"/>
              <a:gd name="connsiteY262" fmla="*/ 411480 h 1669264"/>
              <a:gd name="connsiteX263" fmla="*/ 1215170 w 1660940"/>
              <a:gd name="connsiteY263" fmla="*/ 365760 h 1669264"/>
              <a:gd name="connsiteX264" fmla="*/ 1238030 w 1660940"/>
              <a:gd name="connsiteY264" fmla="*/ 331470 h 1669264"/>
              <a:gd name="connsiteX265" fmla="*/ 1249460 w 1660940"/>
              <a:gd name="connsiteY265" fmla="*/ 365760 h 1669264"/>
              <a:gd name="connsiteX266" fmla="*/ 1238030 w 1660940"/>
              <a:gd name="connsiteY266" fmla="*/ 400050 h 1669264"/>
              <a:gd name="connsiteX267" fmla="*/ 1180880 w 1660940"/>
              <a:gd name="connsiteY267" fmla="*/ 468630 h 1669264"/>
              <a:gd name="connsiteX268" fmla="*/ 1192310 w 1660940"/>
              <a:gd name="connsiteY268" fmla="*/ 320040 h 1669264"/>
              <a:gd name="connsiteX269" fmla="*/ 1203740 w 1660940"/>
              <a:gd name="connsiteY269" fmla="*/ 285750 h 1669264"/>
              <a:gd name="connsiteX270" fmla="*/ 1249460 w 1660940"/>
              <a:gd name="connsiteY270" fmla="*/ 251460 h 1669264"/>
              <a:gd name="connsiteX271" fmla="*/ 1272320 w 1660940"/>
              <a:gd name="connsiteY271" fmla="*/ 285750 h 1669264"/>
              <a:gd name="connsiteX272" fmla="*/ 1249460 w 1660940"/>
              <a:gd name="connsiteY272" fmla="*/ 320040 h 1669264"/>
              <a:gd name="connsiteX273" fmla="*/ 1203740 w 1660940"/>
              <a:gd name="connsiteY273" fmla="*/ 388620 h 1669264"/>
              <a:gd name="connsiteX274" fmla="*/ 1123730 w 1660940"/>
              <a:gd name="connsiteY274" fmla="*/ 365760 h 1669264"/>
              <a:gd name="connsiteX275" fmla="*/ 1112300 w 1660940"/>
              <a:gd name="connsiteY275" fmla="*/ 320040 h 1669264"/>
              <a:gd name="connsiteX276" fmla="*/ 1089440 w 1660940"/>
              <a:gd name="connsiteY276" fmla="*/ 240030 h 1669264"/>
              <a:gd name="connsiteX277" fmla="*/ 906560 w 1660940"/>
              <a:gd name="connsiteY277" fmla="*/ 388620 h 1669264"/>
              <a:gd name="connsiteX278" fmla="*/ 860840 w 1660940"/>
              <a:gd name="connsiteY278" fmla="*/ 422910 h 1669264"/>
              <a:gd name="connsiteX279" fmla="*/ 769400 w 1660940"/>
              <a:gd name="connsiteY279" fmla="*/ 468630 h 1669264"/>
              <a:gd name="connsiteX280" fmla="*/ 735110 w 1660940"/>
              <a:gd name="connsiteY280" fmla="*/ 445770 h 1669264"/>
              <a:gd name="connsiteX281" fmla="*/ 780830 w 1660940"/>
              <a:gd name="connsiteY281" fmla="*/ 297180 h 1669264"/>
              <a:gd name="connsiteX282" fmla="*/ 826550 w 1660940"/>
              <a:gd name="connsiteY282" fmla="*/ 240030 h 1669264"/>
              <a:gd name="connsiteX283" fmla="*/ 860840 w 1660940"/>
              <a:gd name="connsiteY283" fmla="*/ 217170 h 1669264"/>
              <a:gd name="connsiteX284" fmla="*/ 792260 w 1660940"/>
              <a:gd name="connsiteY284" fmla="*/ 320040 h 1669264"/>
              <a:gd name="connsiteX285" fmla="*/ 757970 w 1660940"/>
              <a:gd name="connsiteY285" fmla="*/ 342900 h 1669264"/>
              <a:gd name="connsiteX286" fmla="*/ 815120 w 1660940"/>
              <a:gd name="connsiteY286" fmla="*/ 262890 h 1669264"/>
              <a:gd name="connsiteX287" fmla="*/ 826550 w 1660940"/>
              <a:gd name="connsiteY287" fmla="*/ 297180 h 1669264"/>
              <a:gd name="connsiteX288" fmla="*/ 849410 w 1660940"/>
              <a:gd name="connsiteY288" fmla="*/ 434340 h 1669264"/>
              <a:gd name="connsiteX289" fmla="*/ 917990 w 1660940"/>
              <a:gd name="connsiteY289" fmla="*/ 331470 h 1669264"/>
              <a:gd name="connsiteX290" fmla="*/ 940850 w 1660940"/>
              <a:gd name="connsiteY290" fmla="*/ 297180 h 1669264"/>
              <a:gd name="connsiteX291" fmla="*/ 906560 w 1660940"/>
              <a:gd name="connsiteY291" fmla="*/ 331470 h 1669264"/>
              <a:gd name="connsiteX292" fmla="*/ 872270 w 1660940"/>
              <a:gd name="connsiteY292" fmla="*/ 342900 h 1669264"/>
              <a:gd name="connsiteX293" fmla="*/ 815120 w 1660940"/>
              <a:gd name="connsiteY293" fmla="*/ 388620 h 1669264"/>
              <a:gd name="connsiteX294" fmla="*/ 792260 w 1660940"/>
              <a:gd name="connsiteY294" fmla="*/ 354330 h 1669264"/>
              <a:gd name="connsiteX295" fmla="*/ 803690 w 1660940"/>
              <a:gd name="connsiteY295" fmla="*/ 274320 h 1669264"/>
              <a:gd name="connsiteX296" fmla="*/ 826550 w 1660940"/>
              <a:gd name="connsiteY296" fmla="*/ 240030 h 1669264"/>
              <a:gd name="connsiteX297" fmla="*/ 837980 w 1660940"/>
              <a:gd name="connsiteY297" fmla="*/ 205740 h 1669264"/>
              <a:gd name="connsiteX298" fmla="*/ 792260 w 1660940"/>
              <a:gd name="connsiteY298" fmla="*/ 217170 h 1669264"/>
              <a:gd name="connsiteX299" fmla="*/ 723680 w 1660940"/>
              <a:gd name="connsiteY299" fmla="*/ 240030 h 1669264"/>
              <a:gd name="connsiteX300" fmla="*/ 643670 w 1660940"/>
              <a:gd name="connsiteY300" fmla="*/ 274320 h 1669264"/>
              <a:gd name="connsiteX301" fmla="*/ 723680 w 1660940"/>
              <a:gd name="connsiteY301" fmla="*/ 182880 h 1669264"/>
              <a:gd name="connsiteX302" fmla="*/ 792260 w 1660940"/>
              <a:gd name="connsiteY302" fmla="*/ 160020 h 1669264"/>
              <a:gd name="connsiteX303" fmla="*/ 723680 w 1660940"/>
              <a:gd name="connsiteY303" fmla="*/ 114300 h 1669264"/>
              <a:gd name="connsiteX304" fmla="*/ 689390 w 1660940"/>
              <a:gd name="connsiteY304" fmla="*/ 80010 h 1669264"/>
              <a:gd name="connsiteX305" fmla="*/ 677960 w 1660940"/>
              <a:gd name="connsiteY305" fmla="*/ 45720 h 1669264"/>
              <a:gd name="connsiteX306" fmla="*/ 712250 w 1660940"/>
              <a:gd name="connsiteY306" fmla="*/ 34290 h 1669264"/>
              <a:gd name="connsiteX307" fmla="*/ 655100 w 1660940"/>
              <a:gd name="connsiteY307" fmla="*/ 91440 h 1669264"/>
              <a:gd name="connsiteX308" fmla="*/ 620810 w 1660940"/>
              <a:gd name="connsiteY308" fmla="*/ 148590 h 1669264"/>
              <a:gd name="connsiteX309" fmla="*/ 597950 w 1660940"/>
              <a:gd name="connsiteY309" fmla="*/ 228600 h 1669264"/>
              <a:gd name="connsiteX310" fmla="*/ 586520 w 1660940"/>
              <a:gd name="connsiteY310" fmla="*/ 262890 h 1669264"/>
              <a:gd name="connsiteX311" fmla="*/ 597950 w 1660940"/>
              <a:gd name="connsiteY311" fmla="*/ 297180 h 1669264"/>
              <a:gd name="connsiteX312" fmla="*/ 609380 w 1660940"/>
              <a:gd name="connsiteY312" fmla="*/ 251460 h 1669264"/>
              <a:gd name="connsiteX313" fmla="*/ 540800 w 1660940"/>
              <a:gd name="connsiteY313" fmla="*/ 137160 h 1669264"/>
              <a:gd name="connsiteX314" fmla="*/ 460790 w 1660940"/>
              <a:gd name="connsiteY314" fmla="*/ 182880 h 1669264"/>
              <a:gd name="connsiteX315" fmla="*/ 449360 w 1660940"/>
              <a:gd name="connsiteY315" fmla="*/ 217170 h 1669264"/>
              <a:gd name="connsiteX316" fmla="*/ 426500 w 1660940"/>
              <a:gd name="connsiteY316" fmla="*/ 274320 h 1669264"/>
              <a:gd name="connsiteX317" fmla="*/ 437930 w 1660940"/>
              <a:gd name="connsiteY317" fmla="*/ 354330 h 1669264"/>
              <a:gd name="connsiteX318" fmla="*/ 529370 w 1660940"/>
              <a:gd name="connsiteY318" fmla="*/ 297180 h 1669264"/>
              <a:gd name="connsiteX319" fmla="*/ 495080 w 1660940"/>
              <a:gd name="connsiteY319" fmla="*/ 274320 h 1669264"/>
              <a:gd name="connsiteX320" fmla="*/ 403640 w 1660940"/>
              <a:gd name="connsiteY320" fmla="*/ 331470 h 1669264"/>
              <a:gd name="connsiteX321" fmla="*/ 415070 w 1660940"/>
              <a:gd name="connsiteY321" fmla="*/ 400050 h 1669264"/>
              <a:gd name="connsiteX322" fmla="*/ 449360 w 1660940"/>
              <a:gd name="connsiteY322" fmla="*/ 388620 h 1669264"/>
              <a:gd name="connsiteX323" fmla="*/ 415070 w 1660940"/>
              <a:gd name="connsiteY323" fmla="*/ 297180 h 1669264"/>
              <a:gd name="connsiteX324" fmla="*/ 323630 w 1660940"/>
              <a:gd name="connsiteY324" fmla="*/ 342900 h 1669264"/>
              <a:gd name="connsiteX325" fmla="*/ 277910 w 1660940"/>
              <a:gd name="connsiteY325" fmla="*/ 434340 h 1669264"/>
              <a:gd name="connsiteX326" fmla="*/ 266480 w 1660940"/>
              <a:gd name="connsiteY326" fmla="*/ 502920 h 1669264"/>
              <a:gd name="connsiteX327" fmla="*/ 277910 w 1660940"/>
              <a:gd name="connsiteY327" fmla="*/ 560070 h 1669264"/>
              <a:gd name="connsiteX328" fmla="*/ 243620 w 1660940"/>
              <a:gd name="connsiteY328" fmla="*/ 537210 h 1669264"/>
              <a:gd name="connsiteX329" fmla="*/ 140750 w 1660940"/>
              <a:gd name="connsiteY329" fmla="*/ 594360 h 1669264"/>
              <a:gd name="connsiteX330" fmla="*/ 186470 w 1660940"/>
              <a:gd name="connsiteY330" fmla="*/ 491490 h 1669264"/>
              <a:gd name="connsiteX331" fmla="*/ 209330 w 1660940"/>
              <a:gd name="connsiteY331" fmla="*/ 525780 h 1669264"/>
              <a:gd name="connsiteX332" fmla="*/ 197900 w 1660940"/>
              <a:gd name="connsiteY332" fmla="*/ 617220 h 1669264"/>
              <a:gd name="connsiteX333" fmla="*/ 106460 w 1660940"/>
              <a:gd name="connsiteY333" fmla="*/ 617220 h 1669264"/>
              <a:gd name="connsiteX334" fmla="*/ 129320 w 1660940"/>
              <a:gd name="connsiteY334" fmla="*/ 491490 h 1669264"/>
              <a:gd name="connsiteX335" fmla="*/ 163610 w 1660940"/>
              <a:gd name="connsiteY335" fmla="*/ 502920 h 1669264"/>
              <a:gd name="connsiteX336" fmla="*/ 186470 w 1660940"/>
              <a:gd name="connsiteY336" fmla="*/ 594360 h 1669264"/>
              <a:gd name="connsiteX337" fmla="*/ 163610 w 1660940"/>
              <a:gd name="connsiteY337" fmla="*/ 685800 h 1669264"/>
              <a:gd name="connsiteX338" fmla="*/ 140750 w 1660940"/>
              <a:gd name="connsiteY338" fmla="*/ 742950 h 1669264"/>
              <a:gd name="connsiteX339" fmla="*/ 83600 w 1660940"/>
              <a:gd name="connsiteY339" fmla="*/ 800100 h 1669264"/>
              <a:gd name="connsiteX340" fmla="*/ 60740 w 1660940"/>
              <a:gd name="connsiteY340" fmla="*/ 742950 h 1669264"/>
              <a:gd name="connsiteX341" fmla="*/ 95030 w 1660940"/>
              <a:gd name="connsiteY341" fmla="*/ 708660 h 1669264"/>
              <a:gd name="connsiteX342" fmla="*/ 129320 w 1660940"/>
              <a:gd name="connsiteY342" fmla="*/ 662940 h 1669264"/>
              <a:gd name="connsiteX343" fmla="*/ 140750 w 1660940"/>
              <a:gd name="connsiteY343" fmla="*/ 628650 h 1669264"/>
              <a:gd name="connsiteX344" fmla="*/ 152180 w 1660940"/>
              <a:gd name="connsiteY344" fmla="*/ 662940 h 1669264"/>
              <a:gd name="connsiteX345" fmla="*/ 129320 w 1660940"/>
              <a:gd name="connsiteY345" fmla="*/ 708660 h 1669264"/>
              <a:gd name="connsiteX346" fmla="*/ 117890 w 1660940"/>
              <a:gd name="connsiteY346" fmla="*/ 754380 h 1669264"/>
              <a:gd name="connsiteX347" fmla="*/ 106460 w 1660940"/>
              <a:gd name="connsiteY347" fmla="*/ 720090 h 1669264"/>
              <a:gd name="connsiteX348" fmla="*/ 152180 w 1660940"/>
              <a:gd name="connsiteY348" fmla="*/ 617220 h 1669264"/>
              <a:gd name="connsiteX349" fmla="*/ 83600 w 1660940"/>
              <a:gd name="connsiteY349" fmla="*/ 628650 h 1669264"/>
              <a:gd name="connsiteX350" fmla="*/ 60740 w 1660940"/>
              <a:gd name="connsiteY350" fmla="*/ 720090 h 1669264"/>
              <a:gd name="connsiteX351" fmla="*/ 117890 w 1660940"/>
              <a:gd name="connsiteY351" fmla="*/ 708660 h 1669264"/>
              <a:gd name="connsiteX352" fmla="*/ 152180 w 1660940"/>
              <a:gd name="connsiteY352" fmla="*/ 617220 h 1669264"/>
              <a:gd name="connsiteX353" fmla="*/ 117890 w 1660940"/>
              <a:gd name="connsiteY353" fmla="*/ 628650 h 1669264"/>
              <a:gd name="connsiteX354" fmla="*/ 106460 w 1660940"/>
              <a:gd name="connsiteY354" fmla="*/ 662940 h 1669264"/>
              <a:gd name="connsiteX355" fmla="*/ 83600 w 1660940"/>
              <a:gd name="connsiteY355" fmla="*/ 822960 h 1669264"/>
              <a:gd name="connsiteX356" fmla="*/ 95030 w 1660940"/>
              <a:gd name="connsiteY356" fmla="*/ 937260 h 1669264"/>
              <a:gd name="connsiteX357" fmla="*/ 140750 w 1660940"/>
              <a:gd name="connsiteY357" fmla="*/ 925830 h 1669264"/>
              <a:gd name="connsiteX358" fmla="*/ 163610 w 1660940"/>
              <a:gd name="connsiteY358" fmla="*/ 891540 h 1669264"/>
              <a:gd name="connsiteX359" fmla="*/ 175040 w 1660940"/>
              <a:gd name="connsiteY359" fmla="*/ 834390 h 1669264"/>
              <a:gd name="connsiteX360" fmla="*/ 186470 w 1660940"/>
              <a:gd name="connsiteY360" fmla="*/ 800100 h 1669264"/>
              <a:gd name="connsiteX361" fmla="*/ 175040 w 1660940"/>
              <a:gd name="connsiteY361" fmla="*/ 754380 h 1669264"/>
              <a:gd name="connsiteX362" fmla="*/ 152180 w 1660940"/>
              <a:gd name="connsiteY362" fmla="*/ 845820 h 1669264"/>
              <a:gd name="connsiteX363" fmla="*/ 186470 w 1660940"/>
              <a:gd name="connsiteY363" fmla="*/ 960120 h 1669264"/>
              <a:gd name="connsiteX364" fmla="*/ 243620 w 1660940"/>
              <a:gd name="connsiteY364" fmla="*/ 925830 h 1669264"/>
              <a:gd name="connsiteX365" fmla="*/ 289340 w 1660940"/>
              <a:gd name="connsiteY365" fmla="*/ 822960 h 1669264"/>
              <a:gd name="connsiteX366" fmla="*/ 300770 w 1660940"/>
              <a:gd name="connsiteY366" fmla="*/ 754380 h 1669264"/>
              <a:gd name="connsiteX367" fmla="*/ 289340 w 1660940"/>
              <a:gd name="connsiteY367" fmla="*/ 708660 h 1669264"/>
              <a:gd name="connsiteX368" fmla="*/ 266480 w 1660940"/>
              <a:gd name="connsiteY368" fmla="*/ 754380 h 1669264"/>
              <a:gd name="connsiteX369" fmla="*/ 255050 w 1660940"/>
              <a:gd name="connsiteY369" fmla="*/ 822960 h 1669264"/>
              <a:gd name="connsiteX370" fmla="*/ 266480 w 1660940"/>
              <a:gd name="connsiteY370" fmla="*/ 868680 h 1669264"/>
              <a:gd name="connsiteX371" fmla="*/ 300770 w 1660940"/>
              <a:gd name="connsiteY371" fmla="*/ 811530 h 1669264"/>
              <a:gd name="connsiteX372" fmla="*/ 289340 w 1660940"/>
              <a:gd name="connsiteY372" fmla="*/ 880110 h 1669264"/>
              <a:gd name="connsiteX373" fmla="*/ 300770 w 1660940"/>
              <a:gd name="connsiteY373" fmla="*/ 1062990 h 1669264"/>
              <a:gd name="connsiteX374" fmla="*/ 323630 w 1660940"/>
              <a:gd name="connsiteY374" fmla="*/ 1108710 h 1669264"/>
              <a:gd name="connsiteX375" fmla="*/ 335060 w 1660940"/>
              <a:gd name="connsiteY375" fmla="*/ 1143000 h 1669264"/>
              <a:gd name="connsiteX376" fmla="*/ 300770 w 1660940"/>
              <a:gd name="connsiteY376" fmla="*/ 1131570 h 1669264"/>
              <a:gd name="connsiteX377" fmla="*/ 243620 w 1660940"/>
              <a:gd name="connsiteY377" fmla="*/ 1085850 h 1669264"/>
              <a:gd name="connsiteX378" fmla="*/ 209330 w 1660940"/>
              <a:gd name="connsiteY378" fmla="*/ 1062990 h 1669264"/>
              <a:gd name="connsiteX379" fmla="*/ 175040 w 1660940"/>
              <a:gd name="connsiteY379" fmla="*/ 1074420 h 1669264"/>
              <a:gd name="connsiteX380" fmla="*/ 163610 w 1660940"/>
              <a:gd name="connsiteY380" fmla="*/ 1143000 h 1669264"/>
              <a:gd name="connsiteX381" fmla="*/ 117890 w 1660940"/>
              <a:gd name="connsiteY381" fmla="*/ 1257300 h 1669264"/>
              <a:gd name="connsiteX382" fmla="*/ 106460 w 1660940"/>
              <a:gd name="connsiteY382" fmla="*/ 1291590 h 1669264"/>
              <a:gd name="connsiteX383" fmla="*/ 83600 w 1660940"/>
              <a:gd name="connsiteY383" fmla="*/ 1257300 h 1669264"/>
              <a:gd name="connsiteX384" fmla="*/ 197900 w 1660940"/>
              <a:gd name="connsiteY384" fmla="*/ 1383030 h 1669264"/>
              <a:gd name="connsiteX385" fmla="*/ 232190 w 1660940"/>
              <a:gd name="connsiteY385" fmla="*/ 1417320 h 1669264"/>
              <a:gd name="connsiteX386" fmla="*/ 209330 w 1660940"/>
              <a:gd name="connsiteY386" fmla="*/ 1383030 h 1669264"/>
              <a:gd name="connsiteX387" fmla="*/ 175040 w 1660940"/>
              <a:gd name="connsiteY387" fmla="*/ 1348740 h 1669264"/>
              <a:gd name="connsiteX388" fmla="*/ 140750 w 1660940"/>
              <a:gd name="connsiteY388" fmla="*/ 1291590 h 1669264"/>
              <a:gd name="connsiteX389" fmla="*/ 95030 w 1660940"/>
              <a:gd name="connsiteY389" fmla="*/ 1245870 h 1669264"/>
              <a:gd name="connsiteX390" fmla="*/ 72170 w 1660940"/>
              <a:gd name="connsiteY390" fmla="*/ 1211580 h 1669264"/>
              <a:gd name="connsiteX391" fmla="*/ 129320 w 1660940"/>
              <a:gd name="connsiteY391" fmla="*/ 1257300 h 1669264"/>
              <a:gd name="connsiteX392" fmla="*/ 300770 w 1660940"/>
              <a:gd name="connsiteY392" fmla="*/ 1451610 h 1669264"/>
              <a:gd name="connsiteX393" fmla="*/ 346490 w 1660940"/>
              <a:gd name="connsiteY393" fmla="*/ 1485900 h 1669264"/>
              <a:gd name="connsiteX394" fmla="*/ 380780 w 1660940"/>
              <a:gd name="connsiteY394" fmla="*/ 1531620 h 1669264"/>
              <a:gd name="connsiteX395" fmla="*/ 415070 w 1660940"/>
              <a:gd name="connsiteY395" fmla="*/ 1565910 h 1669264"/>
              <a:gd name="connsiteX396" fmla="*/ 380780 w 1660940"/>
              <a:gd name="connsiteY396" fmla="*/ 1485900 h 1669264"/>
              <a:gd name="connsiteX397" fmla="*/ 266480 w 1660940"/>
              <a:gd name="connsiteY397" fmla="*/ 1337310 h 1669264"/>
              <a:gd name="connsiteX398" fmla="*/ 186470 w 1660940"/>
              <a:gd name="connsiteY398" fmla="*/ 1257300 h 1669264"/>
              <a:gd name="connsiteX399" fmla="*/ 152180 w 1660940"/>
              <a:gd name="connsiteY399" fmla="*/ 1211580 h 1669264"/>
              <a:gd name="connsiteX400" fmla="*/ 197900 w 1660940"/>
              <a:gd name="connsiteY400" fmla="*/ 1234440 h 1669264"/>
              <a:gd name="connsiteX401" fmla="*/ 255050 w 1660940"/>
              <a:gd name="connsiteY401" fmla="*/ 1291590 h 1669264"/>
              <a:gd name="connsiteX402" fmla="*/ 323630 w 1660940"/>
              <a:gd name="connsiteY402" fmla="*/ 1337310 h 1669264"/>
              <a:gd name="connsiteX403" fmla="*/ 197900 w 1660940"/>
              <a:gd name="connsiteY403" fmla="*/ 1200150 h 1669264"/>
              <a:gd name="connsiteX404" fmla="*/ 152180 w 1660940"/>
              <a:gd name="connsiteY404" fmla="*/ 1131570 h 1669264"/>
              <a:gd name="connsiteX405" fmla="*/ 117890 w 1660940"/>
              <a:gd name="connsiteY405" fmla="*/ 1108710 h 1669264"/>
              <a:gd name="connsiteX406" fmla="*/ 266480 w 1660940"/>
              <a:gd name="connsiteY406" fmla="*/ 1257300 h 1669264"/>
              <a:gd name="connsiteX407" fmla="*/ 312200 w 1660940"/>
              <a:gd name="connsiteY407" fmla="*/ 1314450 h 1669264"/>
              <a:gd name="connsiteX408" fmla="*/ 357920 w 1660940"/>
              <a:gd name="connsiteY408" fmla="*/ 1360170 h 1669264"/>
              <a:gd name="connsiteX409" fmla="*/ 392210 w 1660940"/>
              <a:gd name="connsiteY409" fmla="*/ 1405890 h 1669264"/>
              <a:gd name="connsiteX410" fmla="*/ 426500 w 1660940"/>
              <a:gd name="connsiteY410" fmla="*/ 1428750 h 1669264"/>
              <a:gd name="connsiteX411" fmla="*/ 392210 w 1660940"/>
              <a:gd name="connsiteY411" fmla="*/ 1394460 h 1669264"/>
              <a:gd name="connsiteX412" fmla="*/ 255050 w 1660940"/>
              <a:gd name="connsiteY412" fmla="*/ 1245870 h 1669264"/>
              <a:gd name="connsiteX413" fmla="*/ 209330 w 1660940"/>
              <a:gd name="connsiteY413" fmla="*/ 1165860 h 1669264"/>
              <a:gd name="connsiteX414" fmla="*/ 175040 w 1660940"/>
              <a:gd name="connsiteY414" fmla="*/ 1131570 h 1669264"/>
              <a:gd name="connsiteX415" fmla="*/ 312200 w 1660940"/>
              <a:gd name="connsiteY415" fmla="*/ 1257300 h 1669264"/>
              <a:gd name="connsiteX416" fmla="*/ 346490 w 1660940"/>
              <a:gd name="connsiteY416" fmla="*/ 1303020 h 1669264"/>
              <a:gd name="connsiteX417" fmla="*/ 392210 w 1660940"/>
              <a:gd name="connsiteY417" fmla="*/ 1325880 h 1669264"/>
              <a:gd name="connsiteX418" fmla="*/ 426500 w 1660940"/>
              <a:gd name="connsiteY418" fmla="*/ 1360170 h 1669264"/>
              <a:gd name="connsiteX419" fmla="*/ 346490 w 1660940"/>
              <a:gd name="connsiteY419" fmla="*/ 1245870 h 1669264"/>
              <a:gd name="connsiteX420" fmla="*/ 232190 w 1660940"/>
              <a:gd name="connsiteY420" fmla="*/ 1108710 h 1669264"/>
              <a:gd name="connsiteX421" fmla="*/ 197900 w 1660940"/>
              <a:gd name="connsiteY421" fmla="*/ 1040130 h 1669264"/>
              <a:gd name="connsiteX422" fmla="*/ 175040 w 1660940"/>
              <a:gd name="connsiteY422" fmla="*/ 1005840 h 1669264"/>
              <a:gd name="connsiteX423" fmla="*/ 255050 w 1660940"/>
              <a:gd name="connsiteY423" fmla="*/ 1074420 h 1669264"/>
              <a:gd name="connsiteX424" fmla="*/ 369350 w 1660940"/>
              <a:gd name="connsiteY424" fmla="*/ 1188720 h 1669264"/>
              <a:gd name="connsiteX425" fmla="*/ 415070 w 1660940"/>
              <a:gd name="connsiteY425" fmla="*/ 1234440 h 1669264"/>
              <a:gd name="connsiteX426" fmla="*/ 495080 w 1660940"/>
              <a:gd name="connsiteY426" fmla="*/ 1303020 h 1669264"/>
              <a:gd name="connsiteX427" fmla="*/ 369350 w 1660940"/>
              <a:gd name="connsiteY427" fmla="*/ 1131570 h 1669264"/>
              <a:gd name="connsiteX428" fmla="*/ 335060 w 1660940"/>
              <a:gd name="connsiteY428" fmla="*/ 1097280 h 1669264"/>
              <a:gd name="connsiteX429" fmla="*/ 323630 w 1660940"/>
              <a:gd name="connsiteY429" fmla="*/ 1062990 h 1669264"/>
              <a:gd name="connsiteX430" fmla="*/ 437930 w 1660940"/>
              <a:gd name="connsiteY430" fmla="*/ 1188720 h 1669264"/>
              <a:gd name="connsiteX431" fmla="*/ 460790 w 1660940"/>
              <a:gd name="connsiteY431" fmla="*/ 1223010 h 1669264"/>
              <a:gd name="connsiteX432" fmla="*/ 495080 w 1660940"/>
              <a:gd name="connsiteY432" fmla="*/ 1257300 h 1669264"/>
              <a:gd name="connsiteX433" fmla="*/ 346490 w 1660940"/>
              <a:gd name="connsiteY433" fmla="*/ 1040130 h 1669264"/>
              <a:gd name="connsiteX434" fmla="*/ 323630 w 1660940"/>
              <a:gd name="connsiteY434" fmla="*/ 1005840 h 1669264"/>
              <a:gd name="connsiteX435" fmla="*/ 289340 w 1660940"/>
              <a:gd name="connsiteY435" fmla="*/ 971550 h 1669264"/>
              <a:gd name="connsiteX436" fmla="*/ 392210 w 1660940"/>
              <a:gd name="connsiteY436" fmla="*/ 1062990 h 1669264"/>
              <a:gd name="connsiteX437" fmla="*/ 563660 w 1660940"/>
              <a:gd name="connsiteY437" fmla="*/ 1234440 h 1669264"/>
              <a:gd name="connsiteX438" fmla="*/ 426500 w 1660940"/>
              <a:gd name="connsiteY438" fmla="*/ 1028700 h 1669264"/>
              <a:gd name="connsiteX439" fmla="*/ 357920 w 1660940"/>
              <a:gd name="connsiteY439" fmla="*/ 960120 h 1669264"/>
              <a:gd name="connsiteX440" fmla="*/ 335060 w 1660940"/>
              <a:gd name="connsiteY440" fmla="*/ 925830 h 1669264"/>
              <a:gd name="connsiteX441" fmla="*/ 449360 w 1660940"/>
              <a:gd name="connsiteY441" fmla="*/ 1040130 h 1669264"/>
              <a:gd name="connsiteX442" fmla="*/ 643670 w 1660940"/>
              <a:gd name="connsiteY442" fmla="*/ 1268730 h 1669264"/>
              <a:gd name="connsiteX443" fmla="*/ 609380 w 1660940"/>
              <a:gd name="connsiteY443" fmla="*/ 1234440 h 1669264"/>
              <a:gd name="connsiteX444" fmla="*/ 575090 w 1660940"/>
              <a:gd name="connsiteY444" fmla="*/ 1177290 h 1669264"/>
              <a:gd name="connsiteX445" fmla="*/ 540800 w 1660940"/>
              <a:gd name="connsiteY445" fmla="*/ 1143000 h 1669264"/>
              <a:gd name="connsiteX446" fmla="*/ 517940 w 1660940"/>
              <a:gd name="connsiteY446" fmla="*/ 1108710 h 1669264"/>
              <a:gd name="connsiteX447" fmla="*/ 620810 w 1660940"/>
              <a:gd name="connsiteY447" fmla="*/ 1188720 h 1669264"/>
              <a:gd name="connsiteX448" fmla="*/ 655100 w 1660940"/>
              <a:gd name="connsiteY448" fmla="*/ 1211580 h 1669264"/>
              <a:gd name="connsiteX449" fmla="*/ 575090 w 1660940"/>
              <a:gd name="connsiteY449" fmla="*/ 1188720 h 1669264"/>
              <a:gd name="connsiteX450" fmla="*/ 677960 w 1660940"/>
              <a:gd name="connsiteY450" fmla="*/ 1280160 h 1669264"/>
              <a:gd name="connsiteX451" fmla="*/ 815120 w 1660940"/>
              <a:gd name="connsiteY451" fmla="*/ 1417320 h 1669264"/>
              <a:gd name="connsiteX452" fmla="*/ 860840 w 1660940"/>
              <a:gd name="connsiteY452" fmla="*/ 1451610 h 1669264"/>
              <a:gd name="connsiteX453" fmla="*/ 883700 w 1660940"/>
              <a:gd name="connsiteY453" fmla="*/ 1485900 h 1669264"/>
              <a:gd name="connsiteX454" fmla="*/ 746540 w 1660940"/>
              <a:gd name="connsiteY454" fmla="*/ 1474470 h 1669264"/>
              <a:gd name="connsiteX455" fmla="*/ 666530 w 1660940"/>
              <a:gd name="connsiteY455" fmla="*/ 1440180 h 1669264"/>
              <a:gd name="connsiteX456" fmla="*/ 746540 w 1660940"/>
              <a:gd name="connsiteY456" fmla="*/ 1428750 h 1669264"/>
              <a:gd name="connsiteX457" fmla="*/ 803690 w 1660940"/>
              <a:gd name="connsiteY457" fmla="*/ 1440180 h 1669264"/>
              <a:gd name="connsiteX458" fmla="*/ 769400 w 1660940"/>
              <a:gd name="connsiteY458" fmla="*/ 1463040 h 1669264"/>
              <a:gd name="connsiteX459" fmla="*/ 712250 w 1660940"/>
              <a:gd name="connsiteY459" fmla="*/ 1474470 h 1669264"/>
              <a:gd name="connsiteX460" fmla="*/ 746540 w 1660940"/>
              <a:gd name="connsiteY460" fmla="*/ 1497330 h 1669264"/>
              <a:gd name="connsiteX461" fmla="*/ 655100 w 1660940"/>
              <a:gd name="connsiteY461" fmla="*/ 1531620 h 1669264"/>
              <a:gd name="connsiteX462" fmla="*/ 700820 w 1660940"/>
              <a:gd name="connsiteY462" fmla="*/ 1543050 h 1669264"/>
              <a:gd name="connsiteX463" fmla="*/ 655100 w 1660940"/>
              <a:gd name="connsiteY463" fmla="*/ 1554480 h 1669264"/>
              <a:gd name="connsiteX464" fmla="*/ 620810 w 1660940"/>
              <a:gd name="connsiteY464" fmla="*/ 1565910 h 1669264"/>
              <a:gd name="connsiteX465" fmla="*/ 700820 w 1660940"/>
              <a:gd name="connsiteY465" fmla="*/ 1600200 h 1669264"/>
              <a:gd name="connsiteX466" fmla="*/ 769400 w 1660940"/>
              <a:gd name="connsiteY466" fmla="*/ 1611630 h 1669264"/>
              <a:gd name="connsiteX467" fmla="*/ 677960 w 1660940"/>
              <a:gd name="connsiteY467" fmla="*/ 1645920 h 1669264"/>
              <a:gd name="connsiteX468" fmla="*/ 815120 w 1660940"/>
              <a:gd name="connsiteY468" fmla="*/ 1657350 h 1669264"/>
              <a:gd name="connsiteX469" fmla="*/ 883700 w 1660940"/>
              <a:gd name="connsiteY469" fmla="*/ 1657350 h 1669264"/>
              <a:gd name="connsiteX470" fmla="*/ 998000 w 1660940"/>
              <a:gd name="connsiteY470" fmla="*/ 1600200 h 1669264"/>
              <a:gd name="connsiteX471" fmla="*/ 1112300 w 1660940"/>
              <a:gd name="connsiteY471" fmla="*/ 1531620 h 1669264"/>
              <a:gd name="connsiteX472" fmla="*/ 1135160 w 1660940"/>
              <a:gd name="connsiteY472" fmla="*/ 1497330 h 1669264"/>
              <a:gd name="connsiteX473" fmla="*/ 998000 w 1660940"/>
              <a:gd name="connsiteY473" fmla="*/ 1531620 h 1669264"/>
              <a:gd name="connsiteX474" fmla="*/ 1032290 w 1660940"/>
              <a:gd name="connsiteY474" fmla="*/ 1508760 h 1669264"/>
              <a:gd name="connsiteX475" fmla="*/ 1169450 w 1660940"/>
              <a:gd name="connsiteY475" fmla="*/ 1428750 h 1669264"/>
              <a:gd name="connsiteX476" fmla="*/ 1078010 w 1660940"/>
              <a:gd name="connsiteY476" fmla="*/ 1417320 h 1669264"/>
              <a:gd name="connsiteX477" fmla="*/ 860840 w 1660940"/>
              <a:gd name="connsiteY477" fmla="*/ 1417320 h 1669264"/>
              <a:gd name="connsiteX478" fmla="*/ 952280 w 1660940"/>
              <a:gd name="connsiteY478" fmla="*/ 1337310 h 1669264"/>
              <a:gd name="connsiteX479" fmla="*/ 1089440 w 1660940"/>
              <a:gd name="connsiteY479" fmla="*/ 1291590 h 1669264"/>
              <a:gd name="connsiteX480" fmla="*/ 1032290 w 1660940"/>
              <a:gd name="connsiteY480" fmla="*/ 1280160 h 1669264"/>
              <a:gd name="connsiteX481" fmla="*/ 586520 w 1660940"/>
              <a:gd name="connsiteY481" fmla="*/ 1268730 h 1669264"/>
              <a:gd name="connsiteX482" fmla="*/ 643670 w 1660940"/>
              <a:gd name="connsiteY482" fmla="*/ 1200150 h 1669264"/>
              <a:gd name="connsiteX483" fmla="*/ 723680 w 1660940"/>
              <a:gd name="connsiteY483" fmla="*/ 1154430 h 1669264"/>
              <a:gd name="connsiteX484" fmla="*/ 826550 w 1660940"/>
              <a:gd name="connsiteY484" fmla="*/ 1120140 h 1669264"/>
              <a:gd name="connsiteX485" fmla="*/ 895130 w 1660940"/>
              <a:gd name="connsiteY485" fmla="*/ 1108710 h 1669264"/>
              <a:gd name="connsiteX486" fmla="*/ 952280 w 1660940"/>
              <a:gd name="connsiteY486" fmla="*/ 1097280 h 1669264"/>
              <a:gd name="connsiteX487" fmla="*/ 998000 w 1660940"/>
              <a:gd name="connsiteY487" fmla="*/ 1085850 h 1669264"/>
              <a:gd name="connsiteX488" fmla="*/ 1043720 w 1660940"/>
              <a:gd name="connsiteY488" fmla="*/ 1062990 h 1669264"/>
              <a:gd name="connsiteX489" fmla="*/ 895130 w 1660940"/>
              <a:gd name="connsiteY489" fmla="*/ 1085850 h 1669264"/>
              <a:gd name="connsiteX490" fmla="*/ 769400 w 1660940"/>
              <a:gd name="connsiteY490" fmla="*/ 1120140 h 1669264"/>
              <a:gd name="connsiteX491" fmla="*/ 735110 w 1660940"/>
              <a:gd name="connsiteY491" fmla="*/ 1131570 h 1669264"/>
              <a:gd name="connsiteX492" fmla="*/ 677960 w 1660940"/>
              <a:gd name="connsiteY492" fmla="*/ 1143000 h 1669264"/>
              <a:gd name="connsiteX493" fmla="*/ 643670 w 1660940"/>
              <a:gd name="connsiteY493" fmla="*/ 1154430 h 1669264"/>
              <a:gd name="connsiteX494" fmla="*/ 689390 w 1660940"/>
              <a:gd name="connsiteY494" fmla="*/ 1131570 h 1669264"/>
              <a:gd name="connsiteX495" fmla="*/ 895130 w 1660940"/>
              <a:gd name="connsiteY495" fmla="*/ 1074420 h 1669264"/>
              <a:gd name="connsiteX496" fmla="*/ 929420 w 1660940"/>
              <a:gd name="connsiteY496" fmla="*/ 1062990 h 1669264"/>
              <a:gd name="connsiteX497" fmla="*/ 689390 w 1660940"/>
              <a:gd name="connsiteY497" fmla="*/ 1165860 h 1669264"/>
              <a:gd name="connsiteX498" fmla="*/ 529370 w 1660940"/>
              <a:gd name="connsiteY498" fmla="*/ 1223010 h 1669264"/>
              <a:gd name="connsiteX499" fmla="*/ 472220 w 1660940"/>
              <a:gd name="connsiteY499" fmla="*/ 1257300 h 1669264"/>
              <a:gd name="connsiteX500" fmla="*/ 735110 w 1660940"/>
              <a:gd name="connsiteY500" fmla="*/ 1097280 h 1669264"/>
              <a:gd name="connsiteX501" fmla="*/ 906560 w 1660940"/>
              <a:gd name="connsiteY501" fmla="*/ 1040130 h 1669264"/>
              <a:gd name="connsiteX502" fmla="*/ 849410 w 1660940"/>
              <a:gd name="connsiteY502" fmla="*/ 1028700 h 1669264"/>
              <a:gd name="connsiteX503" fmla="*/ 757970 w 1660940"/>
              <a:gd name="connsiteY503" fmla="*/ 1040130 h 1669264"/>
              <a:gd name="connsiteX504" fmla="*/ 586520 w 1660940"/>
              <a:gd name="connsiteY504" fmla="*/ 1097280 h 1669264"/>
              <a:gd name="connsiteX505" fmla="*/ 540800 w 1660940"/>
              <a:gd name="connsiteY505" fmla="*/ 1108710 h 1669264"/>
              <a:gd name="connsiteX506" fmla="*/ 620810 w 1660940"/>
              <a:gd name="connsiteY506" fmla="*/ 1085850 h 1669264"/>
              <a:gd name="connsiteX507" fmla="*/ 872270 w 1660940"/>
              <a:gd name="connsiteY507" fmla="*/ 948690 h 1669264"/>
              <a:gd name="connsiteX508" fmla="*/ 952280 w 1660940"/>
              <a:gd name="connsiteY508" fmla="*/ 925830 h 1669264"/>
              <a:gd name="connsiteX509" fmla="*/ 986570 w 1660940"/>
              <a:gd name="connsiteY509" fmla="*/ 914400 h 1669264"/>
              <a:gd name="connsiteX510" fmla="*/ 1055150 w 1660940"/>
              <a:gd name="connsiteY510" fmla="*/ 868680 h 1669264"/>
              <a:gd name="connsiteX511" fmla="*/ 895130 w 1660940"/>
              <a:gd name="connsiteY511" fmla="*/ 902970 h 1669264"/>
              <a:gd name="connsiteX512" fmla="*/ 815120 w 1660940"/>
              <a:gd name="connsiteY512" fmla="*/ 914400 h 1669264"/>
              <a:gd name="connsiteX513" fmla="*/ 689390 w 1660940"/>
              <a:gd name="connsiteY513" fmla="*/ 948690 h 1669264"/>
              <a:gd name="connsiteX514" fmla="*/ 723680 w 1660940"/>
              <a:gd name="connsiteY514" fmla="*/ 902970 h 1669264"/>
              <a:gd name="connsiteX515" fmla="*/ 963710 w 1660940"/>
              <a:gd name="connsiteY515" fmla="*/ 754380 h 1669264"/>
              <a:gd name="connsiteX516" fmla="*/ 1009430 w 1660940"/>
              <a:gd name="connsiteY516" fmla="*/ 720090 h 1669264"/>
              <a:gd name="connsiteX517" fmla="*/ 1043720 w 1660940"/>
              <a:gd name="connsiteY517" fmla="*/ 697230 h 1669264"/>
              <a:gd name="connsiteX518" fmla="*/ 906560 w 1660940"/>
              <a:gd name="connsiteY518" fmla="*/ 685800 h 1669264"/>
              <a:gd name="connsiteX519" fmla="*/ 746540 w 1660940"/>
              <a:gd name="connsiteY519" fmla="*/ 731520 h 1669264"/>
              <a:gd name="connsiteX520" fmla="*/ 643670 w 1660940"/>
              <a:gd name="connsiteY520" fmla="*/ 754380 h 1669264"/>
              <a:gd name="connsiteX521" fmla="*/ 472220 w 1660940"/>
              <a:gd name="connsiteY521" fmla="*/ 800100 h 1669264"/>
              <a:gd name="connsiteX522" fmla="*/ 415070 w 1660940"/>
              <a:gd name="connsiteY522" fmla="*/ 834390 h 1669264"/>
              <a:gd name="connsiteX523" fmla="*/ 346490 w 1660940"/>
              <a:gd name="connsiteY523" fmla="*/ 857250 h 1669264"/>
              <a:gd name="connsiteX524" fmla="*/ 517940 w 1660940"/>
              <a:gd name="connsiteY524" fmla="*/ 742950 h 1669264"/>
              <a:gd name="connsiteX525" fmla="*/ 735110 w 1660940"/>
              <a:gd name="connsiteY525" fmla="*/ 617220 h 1669264"/>
              <a:gd name="connsiteX526" fmla="*/ 769400 w 1660940"/>
              <a:gd name="connsiteY526" fmla="*/ 582930 h 1669264"/>
              <a:gd name="connsiteX527" fmla="*/ 746540 w 1660940"/>
              <a:gd name="connsiteY527" fmla="*/ 594360 h 1669264"/>
              <a:gd name="connsiteX528" fmla="*/ 666530 w 1660940"/>
              <a:gd name="connsiteY528" fmla="*/ 605790 h 1669264"/>
              <a:gd name="connsiteX529" fmla="*/ 597950 w 1660940"/>
              <a:gd name="connsiteY529" fmla="*/ 651510 h 1669264"/>
              <a:gd name="connsiteX530" fmla="*/ 655100 w 1660940"/>
              <a:gd name="connsiteY530" fmla="*/ 605790 h 1669264"/>
              <a:gd name="connsiteX531" fmla="*/ 735110 w 1660940"/>
              <a:gd name="connsiteY531" fmla="*/ 560070 h 1669264"/>
              <a:gd name="connsiteX532" fmla="*/ 769400 w 1660940"/>
              <a:gd name="connsiteY532" fmla="*/ 514350 h 1669264"/>
              <a:gd name="connsiteX533" fmla="*/ 837980 w 1660940"/>
              <a:gd name="connsiteY533" fmla="*/ 480060 h 1669264"/>
              <a:gd name="connsiteX534" fmla="*/ 872270 w 1660940"/>
              <a:gd name="connsiteY534" fmla="*/ 457200 h 1669264"/>
              <a:gd name="connsiteX535" fmla="*/ 757970 w 1660940"/>
              <a:gd name="connsiteY535" fmla="*/ 480060 h 1669264"/>
              <a:gd name="connsiteX536" fmla="*/ 529370 w 1660940"/>
              <a:gd name="connsiteY536" fmla="*/ 571500 h 1669264"/>
              <a:gd name="connsiteX537" fmla="*/ 426500 w 1660940"/>
              <a:gd name="connsiteY537" fmla="*/ 594360 h 1669264"/>
              <a:gd name="connsiteX538" fmla="*/ 460790 w 1660940"/>
              <a:gd name="connsiteY538" fmla="*/ 571500 h 1669264"/>
              <a:gd name="connsiteX539" fmla="*/ 517940 w 1660940"/>
              <a:gd name="connsiteY539" fmla="*/ 525780 h 1669264"/>
              <a:gd name="connsiteX540" fmla="*/ 575090 w 1660940"/>
              <a:gd name="connsiteY540" fmla="*/ 502920 h 1669264"/>
              <a:gd name="connsiteX541" fmla="*/ 689390 w 1660940"/>
              <a:gd name="connsiteY541" fmla="*/ 434340 h 1669264"/>
              <a:gd name="connsiteX542" fmla="*/ 735110 w 1660940"/>
              <a:gd name="connsiteY542" fmla="*/ 411480 h 1669264"/>
              <a:gd name="connsiteX543" fmla="*/ 586520 w 1660940"/>
              <a:gd name="connsiteY543" fmla="*/ 480060 h 1669264"/>
              <a:gd name="connsiteX544" fmla="*/ 449360 w 1660940"/>
              <a:gd name="connsiteY544" fmla="*/ 537210 h 1669264"/>
              <a:gd name="connsiteX545" fmla="*/ 380780 w 1660940"/>
              <a:gd name="connsiteY545" fmla="*/ 582930 h 1669264"/>
              <a:gd name="connsiteX546" fmla="*/ 586520 w 1660940"/>
              <a:gd name="connsiteY546" fmla="*/ 445770 h 1669264"/>
              <a:gd name="connsiteX547" fmla="*/ 643670 w 1660940"/>
              <a:gd name="connsiteY547" fmla="*/ 377190 h 1669264"/>
              <a:gd name="connsiteX548" fmla="*/ 529370 w 1660940"/>
              <a:gd name="connsiteY548" fmla="*/ 445770 h 1669264"/>
              <a:gd name="connsiteX549" fmla="*/ 483650 w 1660940"/>
              <a:gd name="connsiteY549" fmla="*/ 480060 h 1669264"/>
              <a:gd name="connsiteX550" fmla="*/ 437930 w 1660940"/>
              <a:gd name="connsiteY550" fmla="*/ 502920 h 1669264"/>
              <a:gd name="connsiteX551" fmla="*/ 472220 w 1660940"/>
              <a:gd name="connsiteY551" fmla="*/ 457200 h 1669264"/>
              <a:gd name="connsiteX552" fmla="*/ 495080 w 1660940"/>
              <a:gd name="connsiteY552" fmla="*/ 422910 h 1669264"/>
              <a:gd name="connsiteX553" fmla="*/ 346490 w 1660940"/>
              <a:gd name="connsiteY553" fmla="*/ 525780 h 1669264"/>
              <a:gd name="connsiteX554" fmla="*/ 243620 w 1660940"/>
              <a:gd name="connsiteY554" fmla="*/ 651510 h 1669264"/>
              <a:gd name="connsiteX555" fmla="*/ 220760 w 1660940"/>
              <a:gd name="connsiteY555" fmla="*/ 697230 h 1669264"/>
              <a:gd name="connsiteX556" fmla="*/ 289340 w 1660940"/>
              <a:gd name="connsiteY556" fmla="*/ 525780 h 1669264"/>
              <a:gd name="connsiteX557" fmla="*/ 277910 w 1660940"/>
              <a:gd name="connsiteY557" fmla="*/ 560070 h 1669264"/>
              <a:gd name="connsiteX558" fmla="*/ 243620 w 1660940"/>
              <a:gd name="connsiteY558" fmla="*/ 651510 h 1669264"/>
              <a:gd name="connsiteX559" fmla="*/ 255050 w 1660940"/>
              <a:gd name="connsiteY559" fmla="*/ 617220 h 1669264"/>
              <a:gd name="connsiteX560" fmla="*/ 300770 w 1660940"/>
              <a:gd name="connsiteY560" fmla="*/ 525780 h 1669264"/>
              <a:gd name="connsiteX561" fmla="*/ 163610 w 1660940"/>
              <a:gd name="connsiteY561" fmla="*/ 697230 h 1669264"/>
              <a:gd name="connsiteX562" fmla="*/ 83600 w 1660940"/>
              <a:gd name="connsiteY562" fmla="*/ 800100 h 1669264"/>
              <a:gd name="connsiteX563" fmla="*/ 72170 w 1660940"/>
              <a:gd name="connsiteY563" fmla="*/ 754380 h 1669264"/>
              <a:gd name="connsiteX564" fmla="*/ 106460 w 1660940"/>
              <a:gd name="connsiteY564" fmla="*/ 697230 h 1669264"/>
              <a:gd name="connsiteX565" fmla="*/ 129320 w 1660940"/>
              <a:gd name="connsiteY565" fmla="*/ 640080 h 1669264"/>
              <a:gd name="connsiteX566" fmla="*/ 140750 w 1660940"/>
              <a:gd name="connsiteY566" fmla="*/ 605790 h 1669264"/>
              <a:gd name="connsiteX567" fmla="*/ 175040 w 1660940"/>
              <a:gd name="connsiteY567" fmla="*/ 582930 h 1669264"/>
              <a:gd name="connsiteX568" fmla="*/ 186470 w 1660940"/>
              <a:gd name="connsiteY568" fmla="*/ 548640 h 1669264"/>
              <a:gd name="connsiteX569" fmla="*/ 209330 w 1660940"/>
              <a:gd name="connsiteY569" fmla="*/ 514350 h 1669264"/>
              <a:gd name="connsiteX570" fmla="*/ 175040 w 1660940"/>
              <a:gd name="connsiteY570" fmla="*/ 560070 h 1669264"/>
              <a:gd name="connsiteX571" fmla="*/ 255050 w 1660940"/>
              <a:gd name="connsiteY571" fmla="*/ 422910 h 1669264"/>
              <a:gd name="connsiteX572" fmla="*/ 289340 w 1660940"/>
              <a:gd name="connsiteY572" fmla="*/ 354330 h 1669264"/>
              <a:gd name="connsiteX573" fmla="*/ 232190 w 1660940"/>
              <a:gd name="connsiteY573" fmla="*/ 377190 h 1669264"/>
              <a:gd name="connsiteX574" fmla="*/ 186470 w 1660940"/>
              <a:gd name="connsiteY574" fmla="*/ 422910 h 1669264"/>
              <a:gd name="connsiteX575" fmla="*/ 220760 w 1660940"/>
              <a:gd name="connsiteY575" fmla="*/ 365760 h 1669264"/>
              <a:gd name="connsiteX576" fmla="*/ 289340 w 1660940"/>
              <a:gd name="connsiteY576" fmla="*/ 285750 h 1669264"/>
              <a:gd name="connsiteX577" fmla="*/ 335060 w 1660940"/>
              <a:gd name="connsiteY577" fmla="*/ 217170 h 1669264"/>
              <a:gd name="connsiteX578" fmla="*/ 346490 w 1660940"/>
              <a:gd name="connsiteY578" fmla="*/ 182880 h 1669264"/>
              <a:gd name="connsiteX579" fmla="*/ 266480 w 1660940"/>
              <a:gd name="connsiteY579" fmla="*/ 228600 h 1669264"/>
              <a:gd name="connsiteX580" fmla="*/ 232190 w 1660940"/>
              <a:gd name="connsiteY580" fmla="*/ 251460 h 1669264"/>
              <a:gd name="connsiteX581" fmla="*/ 346490 w 1660940"/>
              <a:gd name="connsiteY581" fmla="*/ 171450 h 1669264"/>
              <a:gd name="connsiteX582" fmla="*/ 415070 w 1660940"/>
              <a:gd name="connsiteY582" fmla="*/ 102870 h 1669264"/>
              <a:gd name="connsiteX583" fmla="*/ 357920 w 1660940"/>
              <a:gd name="connsiteY583" fmla="*/ 182880 h 1669264"/>
              <a:gd name="connsiteX584" fmla="*/ 335060 w 1660940"/>
              <a:gd name="connsiteY584" fmla="*/ 228600 h 1669264"/>
              <a:gd name="connsiteX585" fmla="*/ 312200 w 1660940"/>
              <a:gd name="connsiteY585" fmla="*/ 262890 h 1669264"/>
              <a:gd name="connsiteX586" fmla="*/ 437930 w 1660940"/>
              <a:gd name="connsiteY586" fmla="*/ 251460 h 1669264"/>
              <a:gd name="connsiteX587" fmla="*/ 643670 w 1660940"/>
              <a:gd name="connsiteY587" fmla="*/ 262890 h 1669264"/>
              <a:gd name="connsiteX588" fmla="*/ 666530 w 1660940"/>
              <a:gd name="connsiteY588" fmla="*/ 320040 h 1669264"/>
              <a:gd name="connsiteX589" fmla="*/ 677960 w 1660940"/>
              <a:gd name="connsiteY589" fmla="*/ 400050 h 1669264"/>
              <a:gd name="connsiteX590" fmla="*/ 655100 w 1660940"/>
              <a:gd name="connsiteY590" fmla="*/ 434340 h 1669264"/>
              <a:gd name="connsiteX591" fmla="*/ 563660 w 1660940"/>
              <a:gd name="connsiteY591" fmla="*/ 468630 h 1669264"/>
              <a:gd name="connsiteX592" fmla="*/ 563660 w 1660940"/>
              <a:gd name="connsiteY592" fmla="*/ 320040 h 1669264"/>
              <a:gd name="connsiteX593" fmla="*/ 609380 w 1660940"/>
              <a:gd name="connsiteY593" fmla="*/ 285750 h 1669264"/>
              <a:gd name="connsiteX594" fmla="*/ 655100 w 1660940"/>
              <a:gd name="connsiteY594" fmla="*/ 297180 h 1669264"/>
              <a:gd name="connsiteX595" fmla="*/ 666530 w 1660940"/>
              <a:gd name="connsiteY595" fmla="*/ 342900 h 1669264"/>
              <a:gd name="connsiteX596" fmla="*/ 620810 w 1660940"/>
              <a:gd name="connsiteY596" fmla="*/ 400050 h 1669264"/>
              <a:gd name="connsiteX597" fmla="*/ 495080 w 1660940"/>
              <a:gd name="connsiteY597" fmla="*/ 468630 h 1669264"/>
              <a:gd name="connsiteX598" fmla="*/ 426500 w 1660940"/>
              <a:gd name="connsiteY598" fmla="*/ 411480 h 1669264"/>
              <a:gd name="connsiteX599" fmla="*/ 529370 w 1660940"/>
              <a:gd name="connsiteY599" fmla="*/ 217170 h 1669264"/>
              <a:gd name="connsiteX600" fmla="*/ 586520 w 1660940"/>
              <a:gd name="connsiteY600" fmla="*/ 148590 h 1669264"/>
              <a:gd name="connsiteX601" fmla="*/ 666530 w 1660940"/>
              <a:gd name="connsiteY601" fmla="*/ 114300 h 1669264"/>
              <a:gd name="connsiteX602" fmla="*/ 677960 w 1660940"/>
              <a:gd name="connsiteY602" fmla="*/ 320040 h 1669264"/>
              <a:gd name="connsiteX603" fmla="*/ 632240 w 1660940"/>
              <a:gd name="connsiteY603" fmla="*/ 354330 h 1669264"/>
              <a:gd name="connsiteX604" fmla="*/ 609380 w 1660940"/>
              <a:gd name="connsiteY604" fmla="*/ 285750 h 1669264"/>
              <a:gd name="connsiteX605" fmla="*/ 666530 w 1660940"/>
              <a:gd name="connsiteY605" fmla="*/ 228600 h 1669264"/>
              <a:gd name="connsiteX606" fmla="*/ 746540 w 1660940"/>
              <a:gd name="connsiteY606" fmla="*/ 160020 h 1669264"/>
              <a:gd name="connsiteX607" fmla="*/ 883700 w 1660940"/>
              <a:gd name="connsiteY607" fmla="*/ 194310 h 1669264"/>
              <a:gd name="connsiteX608" fmla="*/ 895130 w 1660940"/>
              <a:gd name="connsiteY608" fmla="*/ 320040 h 1669264"/>
              <a:gd name="connsiteX609" fmla="*/ 849410 w 1660940"/>
              <a:gd name="connsiteY609" fmla="*/ 331470 h 1669264"/>
              <a:gd name="connsiteX610" fmla="*/ 826550 w 1660940"/>
              <a:gd name="connsiteY610" fmla="*/ 297180 h 1669264"/>
              <a:gd name="connsiteX611" fmla="*/ 906560 w 1660940"/>
              <a:gd name="connsiteY611" fmla="*/ 228600 h 1669264"/>
              <a:gd name="connsiteX612" fmla="*/ 963710 w 1660940"/>
              <a:gd name="connsiteY612" fmla="*/ 205740 h 1669264"/>
              <a:gd name="connsiteX613" fmla="*/ 1089440 w 1660940"/>
              <a:gd name="connsiteY613" fmla="*/ 217170 h 1669264"/>
              <a:gd name="connsiteX614" fmla="*/ 1078010 w 1660940"/>
              <a:gd name="connsiteY614" fmla="*/ 262890 h 1669264"/>
              <a:gd name="connsiteX615" fmla="*/ 1043720 w 1660940"/>
              <a:gd name="connsiteY615" fmla="*/ 274320 h 1669264"/>
              <a:gd name="connsiteX616" fmla="*/ 998000 w 1660940"/>
              <a:gd name="connsiteY616" fmla="*/ 262890 h 1669264"/>
              <a:gd name="connsiteX617" fmla="*/ 1055150 w 1660940"/>
              <a:gd name="connsiteY617" fmla="*/ 228600 h 1669264"/>
              <a:gd name="connsiteX618" fmla="*/ 1158020 w 1660940"/>
              <a:gd name="connsiteY618" fmla="*/ 251460 h 1669264"/>
              <a:gd name="connsiteX619" fmla="*/ 1169450 w 1660940"/>
              <a:gd name="connsiteY619" fmla="*/ 308610 h 1669264"/>
              <a:gd name="connsiteX620" fmla="*/ 1078010 w 1660940"/>
              <a:gd name="connsiteY620" fmla="*/ 354330 h 1669264"/>
              <a:gd name="connsiteX621" fmla="*/ 1020860 w 1660940"/>
              <a:gd name="connsiteY621" fmla="*/ 342900 h 1669264"/>
              <a:gd name="connsiteX622" fmla="*/ 1078010 w 1660940"/>
              <a:gd name="connsiteY622" fmla="*/ 251460 h 1669264"/>
              <a:gd name="connsiteX623" fmla="*/ 1123730 w 1660940"/>
              <a:gd name="connsiteY623" fmla="*/ 274320 h 1669264"/>
              <a:gd name="connsiteX624" fmla="*/ 1180880 w 1660940"/>
              <a:gd name="connsiteY624" fmla="*/ 297180 h 1669264"/>
              <a:gd name="connsiteX625" fmla="*/ 1283750 w 1660940"/>
              <a:gd name="connsiteY625" fmla="*/ 308610 h 1669264"/>
              <a:gd name="connsiteX626" fmla="*/ 1295180 w 1660940"/>
              <a:gd name="connsiteY626" fmla="*/ 342900 h 1669264"/>
              <a:gd name="connsiteX627" fmla="*/ 1238030 w 1660940"/>
              <a:gd name="connsiteY627" fmla="*/ 434340 h 1669264"/>
              <a:gd name="connsiteX628" fmla="*/ 1192310 w 1660940"/>
              <a:gd name="connsiteY628" fmla="*/ 422910 h 1669264"/>
              <a:gd name="connsiteX629" fmla="*/ 1238030 w 1660940"/>
              <a:gd name="connsiteY629" fmla="*/ 354330 h 1669264"/>
              <a:gd name="connsiteX630" fmla="*/ 1318040 w 1660940"/>
              <a:gd name="connsiteY630" fmla="*/ 365760 h 1669264"/>
              <a:gd name="connsiteX631" fmla="*/ 1306610 w 1660940"/>
              <a:gd name="connsiteY631" fmla="*/ 491490 h 1669264"/>
              <a:gd name="connsiteX632" fmla="*/ 1272320 w 1660940"/>
              <a:gd name="connsiteY632" fmla="*/ 514350 h 1669264"/>
              <a:gd name="connsiteX633" fmla="*/ 1318040 w 1660940"/>
              <a:gd name="connsiteY633" fmla="*/ 502920 h 1669264"/>
              <a:gd name="connsiteX634" fmla="*/ 1375190 w 1660940"/>
              <a:gd name="connsiteY634" fmla="*/ 525780 h 1669264"/>
              <a:gd name="connsiteX635" fmla="*/ 1420910 w 1660940"/>
              <a:gd name="connsiteY635" fmla="*/ 582930 h 1669264"/>
              <a:gd name="connsiteX636" fmla="*/ 1455200 w 1660940"/>
              <a:gd name="connsiteY636" fmla="*/ 720090 h 1669264"/>
              <a:gd name="connsiteX637" fmla="*/ 1432340 w 1660940"/>
              <a:gd name="connsiteY637" fmla="*/ 765810 h 1669264"/>
              <a:gd name="connsiteX638" fmla="*/ 1409480 w 1660940"/>
              <a:gd name="connsiteY638" fmla="*/ 720090 h 1669264"/>
              <a:gd name="connsiteX639" fmla="*/ 1443770 w 1660940"/>
              <a:gd name="connsiteY639" fmla="*/ 685800 h 1669264"/>
              <a:gd name="connsiteX640" fmla="*/ 1535210 w 1660940"/>
              <a:gd name="connsiteY640" fmla="*/ 754380 h 1669264"/>
              <a:gd name="connsiteX641" fmla="*/ 1500920 w 1660940"/>
              <a:gd name="connsiteY641" fmla="*/ 960120 h 1669264"/>
              <a:gd name="connsiteX642" fmla="*/ 1363760 w 1660940"/>
              <a:gd name="connsiteY642" fmla="*/ 1051560 h 1669264"/>
              <a:gd name="connsiteX643" fmla="*/ 1329470 w 1660940"/>
              <a:gd name="connsiteY643" fmla="*/ 1040130 h 1669264"/>
              <a:gd name="connsiteX644" fmla="*/ 1340900 w 1660940"/>
              <a:gd name="connsiteY644" fmla="*/ 960120 h 1669264"/>
              <a:gd name="connsiteX645" fmla="*/ 1352330 w 1660940"/>
              <a:gd name="connsiteY645" fmla="*/ 1028700 h 1669264"/>
              <a:gd name="connsiteX646" fmla="*/ 1340900 w 1660940"/>
              <a:gd name="connsiteY646" fmla="*/ 1085850 h 1669264"/>
              <a:gd name="connsiteX647" fmla="*/ 1306610 w 1660940"/>
              <a:gd name="connsiteY647" fmla="*/ 1120140 h 1669264"/>
              <a:gd name="connsiteX648" fmla="*/ 1249460 w 1660940"/>
              <a:gd name="connsiteY648" fmla="*/ 1177290 h 1669264"/>
              <a:gd name="connsiteX649" fmla="*/ 1272320 w 1660940"/>
              <a:gd name="connsiteY649" fmla="*/ 1097280 h 1669264"/>
              <a:gd name="connsiteX650" fmla="*/ 1283750 w 1660940"/>
              <a:gd name="connsiteY650" fmla="*/ 1062990 h 1669264"/>
              <a:gd name="connsiteX651" fmla="*/ 1215170 w 1660940"/>
              <a:gd name="connsiteY651" fmla="*/ 1165860 h 1669264"/>
              <a:gd name="connsiteX652" fmla="*/ 1112300 w 1660940"/>
              <a:gd name="connsiteY652" fmla="*/ 1223010 h 1669264"/>
              <a:gd name="connsiteX653" fmla="*/ 1123730 w 1660940"/>
              <a:gd name="connsiteY653" fmla="*/ 1074420 h 1669264"/>
              <a:gd name="connsiteX654" fmla="*/ 1078010 w 1660940"/>
              <a:gd name="connsiteY654" fmla="*/ 1200150 h 1669264"/>
              <a:gd name="connsiteX655" fmla="*/ 1043720 w 1660940"/>
              <a:gd name="connsiteY655" fmla="*/ 1234440 h 1669264"/>
              <a:gd name="connsiteX656" fmla="*/ 986570 w 1660940"/>
              <a:gd name="connsiteY656" fmla="*/ 1280160 h 1669264"/>
              <a:gd name="connsiteX657" fmla="*/ 906560 w 1660940"/>
              <a:gd name="connsiteY657" fmla="*/ 1314450 h 1669264"/>
              <a:gd name="connsiteX658" fmla="*/ 792260 w 1660940"/>
              <a:gd name="connsiteY658" fmla="*/ 1348740 h 1669264"/>
              <a:gd name="connsiteX659" fmla="*/ 735110 w 1660940"/>
              <a:gd name="connsiteY659" fmla="*/ 1337310 h 1669264"/>
              <a:gd name="connsiteX660" fmla="*/ 746540 w 1660940"/>
              <a:gd name="connsiteY660" fmla="*/ 1303020 h 1669264"/>
              <a:gd name="connsiteX661" fmla="*/ 735110 w 1660940"/>
              <a:gd name="connsiteY661" fmla="*/ 1371600 h 1669264"/>
              <a:gd name="connsiteX662" fmla="*/ 700820 w 1660940"/>
              <a:gd name="connsiteY662" fmla="*/ 1394460 h 1669264"/>
              <a:gd name="connsiteX663" fmla="*/ 632240 w 1660940"/>
              <a:gd name="connsiteY663" fmla="*/ 1417320 h 1669264"/>
              <a:gd name="connsiteX664" fmla="*/ 655100 w 1660940"/>
              <a:gd name="connsiteY664" fmla="*/ 1383030 h 1669264"/>
              <a:gd name="connsiteX665" fmla="*/ 735110 w 1660940"/>
              <a:gd name="connsiteY665" fmla="*/ 1348740 h 1669264"/>
              <a:gd name="connsiteX666" fmla="*/ 723680 w 1660940"/>
              <a:gd name="connsiteY666" fmla="*/ 1417320 h 1669264"/>
              <a:gd name="connsiteX667" fmla="*/ 597950 w 1660940"/>
              <a:gd name="connsiteY667" fmla="*/ 1474470 h 1669264"/>
              <a:gd name="connsiteX668" fmla="*/ 540800 w 1660940"/>
              <a:gd name="connsiteY668" fmla="*/ 1463040 h 1669264"/>
              <a:gd name="connsiteX669" fmla="*/ 517940 w 1660940"/>
              <a:gd name="connsiteY669" fmla="*/ 1394460 h 1669264"/>
              <a:gd name="connsiteX670" fmla="*/ 415070 w 1660940"/>
              <a:gd name="connsiteY670" fmla="*/ 1337310 h 1669264"/>
              <a:gd name="connsiteX671" fmla="*/ 369350 w 1660940"/>
              <a:gd name="connsiteY671" fmla="*/ 1257300 h 1669264"/>
              <a:gd name="connsiteX672" fmla="*/ 289340 w 1660940"/>
              <a:gd name="connsiteY672" fmla="*/ 1085850 h 1669264"/>
              <a:gd name="connsiteX673" fmla="*/ 243620 w 1660940"/>
              <a:gd name="connsiteY673" fmla="*/ 1062990 h 1669264"/>
              <a:gd name="connsiteX674" fmla="*/ 232190 w 1660940"/>
              <a:gd name="connsiteY674" fmla="*/ 868680 h 1669264"/>
              <a:gd name="connsiteX675" fmla="*/ 255050 w 1660940"/>
              <a:gd name="connsiteY675" fmla="*/ 834390 h 1669264"/>
              <a:gd name="connsiteX676" fmla="*/ 243620 w 1660940"/>
              <a:gd name="connsiteY676" fmla="*/ 800100 h 1669264"/>
              <a:gd name="connsiteX677" fmla="*/ 232190 w 1660940"/>
              <a:gd name="connsiteY677" fmla="*/ 754380 h 1669264"/>
              <a:gd name="connsiteX678" fmla="*/ 209330 w 1660940"/>
              <a:gd name="connsiteY678" fmla="*/ 822960 h 1669264"/>
              <a:gd name="connsiteX679" fmla="*/ 117890 w 1660940"/>
              <a:gd name="connsiteY679" fmla="*/ 971550 h 1669264"/>
              <a:gd name="connsiteX680" fmla="*/ 95030 w 1660940"/>
              <a:gd name="connsiteY680" fmla="*/ 891540 h 1669264"/>
              <a:gd name="connsiteX681" fmla="*/ 140750 w 1660940"/>
              <a:gd name="connsiteY681" fmla="*/ 811530 h 1669264"/>
              <a:gd name="connsiteX682" fmla="*/ 186470 w 1660940"/>
              <a:gd name="connsiteY682" fmla="*/ 777240 h 1669264"/>
              <a:gd name="connsiteX683" fmla="*/ 220760 w 1660940"/>
              <a:gd name="connsiteY683" fmla="*/ 800100 h 1669264"/>
              <a:gd name="connsiteX684" fmla="*/ 277910 w 1660940"/>
              <a:gd name="connsiteY684" fmla="*/ 662940 h 1669264"/>
              <a:gd name="connsiteX685" fmla="*/ 335060 w 1660940"/>
              <a:gd name="connsiteY685" fmla="*/ 605790 h 1669264"/>
              <a:gd name="connsiteX686" fmla="*/ 357920 w 1660940"/>
              <a:gd name="connsiteY686" fmla="*/ 571500 h 1669264"/>
              <a:gd name="connsiteX687" fmla="*/ 449360 w 1660940"/>
              <a:gd name="connsiteY687" fmla="*/ 537210 h 1669264"/>
              <a:gd name="connsiteX688" fmla="*/ 472220 w 1660940"/>
              <a:gd name="connsiteY688" fmla="*/ 582930 h 1669264"/>
              <a:gd name="connsiteX689" fmla="*/ 495080 w 1660940"/>
              <a:gd name="connsiteY689" fmla="*/ 708660 h 1669264"/>
              <a:gd name="connsiteX690" fmla="*/ 483650 w 1660940"/>
              <a:gd name="connsiteY690" fmla="*/ 960120 h 1669264"/>
              <a:gd name="connsiteX691" fmla="*/ 460790 w 1660940"/>
              <a:gd name="connsiteY691" fmla="*/ 1005840 h 1669264"/>
              <a:gd name="connsiteX692" fmla="*/ 437930 w 1660940"/>
              <a:gd name="connsiteY692" fmla="*/ 948690 h 1669264"/>
              <a:gd name="connsiteX693" fmla="*/ 472220 w 1660940"/>
              <a:gd name="connsiteY693" fmla="*/ 777240 h 1669264"/>
              <a:gd name="connsiteX694" fmla="*/ 483650 w 1660940"/>
              <a:gd name="connsiteY694" fmla="*/ 731520 h 1669264"/>
              <a:gd name="connsiteX695" fmla="*/ 506510 w 1660940"/>
              <a:gd name="connsiteY695" fmla="*/ 662940 h 1669264"/>
              <a:gd name="connsiteX696" fmla="*/ 495080 w 1660940"/>
              <a:gd name="connsiteY696" fmla="*/ 880110 h 1669264"/>
              <a:gd name="connsiteX697" fmla="*/ 472220 w 1660940"/>
              <a:gd name="connsiteY697" fmla="*/ 925830 h 1669264"/>
              <a:gd name="connsiteX698" fmla="*/ 529370 w 1660940"/>
              <a:gd name="connsiteY698" fmla="*/ 788670 h 1669264"/>
              <a:gd name="connsiteX699" fmla="*/ 575090 w 1660940"/>
              <a:gd name="connsiteY699" fmla="*/ 685800 h 1669264"/>
              <a:gd name="connsiteX700" fmla="*/ 552230 w 1660940"/>
              <a:gd name="connsiteY700" fmla="*/ 1005840 h 1669264"/>
              <a:gd name="connsiteX701" fmla="*/ 529370 w 1660940"/>
              <a:gd name="connsiteY701" fmla="*/ 1074420 h 1669264"/>
              <a:gd name="connsiteX702" fmla="*/ 563660 w 1660940"/>
              <a:gd name="connsiteY702" fmla="*/ 1051560 h 1669264"/>
              <a:gd name="connsiteX703" fmla="*/ 746540 w 1660940"/>
              <a:gd name="connsiteY703" fmla="*/ 914400 h 1669264"/>
              <a:gd name="connsiteX704" fmla="*/ 769400 w 1660940"/>
              <a:gd name="connsiteY704" fmla="*/ 880110 h 1669264"/>
              <a:gd name="connsiteX705" fmla="*/ 929420 w 1660940"/>
              <a:gd name="connsiteY705" fmla="*/ 1314450 h 1669264"/>
              <a:gd name="connsiteX706" fmla="*/ 1146590 w 1660940"/>
              <a:gd name="connsiteY706" fmla="*/ 1348740 h 1669264"/>
              <a:gd name="connsiteX707" fmla="*/ 1283750 w 1660940"/>
              <a:gd name="connsiteY707" fmla="*/ 1303020 h 1669264"/>
              <a:gd name="connsiteX708" fmla="*/ 1306610 w 1660940"/>
              <a:gd name="connsiteY708" fmla="*/ 1245870 h 1669264"/>
              <a:gd name="connsiteX709" fmla="*/ 1283750 w 1660940"/>
              <a:gd name="connsiteY709" fmla="*/ 1017270 h 1669264"/>
              <a:gd name="connsiteX710" fmla="*/ 1272320 w 1660940"/>
              <a:gd name="connsiteY710" fmla="*/ 971550 h 1669264"/>
              <a:gd name="connsiteX711" fmla="*/ 1226600 w 1660940"/>
              <a:gd name="connsiteY711" fmla="*/ 1062990 h 1669264"/>
              <a:gd name="connsiteX712" fmla="*/ 1135160 w 1660940"/>
              <a:gd name="connsiteY712" fmla="*/ 994410 h 1669264"/>
              <a:gd name="connsiteX713" fmla="*/ 1146590 w 1660940"/>
              <a:gd name="connsiteY713" fmla="*/ 571500 h 1669264"/>
              <a:gd name="connsiteX714" fmla="*/ 1272320 w 1660940"/>
              <a:gd name="connsiteY714" fmla="*/ 468630 h 1669264"/>
              <a:gd name="connsiteX715" fmla="*/ 1203740 w 1660940"/>
              <a:gd name="connsiteY715" fmla="*/ 445770 h 1669264"/>
              <a:gd name="connsiteX716" fmla="*/ 1078010 w 1660940"/>
              <a:gd name="connsiteY716" fmla="*/ 422910 h 1669264"/>
              <a:gd name="connsiteX717" fmla="*/ 929420 w 1660940"/>
              <a:gd name="connsiteY717" fmla="*/ 262890 h 1669264"/>
              <a:gd name="connsiteX718" fmla="*/ 895130 w 1660940"/>
              <a:gd name="connsiteY718" fmla="*/ 171450 h 1669264"/>
              <a:gd name="connsiteX719" fmla="*/ 803690 w 1660940"/>
              <a:gd name="connsiteY719" fmla="*/ 137160 h 1669264"/>
              <a:gd name="connsiteX720" fmla="*/ 506510 w 1660940"/>
              <a:gd name="connsiteY720" fmla="*/ 102870 h 1669264"/>
              <a:gd name="connsiteX721" fmla="*/ 346490 w 1660940"/>
              <a:gd name="connsiteY721" fmla="*/ 160020 h 1669264"/>
              <a:gd name="connsiteX722" fmla="*/ 220760 w 1660940"/>
              <a:gd name="connsiteY722" fmla="*/ 308610 h 1669264"/>
              <a:gd name="connsiteX723" fmla="*/ 186470 w 1660940"/>
              <a:gd name="connsiteY723" fmla="*/ 354330 h 1669264"/>
              <a:gd name="connsiteX724" fmla="*/ 129320 w 1660940"/>
              <a:gd name="connsiteY724" fmla="*/ 480060 h 1669264"/>
              <a:gd name="connsiteX725" fmla="*/ 3590 w 1660940"/>
              <a:gd name="connsiteY725" fmla="*/ 640080 h 1669264"/>
              <a:gd name="connsiteX726" fmla="*/ 26450 w 1660940"/>
              <a:gd name="connsiteY726" fmla="*/ 582930 h 1669264"/>
              <a:gd name="connsiteX727" fmla="*/ 60740 w 1660940"/>
              <a:gd name="connsiteY727" fmla="*/ 548640 h 1669264"/>
              <a:gd name="connsiteX728" fmla="*/ 83600 w 1660940"/>
              <a:gd name="connsiteY728" fmla="*/ 514350 h 1669264"/>
              <a:gd name="connsiteX729" fmla="*/ 83600 w 1660940"/>
              <a:gd name="connsiteY729" fmla="*/ 662940 h 1669264"/>
              <a:gd name="connsiteX730" fmla="*/ 163610 w 1660940"/>
              <a:gd name="connsiteY730" fmla="*/ 788670 h 1669264"/>
              <a:gd name="connsiteX731" fmla="*/ 437930 w 1660940"/>
              <a:gd name="connsiteY731" fmla="*/ 1165860 h 1669264"/>
              <a:gd name="connsiteX732" fmla="*/ 483650 w 1660940"/>
              <a:gd name="connsiteY732" fmla="*/ 1211580 h 1669264"/>
              <a:gd name="connsiteX733" fmla="*/ 563660 w 1660940"/>
              <a:gd name="connsiteY733" fmla="*/ 1245870 h 1669264"/>
              <a:gd name="connsiteX734" fmla="*/ 689390 w 1660940"/>
              <a:gd name="connsiteY734" fmla="*/ 1257300 h 1669264"/>
              <a:gd name="connsiteX735" fmla="*/ 723680 w 1660940"/>
              <a:gd name="connsiteY735" fmla="*/ 1337310 h 1669264"/>
              <a:gd name="connsiteX736" fmla="*/ 712250 w 1660940"/>
              <a:gd name="connsiteY736" fmla="*/ 1383030 h 1669264"/>
              <a:gd name="connsiteX737" fmla="*/ 620810 w 1660940"/>
              <a:gd name="connsiteY737" fmla="*/ 1394460 h 1669264"/>
              <a:gd name="connsiteX738" fmla="*/ 632240 w 1660940"/>
              <a:gd name="connsiteY738" fmla="*/ 1428750 h 1669264"/>
              <a:gd name="connsiteX739" fmla="*/ 666530 w 1660940"/>
              <a:gd name="connsiteY739" fmla="*/ 1451610 h 1669264"/>
              <a:gd name="connsiteX740" fmla="*/ 700820 w 1660940"/>
              <a:gd name="connsiteY740" fmla="*/ 1497330 h 1669264"/>
              <a:gd name="connsiteX741" fmla="*/ 723680 w 1660940"/>
              <a:gd name="connsiteY741" fmla="*/ 1531620 h 1669264"/>
              <a:gd name="connsiteX742" fmla="*/ 792260 w 1660940"/>
              <a:gd name="connsiteY742" fmla="*/ 1554480 h 1669264"/>
              <a:gd name="connsiteX743" fmla="*/ 826550 w 1660940"/>
              <a:gd name="connsiteY743" fmla="*/ 1565910 h 1669264"/>
              <a:gd name="connsiteX744" fmla="*/ 986570 w 1660940"/>
              <a:gd name="connsiteY744" fmla="*/ 1543050 h 1669264"/>
              <a:gd name="connsiteX745" fmla="*/ 1032290 w 1660940"/>
              <a:gd name="connsiteY745" fmla="*/ 1508760 h 1669264"/>
              <a:gd name="connsiteX746" fmla="*/ 1100870 w 1660940"/>
              <a:gd name="connsiteY746" fmla="*/ 1428750 h 1669264"/>
              <a:gd name="connsiteX747" fmla="*/ 1146590 w 1660940"/>
              <a:gd name="connsiteY747" fmla="*/ 1394460 h 1669264"/>
              <a:gd name="connsiteX748" fmla="*/ 1180880 w 1660940"/>
              <a:gd name="connsiteY748" fmla="*/ 1360170 h 1669264"/>
              <a:gd name="connsiteX749" fmla="*/ 1226600 w 1660940"/>
              <a:gd name="connsiteY749" fmla="*/ 1337310 h 1669264"/>
              <a:gd name="connsiteX750" fmla="*/ 1260890 w 1660940"/>
              <a:gd name="connsiteY750" fmla="*/ 1303020 h 1669264"/>
              <a:gd name="connsiteX751" fmla="*/ 1306610 w 1660940"/>
              <a:gd name="connsiteY751" fmla="*/ 1268730 h 1669264"/>
              <a:gd name="connsiteX752" fmla="*/ 1340900 w 1660940"/>
              <a:gd name="connsiteY752" fmla="*/ 1245870 h 1669264"/>
              <a:gd name="connsiteX753" fmla="*/ 1409480 w 1660940"/>
              <a:gd name="connsiteY753" fmla="*/ 1200150 h 1669264"/>
              <a:gd name="connsiteX754" fmla="*/ 1443770 w 1660940"/>
              <a:gd name="connsiteY754" fmla="*/ 1165860 h 1669264"/>
              <a:gd name="connsiteX755" fmla="*/ 1466630 w 1660940"/>
              <a:gd name="connsiteY755" fmla="*/ 1131570 h 1669264"/>
              <a:gd name="connsiteX756" fmla="*/ 1523780 w 1660940"/>
              <a:gd name="connsiteY756" fmla="*/ 1028700 h 1669264"/>
              <a:gd name="connsiteX757" fmla="*/ 1546640 w 1660940"/>
              <a:gd name="connsiteY757" fmla="*/ 971550 h 1669264"/>
              <a:gd name="connsiteX758" fmla="*/ 1535210 w 1660940"/>
              <a:gd name="connsiteY758" fmla="*/ 571500 h 1669264"/>
              <a:gd name="connsiteX759" fmla="*/ 1500920 w 1660940"/>
              <a:gd name="connsiteY759" fmla="*/ 491490 h 1669264"/>
              <a:gd name="connsiteX760" fmla="*/ 1420910 w 1660940"/>
              <a:gd name="connsiteY760" fmla="*/ 377190 h 1669264"/>
              <a:gd name="connsiteX761" fmla="*/ 1398050 w 1660940"/>
              <a:gd name="connsiteY761" fmla="*/ 331470 h 1669264"/>
              <a:gd name="connsiteX762" fmla="*/ 1340900 w 1660940"/>
              <a:gd name="connsiteY762" fmla="*/ 228600 h 1669264"/>
              <a:gd name="connsiteX763" fmla="*/ 1306610 w 1660940"/>
              <a:gd name="connsiteY763" fmla="*/ 137160 h 1669264"/>
              <a:gd name="connsiteX764" fmla="*/ 1272320 w 1660940"/>
              <a:gd name="connsiteY764" fmla="*/ 114300 h 1669264"/>
              <a:gd name="connsiteX765" fmla="*/ 1203740 w 1660940"/>
              <a:gd name="connsiteY765" fmla="*/ 34290 h 1669264"/>
              <a:gd name="connsiteX766" fmla="*/ 1100870 w 1660940"/>
              <a:gd name="connsiteY766" fmla="*/ 0 h 1669264"/>
              <a:gd name="connsiteX767" fmla="*/ 803690 w 1660940"/>
              <a:gd name="connsiteY767" fmla="*/ 11430 h 1669264"/>
              <a:gd name="connsiteX768" fmla="*/ 769400 w 1660940"/>
              <a:gd name="connsiteY768" fmla="*/ 34290 h 1669264"/>
              <a:gd name="connsiteX769" fmla="*/ 700820 w 1660940"/>
              <a:gd name="connsiteY769" fmla="*/ 91440 h 1669264"/>
              <a:gd name="connsiteX770" fmla="*/ 655100 w 1660940"/>
              <a:gd name="connsiteY770" fmla="*/ 148590 h 1669264"/>
              <a:gd name="connsiteX771" fmla="*/ 597950 w 1660940"/>
              <a:gd name="connsiteY771" fmla="*/ 194310 h 1669264"/>
              <a:gd name="connsiteX772" fmla="*/ 552230 w 1660940"/>
              <a:gd name="connsiteY772" fmla="*/ 320040 h 1669264"/>
              <a:gd name="connsiteX773" fmla="*/ 517940 w 1660940"/>
              <a:gd name="connsiteY773" fmla="*/ 365760 h 1669264"/>
              <a:gd name="connsiteX774" fmla="*/ 483650 w 1660940"/>
              <a:gd name="connsiteY774" fmla="*/ 457200 h 1669264"/>
              <a:gd name="connsiteX775" fmla="*/ 449360 w 1660940"/>
              <a:gd name="connsiteY775" fmla="*/ 502920 h 1669264"/>
              <a:gd name="connsiteX776" fmla="*/ 392210 w 1660940"/>
              <a:gd name="connsiteY776" fmla="*/ 582930 h 1669264"/>
              <a:gd name="connsiteX777" fmla="*/ 380780 w 1660940"/>
              <a:gd name="connsiteY777" fmla="*/ 628650 h 1669264"/>
              <a:gd name="connsiteX778" fmla="*/ 357920 w 1660940"/>
              <a:gd name="connsiteY778" fmla="*/ 662940 h 1669264"/>
              <a:gd name="connsiteX779" fmla="*/ 346490 w 1660940"/>
              <a:gd name="connsiteY779" fmla="*/ 697230 h 1669264"/>
              <a:gd name="connsiteX780" fmla="*/ 323630 w 1660940"/>
              <a:gd name="connsiteY780" fmla="*/ 742950 h 1669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Lst>
            <a:rect l="l" t="t" r="r" b="b"/>
            <a:pathLst>
              <a:path w="1660940" h="1669264">
                <a:moveTo>
                  <a:pt x="849410" y="1428750"/>
                </a:moveTo>
                <a:lnTo>
                  <a:pt x="975140" y="1371600"/>
                </a:lnTo>
                <a:cubicBezTo>
                  <a:pt x="993937" y="1363376"/>
                  <a:pt x="1014278" y="1358565"/>
                  <a:pt x="1032290" y="1348740"/>
                </a:cubicBezTo>
                <a:cubicBezTo>
                  <a:pt x="1155812" y="1281364"/>
                  <a:pt x="1055108" y="1318274"/>
                  <a:pt x="1135160" y="1291590"/>
                </a:cubicBezTo>
                <a:cubicBezTo>
                  <a:pt x="1142780" y="1306830"/>
                  <a:pt x="1159902" y="1320375"/>
                  <a:pt x="1158020" y="1337310"/>
                </a:cubicBezTo>
                <a:cubicBezTo>
                  <a:pt x="1155567" y="1359390"/>
                  <a:pt x="1139439" y="1378751"/>
                  <a:pt x="1123730" y="1394460"/>
                </a:cubicBezTo>
                <a:cubicBezTo>
                  <a:pt x="1096737" y="1421453"/>
                  <a:pt x="1065698" y="1429044"/>
                  <a:pt x="1032290" y="1440180"/>
                </a:cubicBezTo>
                <a:cubicBezTo>
                  <a:pt x="1024670" y="1428750"/>
                  <a:pt x="1011817" y="1419418"/>
                  <a:pt x="1009430" y="1405890"/>
                </a:cubicBezTo>
                <a:cubicBezTo>
                  <a:pt x="980074" y="1239541"/>
                  <a:pt x="1052577" y="1227678"/>
                  <a:pt x="963710" y="1257300"/>
                </a:cubicBezTo>
                <a:cubicBezTo>
                  <a:pt x="952280" y="1268730"/>
                  <a:pt x="942870" y="1282624"/>
                  <a:pt x="929420" y="1291590"/>
                </a:cubicBezTo>
                <a:cubicBezTo>
                  <a:pt x="870167" y="1331092"/>
                  <a:pt x="892095" y="1271226"/>
                  <a:pt x="906560" y="1223010"/>
                </a:cubicBezTo>
                <a:cubicBezTo>
                  <a:pt x="910507" y="1209852"/>
                  <a:pt x="921800" y="1200150"/>
                  <a:pt x="929420" y="1188720"/>
                </a:cubicBezTo>
                <a:cubicBezTo>
                  <a:pt x="928452" y="1195496"/>
                  <a:pt x="921069" y="1281257"/>
                  <a:pt x="906560" y="1303020"/>
                </a:cubicBezTo>
                <a:cubicBezTo>
                  <a:pt x="897594" y="1316470"/>
                  <a:pt x="883700" y="1348740"/>
                  <a:pt x="872270" y="1337310"/>
                </a:cubicBezTo>
                <a:cubicBezTo>
                  <a:pt x="860222" y="1325262"/>
                  <a:pt x="885226" y="1305455"/>
                  <a:pt x="895130" y="1291590"/>
                </a:cubicBezTo>
                <a:cubicBezTo>
                  <a:pt x="921886" y="1254132"/>
                  <a:pt x="926051" y="1258423"/>
                  <a:pt x="963710" y="1245870"/>
                </a:cubicBezTo>
                <a:cubicBezTo>
                  <a:pt x="946958" y="1287750"/>
                  <a:pt x="929347" y="1354541"/>
                  <a:pt x="895130" y="1394460"/>
                </a:cubicBezTo>
                <a:cubicBezTo>
                  <a:pt x="881104" y="1410824"/>
                  <a:pt x="864650" y="1424940"/>
                  <a:pt x="849410" y="1440180"/>
                </a:cubicBezTo>
                <a:cubicBezTo>
                  <a:pt x="845600" y="1424940"/>
                  <a:pt x="835758" y="1410011"/>
                  <a:pt x="837980" y="1394460"/>
                </a:cubicBezTo>
                <a:cubicBezTo>
                  <a:pt x="839923" y="1380861"/>
                  <a:pt x="852855" y="1371348"/>
                  <a:pt x="860840" y="1360170"/>
                </a:cubicBezTo>
                <a:cubicBezTo>
                  <a:pt x="899506" y="1306038"/>
                  <a:pt x="882068" y="1323158"/>
                  <a:pt x="929420" y="1291590"/>
                </a:cubicBezTo>
                <a:cubicBezTo>
                  <a:pt x="925610" y="1314450"/>
                  <a:pt x="929914" y="1340297"/>
                  <a:pt x="917990" y="1360170"/>
                </a:cubicBezTo>
                <a:cubicBezTo>
                  <a:pt x="905438" y="1381089"/>
                  <a:pt x="880357" y="1391252"/>
                  <a:pt x="860840" y="1405890"/>
                </a:cubicBezTo>
                <a:cubicBezTo>
                  <a:pt x="825388" y="1432479"/>
                  <a:pt x="831809" y="1426997"/>
                  <a:pt x="792260" y="1440180"/>
                </a:cubicBezTo>
                <a:cubicBezTo>
                  <a:pt x="788450" y="1421130"/>
                  <a:pt x="780830" y="1402457"/>
                  <a:pt x="780830" y="1383030"/>
                </a:cubicBezTo>
                <a:cubicBezTo>
                  <a:pt x="780830" y="1329907"/>
                  <a:pt x="786716" y="1274274"/>
                  <a:pt x="826550" y="1234440"/>
                </a:cubicBezTo>
                <a:cubicBezTo>
                  <a:pt x="835069" y="1225921"/>
                  <a:pt x="849410" y="1226820"/>
                  <a:pt x="860840" y="1223010"/>
                </a:cubicBezTo>
                <a:cubicBezTo>
                  <a:pt x="844511" y="1263833"/>
                  <a:pt x="836477" y="1288505"/>
                  <a:pt x="815120" y="1325880"/>
                </a:cubicBezTo>
                <a:cubicBezTo>
                  <a:pt x="808304" y="1337807"/>
                  <a:pt x="802598" y="1351124"/>
                  <a:pt x="792260" y="1360170"/>
                </a:cubicBezTo>
                <a:cubicBezTo>
                  <a:pt x="771583" y="1378262"/>
                  <a:pt x="723680" y="1405890"/>
                  <a:pt x="723680" y="1405890"/>
                </a:cubicBezTo>
                <a:cubicBezTo>
                  <a:pt x="716060" y="1394460"/>
                  <a:pt x="703078" y="1385150"/>
                  <a:pt x="700820" y="1371600"/>
                </a:cubicBezTo>
                <a:cubicBezTo>
                  <a:pt x="698839" y="1359716"/>
                  <a:pt x="704853" y="1346820"/>
                  <a:pt x="712250" y="1337310"/>
                </a:cubicBezTo>
                <a:cubicBezTo>
                  <a:pt x="763559" y="1271341"/>
                  <a:pt x="767367" y="1275462"/>
                  <a:pt x="826550" y="1245870"/>
                </a:cubicBezTo>
                <a:cubicBezTo>
                  <a:pt x="834170" y="1261110"/>
                  <a:pt x="847297" y="1274683"/>
                  <a:pt x="849410" y="1291590"/>
                </a:cubicBezTo>
                <a:cubicBezTo>
                  <a:pt x="855738" y="1342218"/>
                  <a:pt x="823409" y="1344345"/>
                  <a:pt x="792260" y="1371600"/>
                </a:cubicBezTo>
                <a:cubicBezTo>
                  <a:pt x="747913" y="1410404"/>
                  <a:pt x="751429" y="1409987"/>
                  <a:pt x="723680" y="1451610"/>
                </a:cubicBezTo>
                <a:cubicBezTo>
                  <a:pt x="704630" y="1436370"/>
                  <a:pt x="658193" y="1428817"/>
                  <a:pt x="666530" y="1405890"/>
                </a:cubicBezTo>
                <a:cubicBezTo>
                  <a:pt x="681376" y="1365065"/>
                  <a:pt x="769400" y="1325880"/>
                  <a:pt x="769400" y="1325880"/>
                </a:cubicBezTo>
                <a:cubicBezTo>
                  <a:pt x="757970" y="1352550"/>
                  <a:pt x="748086" y="1379937"/>
                  <a:pt x="735110" y="1405890"/>
                </a:cubicBezTo>
                <a:cubicBezTo>
                  <a:pt x="728967" y="1418177"/>
                  <a:pt x="723680" y="1432560"/>
                  <a:pt x="712250" y="1440180"/>
                </a:cubicBezTo>
                <a:cubicBezTo>
                  <a:pt x="699179" y="1448894"/>
                  <a:pt x="681770" y="1447800"/>
                  <a:pt x="666530" y="1451610"/>
                </a:cubicBezTo>
                <a:cubicBezTo>
                  <a:pt x="655100" y="1459230"/>
                  <a:pt x="645790" y="1472212"/>
                  <a:pt x="632240" y="1474470"/>
                </a:cubicBezTo>
                <a:cubicBezTo>
                  <a:pt x="620356" y="1476451"/>
                  <a:pt x="597950" y="1475088"/>
                  <a:pt x="597950" y="1463040"/>
                </a:cubicBezTo>
                <a:cubicBezTo>
                  <a:pt x="597950" y="1415913"/>
                  <a:pt x="605541" y="1364715"/>
                  <a:pt x="632240" y="1325880"/>
                </a:cubicBezTo>
                <a:cubicBezTo>
                  <a:pt x="651546" y="1297799"/>
                  <a:pt x="723680" y="1280160"/>
                  <a:pt x="723680" y="1280160"/>
                </a:cubicBezTo>
                <a:cubicBezTo>
                  <a:pt x="735110" y="1291590"/>
                  <a:pt x="756628" y="1298341"/>
                  <a:pt x="757970" y="1314450"/>
                </a:cubicBezTo>
                <a:cubicBezTo>
                  <a:pt x="763885" y="1385433"/>
                  <a:pt x="745364" y="1423623"/>
                  <a:pt x="689390" y="1451610"/>
                </a:cubicBezTo>
                <a:cubicBezTo>
                  <a:pt x="675339" y="1458635"/>
                  <a:pt x="658910" y="1459230"/>
                  <a:pt x="643670" y="1463040"/>
                </a:cubicBezTo>
                <a:cubicBezTo>
                  <a:pt x="620810" y="1459230"/>
                  <a:pt x="592531" y="1466871"/>
                  <a:pt x="575090" y="1451610"/>
                </a:cubicBezTo>
                <a:cubicBezTo>
                  <a:pt x="566185" y="1443818"/>
                  <a:pt x="545738" y="1357062"/>
                  <a:pt x="540800" y="1337310"/>
                </a:cubicBezTo>
                <a:cubicBezTo>
                  <a:pt x="545267" y="1301574"/>
                  <a:pt x="533440" y="1218031"/>
                  <a:pt x="597950" y="1211580"/>
                </a:cubicBezTo>
                <a:cubicBezTo>
                  <a:pt x="621927" y="1209182"/>
                  <a:pt x="643670" y="1226820"/>
                  <a:pt x="666530" y="1234440"/>
                </a:cubicBezTo>
                <a:cubicBezTo>
                  <a:pt x="642300" y="1343473"/>
                  <a:pt x="671609" y="1329056"/>
                  <a:pt x="586520" y="1371600"/>
                </a:cubicBezTo>
                <a:cubicBezTo>
                  <a:pt x="575744" y="1376988"/>
                  <a:pt x="563660" y="1379220"/>
                  <a:pt x="552230" y="1383030"/>
                </a:cubicBezTo>
                <a:cubicBezTo>
                  <a:pt x="521750" y="1379220"/>
                  <a:pt x="488860" y="1384075"/>
                  <a:pt x="460790" y="1371600"/>
                </a:cubicBezTo>
                <a:cubicBezTo>
                  <a:pt x="449780" y="1366707"/>
                  <a:pt x="452282" y="1348999"/>
                  <a:pt x="449360" y="1337310"/>
                </a:cubicBezTo>
                <a:cubicBezTo>
                  <a:pt x="444648" y="1318463"/>
                  <a:pt x="441740" y="1299210"/>
                  <a:pt x="437930" y="1280160"/>
                </a:cubicBezTo>
                <a:cubicBezTo>
                  <a:pt x="449360" y="1219200"/>
                  <a:pt x="449185" y="1154866"/>
                  <a:pt x="472220" y="1097280"/>
                </a:cubicBezTo>
                <a:cubicBezTo>
                  <a:pt x="481280" y="1074629"/>
                  <a:pt x="509853" y="1066198"/>
                  <a:pt x="529370" y="1051560"/>
                </a:cubicBezTo>
                <a:cubicBezTo>
                  <a:pt x="568503" y="1022211"/>
                  <a:pt x="569170" y="1026496"/>
                  <a:pt x="620810" y="1005840"/>
                </a:cubicBezTo>
                <a:cubicBezTo>
                  <a:pt x="674150" y="1013460"/>
                  <a:pt x="732003" y="1005914"/>
                  <a:pt x="780830" y="1028700"/>
                </a:cubicBezTo>
                <a:cubicBezTo>
                  <a:pt x="798435" y="1036916"/>
                  <a:pt x="793750" y="1066480"/>
                  <a:pt x="792260" y="1085850"/>
                </a:cubicBezTo>
                <a:cubicBezTo>
                  <a:pt x="784416" y="1187824"/>
                  <a:pt x="790467" y="1172023"/>
                  <a:pt x="723680" y="1188720"/>
                </a:cubicBezTo>
                <a:cubicBezTo>
                  <a:pt x="693200" y="1177290"/>
                  <a:pt x="650297" y="1181515"/>
                  <a:pt x="632240" y="1154430"/>
                </a:cubicBezTo>
                <a:cubicBezTo>
                  <a:pt x="606529" y="1115864"/>
                  <a:pt x="609380" y="1017270"/>
                  <a:pt x="609380" y="1017270"/>
                </a:cubicBezTo>
                <a:cubicBezTo>
                  <a:pt x="617000" y="967740"/>
                  <a:pt x="614916" y="915703"/>
                  <a:pt x="632240" y="868680"/>
                </a:cubicBezTo>
                <a:cubicBezTo>
                  <a:pt x="642527" y="840758"/>
                  <a:pt x="668349" y="821141"/>
                  <a:pt x="689390" y="800100"/>
                </a:cubicBezTo>
                <a:cubicBezTo>
                  <a:pt x="717959" y="771531"/>
                  <a:pt x="753974" y="745877"/>
                  <a:pt x="792260" y="731520"/>
                </a:cubicBezTo>
                <a:cubicBezTo>
                  <a:pt x="806969" y="726004"/>
                  <a:pt x="822875" y="724406"/>
                  <a:pt x="837980" y="720090"/>
                </a:cubicBezTo>
                <a:cubicBezTo>
                  <a:pt x="849565" y="716780"/>
                  <a:pt x="860840" y="712470"/>
                  <a:pt x="872270" y="708660"/>
                </a:cubicBezTo>
                <a:cubicBezTo>
                  <a:pt x="895130" y="712470"/>
                  <a:pt x="925453" y="702769"/>
                  <a:pt x="940850" y="720090"/>
                </a:cubicBezTo>
                <a:cubicBezTo>
                  <a:pt x="961723" y="743572"/>
                  <a:pt x="963710" y="780112"/>
                  <a:pt x="963710" y="811530"/>
                </a:cubicBezTo>
                <a:cubicBezTo>
                  <a:pt x="963710" y="860437"/>
                  <a:pt x="948771" y="952199"/>
                  <a:pt x="906560" y="994410"/>
                </a:cubicBezTo>
                <a:cubicBezTo>
                  <a:pt x="894512" y="1006458"/>
                  <a:pt x="875735" y="1008995"/>
                  <a:pt x="860840" y="1017270"/>
                </a:cubicBezTo>
                <a:cubicBezTo>
                  <a:pt x="819482" y="1040247"/>
                  <a:pt x="805126" y="1050603"/>
                  <a:pt x="769400" y="1074420"/>
                </a:cubicBezTo>
                <a:cubicBezTo>
                  <a:pt x="738920" y="1062990"/>
                  <a:pt x="702968" y="1060970"/>
                  <a:pt x="677960" y="1040130"/>
                </a:cubicBezTo>
                <a:cubicBezTo>
                  <a:pt x="654362" y="1020465"/>
                  <a:pt x="643936" y="988524"/>
                  <a:pt x="632240" y="960120"/>
                </a:cubicBezTo>
                <a:cubicBezTo>
                  <a:pt x="607242" y="899412"/>
                  <a:pt x="589460" y="807614"/>
                  <a:pt x="575090" y="742950"/>
                </a:cubicBezTo>
                <a:cubicBezTo>
                  <a:pt x="577348" y="711341"/>
                  <a:pt x="570740" y="575461"/>
                  <a:pt x="609380" y="525780"/>
                </a:cubicBezTo>
                <a:cubicBezTo>
                  <a:pt x="624358" y="506523"/>
                  <a:pt x="645204" y="491908"/>
                  <a:pt x="666530" y="480060"/>
                </a:cubicBezTo>
                <a:cubicBezTo>
                  <a:pt x="680262" y="472431"/>
                  <a:pt x="697010" y="472440"/>
                  <a:pt x="712250" y="468630"/>
                </a:cubicBezTo>
                <a:cubicBezTo>
                  <a:pt x="754160" y="476250"/>
                  <a:pt x="800474" y="471295"/>
                  <a:pt x="837980" y="491490"/>
                </a:cubicBezTo>
                <a:cubicBezTo>
                  <a:pt x="856045" y="501217"/>
                  <a:pt x="862476" y="528188"/>
                  <a:pt x="860840" y="548640"/>
                </a:cubicBezTo>
                <a:cubicBezTo>
                  <a:pt x="846574" y="726959"/>
                  <a:pt x="864424" y="751991"/>
                  <a:pt x="757970" y="822960"/>
                </a:cubicBezTo>
                <a:cubicBezTo>
                  <a:pt x="743793" y="832411"/>
                  <a:pt x="727490" y="838200"/>
                  <a:pt x="712250" y="845820"/>
                </a:cubicBezTo>
                <a:cubicBezTo>
                  <a:pt x="658910" y="826770"/>
                  <a:pt x="602206" y="815324"/>
                  <a:pt x="552230" y="788670"/>
                </a:cubicBezTo>
                <a:cubicBezTo>
                  <a:pt x="541599" y="783000"/>
                  <a:pt x="545030" y="765661"/>
                  <a:pt x="540800" y="754380"/>
                </a:cubicBezTo>
                <a:cubicBezTo>
                  <a:pt x="533596" y="735169"/>
                  <a:pt x="525560" y="716280"/>
                  <a:pt x="517940" y="697230"/>
                </a:cubicBezTo>
                <a:cubicBezTo>
                  <a:pt x="521750" y="662940"/>
                  <a:pt x="514780" y="625624"/>
                  <a:pt x="529370" y="594360"/>
                </a:cubicBezTo>
                <a:cubicBezTo>
                  <a:pt x="560944" y="526700"/>
                  <a:pt x="589965" y="527776"/>
                  <a:pt x="643670" y="514350"/>
                </a:cubicBezTo>
                <a:cubicBezTo>
                  <a:pt x="689390" y="525780"/>
                  <a:pt x="738041" y="528891"/>
                  <a:pt x="780830" y="548640"/>
                </a:cubicBezTo>
                <a:cubicBezTo>
                  <a:pt x="791769" y="553689"/>
                  <a:pt x="792260" y="570882"/>
                  <a:pt x="792260" y="582930"/>
                </a:cubicBezTo>
                <a:cubicBezTo>
                  <a:pt x="792260" y="632606"/>
                  <a:pt x="792878" y="683327"/>
                  <a:pt x="780830" y="731520"/>
                </a:cubicBezTo>
                <a:cubicBezTo>
                  <a:pt x="776910" y="747202"/>
                  <a:pt x="757970" y="754380"/>
                  <a:pt x="746540" y="765810"/>
                </a:cubicBezTo>
                <a:cubicBezTo>
                  <a:pt x="723680" y="758190"/>
                  <a:pt x="684884" y="766030"/>
                  <a:pt x="677960" y="742950"/>
                </a:cubicBezTo>
                <a:cubicBezTo>
                  <a:pt x="668606" y="711770"/>
                  <a:pt x="697692" y="680626"/>
                  <a:pt x="712250" y="651510"/>
                </a:cubicBezTo>
                <a:cubicBezTo>
                  <a:pt x="720769" y="634471"/>
                  <a:pt x="731300" y="617220"/>
                  <a:pt x="746540" y="605790"/>
                </a:cubicBezTo>
                <a:cubicBezTo>
                  <a:pt x="773881" y="585284"/>
                  <a:pt x="828875" y="577893"/>
                  <a:pt x="860840" y="571500"/>
                </a:cubicBezTo>
                <a:cubicBezTo>
                  <a:pt x="898940" y="575310"/>
                  <a:pt x="938815" y="570822"/>
                  <a:pt x="975140" y="582930"/>
                </a:cubicBezTo>
                <a:cubicBezTo>
                  <a:pt x="988172" y="587274"/>
                  <a:pt x="998000" y="603483"/>
                  <a:pt x="998000" y="617220"/>
                </a:cubicBezTo>
                <a:cubicBezTo>
                  <a:pt x="998000" y="678654"/>
                  <a:pt x="996378" y="742453"/>
                  <a:pt x="975140" y="800100"/>
                </a:cubicBezTo>
                <a:cubicBezTo>
                  <a:pt x="967460" y="820946"/>
                  <a:pt x="936068" y="821477"/>
                  <a:pt x="917990" y="834390"/>
                </a:cubicBezTo>
                <a:cubicBezTo>
                  <a:pt x="786957" y="927985"/>
                  <a:pt x="862964" y="902439"/>
                  <a:pt x="769400" y="925830"/>
                </a:cubicBezTo>
                <a:cubicBezTo>
                  <a:pt x="735110" y="914400"/>
                  <a:pt x="697524" y="910136"/>
                  <a:pt x="666530" y="891540"/>
                </a:cubicBezTo>
                <a:cubicBezTo>
                  <a:pt x="656199" y="885341"/>
                  <a:pt x="655100" y="869298"/>
                  <a:pt x="655100" y="857250"/>
                </a:cubicBezTo>
                <a:cubicBezTo>
                  <a:pt x="655100" y="815167"/>
                  <a:pt x="652376" y="771151"/>
                  <a:pt x="666530" y="731520"/>
                </a:cubicBezTo>
                <a:cubicBezTo>
                  <a:pt x="672937" y="713580"/>
                  <a:pt x="696399" y="707797"/>
                  <a:pt x="712250" y="697230"/>
                </a:cubicBezTo>
                <a:cubicBezTo>
                  <a:pt x="730735" y="684907"/>
                  <a:pt x="749099" y="671963"/>
                  <a:pt x="769400" y="662940"/>
                </a:cubicBezTo>
                <a:cubicBezTo>
                  <a:pt x="783755" y="656560"/>
                  <a:pt x="800015" y="655826"/>
                  <a:pt x="815120" y="651510"/>
                </a:cubicBezTo>
                <a:cubicBezTo>
                  <a:pt x="826705" y="648200"/>
                  <a:pt x="837980" y="643890"/>
                  <a:pt x="849410" y="640080"/>
                </a:cubicBezTo>
                <a:cubicBezTo>
                  <a:pt x="883700" y="651510"/>
                  <a:pt x="924056" y="651791"/>
                  <a:pt x="952280" y="674370"/>
                </a:cubicBezTo>
                <a:cubicBezTo>
                  <a:pt x="967450" y="686506"/>
                  <a:pt x="966223" y="712256"/>
                  <a:pt x="963710" y="731520"/>
                </a:cubicBezTo>
                <a:cubicBezTo>
                  <a:pt x="950211" y="835012"/>
                  <a:pt x="959446" y="914741"/>
                  <a:pt x="883700" y="971550"/>
                </a:cubicBezTo>
                <a:cubicBezTo>
                  <a:pt x="865927" y="984880"/>
                  <a:pt x="847177" y="997589"/>
                  <a:pt x="826550" y="1005840"/>
                </a:cubicBezTo>
                <a:cubicBezTo>
                  <a:pt x="808512" y="1013055"/>
                  <a:pt x="788247" y="1012558"/>
                  <a:pt x="769400" y="1017270"/>
                </a:cubicBezTo>
                <a:cubicBezTo>
                  <a:pt x="757711" y="1020192"/>
                  <a:pt x="746540" y="1024890"/>
                  <a:pt x="735110" y="1028700"/>
                </a:cubicBezTo>
                <a:cubicBezTo>
                  <a:pt x="708440" y="1024890"/>
                  <a:pt x="679197" y="1029318"/>
                  <a:pt x="655100" y="1017270"/>
                </a:cubicBezTo>
                <a:cubicBezTo>
                  <a:pt x="635316" y="1007378"/>
                  <a:pt x="607211" y="944351"/>
                  <a:pt x="597950" y="925830"/>
                </a:cubicBezTo>
                <a:cubicBezTo>
                  <a:pt x="583375" y="852953"/>
                  <a:pt x="575537" y="853802"/>
                  <a:pt x="609380" y="765810"/>
                </a:cubicBezTo>
                <a:cubicBezTo>
                  <a:pt x="616219" y="748030"/>
                  <a:pt x="627335" y="729891"/>
                  <a:pt x="643670" y="720090"/>
                </a:cubicBezTo>
                <a:cubicBezTo>
                  <a:pt x="667454" y="705819"/>
                  <a:pt x="697010" y="704850"/>
                  <a:pt x="723680" y="697230"/>
                </a:cubicBezTo>
                <a:cubicBezTo>
                  <a:pt x="814913" y="642490"/>
                  <a:pt x="808947" y="631380"/>
                  <a:pt x="963710" y="674370"/>
                </a:cubicBezTo>
                <a:cubicBezTo>
                  <a:pt x="979768" y="678830"/>
                  <a:pt x="995186" y="754553"/>
                  <a:pt x="998000" y="765810"/>
                </a:cubicBezTo>
                <a:cubicBezTo>
                  <a:pt x="994190" y="819150"/>
                  <a:pt x="999540" y="873951"/>
                  <a:pt x="986570" y="925830"/>
                </a:cubicBezTo>
                <a:cubicBezTo>
                  <a:pt x="983238" y="939157"/>
                  <a:pt x="963458" y="940705"/>
                  <a:pt x="952280" y="948690"/>
                </a:cubicBezTo>
                <a:cubicBezTo>
                  <a:pt x="891732" y="991939"/>
                  <a:pt x="927915" y="975862"/>
                  <a:pt x="872270" y="994410"/>
                </a:cubicBezTo>
                <a:cubicBezTo>
                  <a:pt x="757781" y="963186"/>
                  <a:pt x="752180" y="992813"/>
                  <a:pt x="712250" y="902970"/>
                </a:cubicBezTo>
                <a:cubicBezTo>
                  <a:pt x="705870" y="888615"/>
                  <a:pt x="704630" y="872490"/>
                  <a:pt x="700820" y="857250"/>
                </a:cubicBezTo>
                <a:cubicBezTo>
                  <a:pt x="710518" y="811992"/>
                  <a:pt x="712361" y="694289"/>
                  <a:pt x="769400" y="651510"/>
                </a:cubicBezTo>
                <a:cubicBezTo>
                  <a:pt x="780334" y="643310"/>
                  <a:pt x="840793" y="623902"/>
                  <a:pt x="860840" y="617220"/>
                </a:cubicBezTo>
                <a:cubicBezTo>
                  <a:pt x="898940" y="624840"/>
                  <a:pt x="941030" y="621474"/>
                  <a:pt x="975140" y="640080"/>
                </a:cubicBezTo>
                <a:cubicBezTo>
                  <a:pt x="988931" y="647602"/>
                  <a:pt x="988133" y="670169"/>
                  <a:pt x="986570" y="685800"/>
                </a:cubicBezTo>
                <a:cubicBezTo>
                  <a:pt x="980399" y="747515"/>
                  <a:pt x="966646" y="808344"/>
                  <a:pt x="952280" y="868680"/>
                </a:cubicBezTo>
                <a:cubicBezTo>
                  <a:pt x="932584" y="951403"/>
                  <a:pt x="939889" y="908555"/>
                  <a:pt x="883700" y="948690"/>
                </a:cubicBezTo>
                <a:cubicBezTo>
                  <a:pt x="870546" y="958085"/>
                  <a:pt x="862860" y="974014"/>
                  <a:pt x="849410" y="982980"/>
                </a:cubicBezTo>
                <a:cubicBezTo>
                  <a:pt x="839571" y="989539"/>
                  <a:pt x="775497" y="1004316"/>
                  <a:pt x="769400" y="1005840"/>
                </a:cubicBezTo>
                <a:cubicBezTo>
                  <a:pt x="745645" y="934575"/>
                  <a:pt x="736759" y="922510"/>
                  <a:pt x="769400" y="811530"/>
                </a:cubicBezTo>
                <a:cubicBezTo>
                  <a:pt x="774775" y="793254"/>
                  <a:pt x="801650" y="790710"/>
                  <a:pt x="815120" y="777240"/>
                </a:cubicBezTo>
                <a:cubicBezTo>
                  <a:pt x="828590" y="763770"/>
                  <a:pt x="834170" y="742950"/>
                  <a:pt x="849410" y="731520"/>
                </a:cubicBezTo>
                <a:cubicBezTo>
                  <a:pt x="860344" y="723320"/>
                  <a:pt x="920803" y="703912"/>
                  <a:pt x="940850" y="697230"/>
                </a:cubicBezTo>
                <a:cubicBezTo>
                  <a:pt x="978950" y="704850"/>
                  <a:pt x="1043308" y="683084"/>
                  <a:pt x="1055150" y="720090"/>
                </a:cubicBezTo>
                <a:cubicBezTo>
                  <a:pt x="1081958" y="803866"/>
                  <a:pt x="1045181" y="895969"/>
                  <a:pt x="1032290" y="982980"/>
                </a:cubicBezTo>
                <a:cubicBezTo>
                  <a:pt x="1029793" y="999835"/>
                  <a:pt x="1020519" y="1015763"/>
                  <a:pt x="1009430" y="1028700"/>
                </a:cubicBezTo>
                <a:cubicBezTo>
                  <a:pt x="997032" y="1043164"/>
                  <a:pt x="979212" y="1051917"/>
                  <a:pt x="963710" y="1062990"/>
                </a:cubicBezTo>
                <a:cubicBezTo>
                  <a:pt x="924935" y="1090687"/>
                  <a:pt x="937594" y="1083125"/>
                  <a:pt x="895130" y="1097280"/>
                </a:cubicBezTo>
                <a:cubicBezTo>
                  <a:pt x="872270" y="1085850"/>
                  <a:pt x="844622" y="1081062"/>
                  <a:pt x="826550" y="1062990"/>
                </a:cubicBezTo>
                <a:cubicBezTo>
                  <a:pt x="812042" y="1048482"/>
                  <a:pt x="804895" y="1026322"/>
                  <a:pt x="803690" y="1005840"/>
                </a:cubicBezTo>
                <a:cubicBezTo>
                  <a:pt x="801058" y="961099"/>
                  <a:pt x="805132" y="860802"/>
                  <a:pt x="837980" y="811530"/>
                </a:cubicBezTo>
                <a:cubicBezTo>
                  <a:pt x="849935" y="793597"/>
                  <a:pt x="867336" y="779836"/>
                  <a:pt x="883700" y="765810"/>
                </a:cubicBezTo>
                <a:cubicBezTo>
                  <a:pt x="894130" y="756870"/>
                  <a:pt x="905128" y="747773"/>
                  <a:pt x="917990" y="742950"/>
                </a:cubicBezTo>
                <a:cubicBezTo>
                  <a:pt x="936180" y="736129"/>
                  <a:pt x="956090" y="735330"/>
                  <a:pt x="975140" y="731520"/>
                </a:cubicBezTo>
                <a:cubicBezTo>
                  <a:pt x="1010640" y="734747"/>
                  <a:pt x="1111955" y="716906"/>
                  <a:pt x="1135160" y="777240"/>
                </a:cubicBezTo>
                <a:cubicBezTo>
                  <a:pt x="1149108" y="813505"/>
                  <a:pt x="1158020" y="891540"/>
                  <a:pt x="1158020" y="891540"/>
                </a:cubicBezTo>
                <a:cubicBezTo>
                  <a:pt x="1149965" y="980140"/>
                  <a:pt x="1173619" y="1017522"/>
                  <a:pt x="1100870" y="1062990"/>
                </a:cubicBezTo>
                <a:cubicBezTo>
                  <a:pt x="1087549" y="1071316"/>
                  <a:pt x="1070390" y="1070610"/>
                  <a:pt x="1055150" y="1074420"/>
                </a:cubicBezTo>
                <a:cubicBezTo>
                  <a:pt x="1043720" y="1070610"/>
                  <a:pt x="1027543" y="1073015"/>
                  <a:pt x="1020860" y="1062990"/>
                </a:cubicBezTo>
                <a:cubicBezTo>
                  <a:pt x="1001353" y="1033729"/>
                  <a:pt x="1009887" y="977951"/>
                  <a:pt x="1020860" y="948690"/>
                </a:cubicBezTo>
                <a:cubicBezTo>
                  <a:pt x="1025683" y="935828"/>
                  <a:pt x="1032290" y="922020"/>
                  <a:pt x="1043720" y="914400"/>
                </a:cubicBezTo>
                <a:cubicBezTo>
                  <a:pt x="1056791" y="905686"/>
                  <a:pt x="1074200" y="906780"/>
                  <a:pt x="1089440" y="902970"/>
                </a:cubicBezTo>
                <a:cubicBezTo>
                  <a:pt x="1123730" y="910590"/>
                  <a:pt x="1158986" y="914722"/>
                  <a:pt x="1192310" y="925830"/>
                </a:cubicBezTo>
                <a:cubicBezTo>
                  <a:pt x="1205342" y="930174"/>
                  <a:pt x="1216886" y="938976"/>
                  <a:pt x="1226600" y="948690"/>
                </a:cubicBezTo>
                <a:cubicBezTo>
                  <a:pt x="1246638" y="968728"/>
                  <a:pt x="1253453" y="991240"/>
                  <a:pt x="1260890" y="1017270"/>
                </a:cubicBezTo>
                <a:cubicBezTo>
                  <a:pt x="1265206" y="1032375"/>
                  <a:pt x="1268510" y="1047750"/>
                  <a:pt x="1272320" y="1062990"/>
                </a:cubicBezTo>
                <a:cubicBezTo>
                  <a:pt x="1279940" y="1043940"/>
                  <a:pt x="1288692" y="1025305"/>
                  <a:pt x="1295180" y="1005840"/>
                </a:cubicBezTo>
                <a:cubicBezTo>
                  <a:pt x="1300148" y="990937"/>
                  <a:pt x="1301094" y="974829"/>
                  <a:pt x="1306610" y="960120"/>
                </a:cubicBezTo>
                <a:cubicBezTo>
                  <a:pt x="1312593" y="944166"/>
                  <a:pt x="1321850" y="929640"/>
                  <a:pt x="1329470" y="914400"/>
                </a:cubicBezTo>
                <a:cubicBezTo>
                  <a:pt x="1319454" y="984513"/>
                  <a:pt x="1324759" y="992402"/>
                  <a:pt x="1295180" y="1051560"/>
                </a:cubicBezTo>
                <a:cubicBezTo>
                  <a:pt x="1289037" y="1063847"/>
                  <a:pt x="1279136" y="1073923"/>
                  <a:pt x="1272320" y="1085850"/>
                </a:cubicBezTo>
                <a:cubicBezTo>
                  <a:pt x="1263866" y="1100644"/>
                  <a:pt x="1249460" y="1148609"/>
                  <a:pt x="1249460" y="1131570"/>
                </a:cubicBezTo>
                <a:cubicBezTo>
                  <a:pt x="1249460" y="1080303"/>
                  <a:pt x="1276834" y="1048648"/>
                  <a:pt x="1295180" y="1005840"/>
                </a:cubicBezTo>
                <a:cubicBezTo>
                  <a:pt x="1299926" y="994766"/>
                  <a:pt x="1302800" y="982980"/>
                  <a:pt x="1306610" y="971550"/>
                </a:cubicBezTo>
                <a:cubicBezTo>
                  <a:pt x="1310420" y="986790"/>
                  <a:pt x="1319775" y="1001657"/>
                  <a:pt x="1318040" y="1017270"/>
                </a:cubicBezTo>
                <a:cubicBezTo>
                  <a:pt x="1313267" y="1060227"/>
                  <a:pt x="1284128" y="1087607"/>
                  <a:pt x="1260890" y="1120140"/>
                </a:cubicBezTo>
                <a:cubicBezTo>
                  <a:pt x="1252905" y="1131318"/>
                  <a:pt x="1247744" y="1144716"/>
                  <a:pt x="1238030" y="1154430"/>
                </a:cubicBezTo>
                <a:cubicBezTo>
                  <a:pt x="1228316" y="1164144"/>
                  <a:pt x="1215170" y="1169670"/>
                  <a:pt x="1203740" y="1177290"/>
                </a:cubicBezTo>
                <a:cubicBezTo>
                  <a:pt x="1232784" y="1119202"/>
                  <a:pt x="1237485" y="1097825"/>
                  <a:pt x="1283750" y="1051560"/>
                </a:cubicBezTo>
                <a:cubicBezTo>
                  <a:pt x="1293464" y="1041846"/>
                  <a:pt x="1306610" y="1036320"/>
                  <a:pt x="1318040" y="1028700"/>
                </a:cubicBezTo>
                <a:cubicBezTo>
                  <a:pt x="1339822" y="1094047"/>
                  <a:pt x="1329534" y="1034255"/>
                  <a:pt x="1295180" y="1120140"/>
                </a:cubicBezTo>
                <a:cubicBezTo>
                  <a:pt x="1287965" y="1138178"/>
                  <a:pt x="1290571" y="1159100"/>
                  <a:pt x="1283750" y="1177290"/>
                </a:cubicBezTo>
                <a:cubicBezTo>
                  <a:pt x="1270670" y="1212170"/>
                  <a:pt x="1243664" y="1224500"/>
                  <a:pt x="1215170" y="1245870"/>
                </a:cubicBezTo>
                <a:cubicBezTo>
                  <a:pt x="1207550" y="1230630"/>
                  <a:pt x="1194423" y="1217057"/>
                  <a:pt x="1192310" y="1200150"/>
                </a:cubicBezTo>
                <a:cubicBezTo>
                  <a:pt x="1190362" y="1184562"/>
                  <a:pt x="1195825" y="1167999"/>
                  <a:pt x="1203740" y="1154430"/>
                </a:cubicBezTo>
                <a:cubicBezTo>
                  <a:pt x="1252627" y="1070624"/>
                  <a:pt x="1250691" y="1077409"/>
                  <a:pt x="1306610" y="1040130"/>
                </a:cubicBezTo>
                <a:cubicBezTo>
                  <a:pt x="1302800" y="1112520"/>
                  <a:pt x="1304974" y="1185475"/>
                  <a:pt x="1295180" y="1257300"/>
                </a:cubicBezTo>
                <a:cubicBezTo>
                  <a:pt x="1293324" y="1270911"/>
                  <a:pt x="1283750" y="1299210"/>
                  <a:pt x="1272320" y="1291590"/>
                </a:cubicBezTo>
                <a:cubicBezTo>
                  <a:pt x="1256156" y="1280814"/>
                  <a:pt x="1264700" y="1253490"/>
                  <a:pt x="1260890" y="1234440"/>
                </a:cubicBezTo>
                <a:cubicBezTo>
                  <a:pt x="1264830" y="1202919"/>
                  <a:pt x="1266130" y="1143949"/>
                  <a:pt x="1283750" y="1108710"/>
                </a:cubicBezTo>
                <a:cubicBezTo>
                  <a:pt x="1289893" y="1096423"/>
                  <a:pt x="1296896" y="1084134"/>
                  <a:pt x="1306610" y="1074420"/>
                </a:cubicBezTo>
                <a:cubicBezTo>
                  <a:pt x="1316324" y="1064706"/>
                  <a:pt x="1329470" y="1059180"/>
                  <a:pt x="1340900" y="1051560"/>
                </a:cubicBezTo>
                <a:cubicBezTo>
                  <a:pt x="1351411" y="1125136"/>
                  <a:pt x="1361673" y="1146844"/>
                  <a:pt x="1340900" y="1223010"/>
                </a:cubicBezTo>
                <a:cubicBezTo>
                  <a:pt x="1337286" y="1236263"/>
                  <a:pt x="1325660" y="1245870"/>
                  <a:pt x="1318040" y="1257300"/>
                </a:cubicBezTo>
                <a:cubicBezTo>
                  <a:pt x="1314230" y="1242060"/>
                  <a:pt x="1302800" y="1226820"/>
                  <a:pt x="1306610" y="1211580"/>
                </a:cubicBezTo>
                <a:cubicBezTo>
                  <a:pt x="1315116" y="1177554"/>
                  <a:pt x="1349586" y="1160069"/>
                  <a:pt x="1375190" y="1143000"/>
                </a:cubicBezTo>
                <a:cubicBezTo>
                  <a:pt x="1371380" y="1188720"/>
                  <a:pt x="1378268" y="1236636"/>
                  <a:pt x="1363760" y="1280160"/>
                </a:cubicBezTo>
                <a:cubicBezTo>
                  <a:pt x="1359416" y="1293192"/>
                  <a:pt x="1338957" y="1259469"/>
                  <a:pt x="1340900" y="1245870"/>
                </a:cubicBezTo>
                <a:cubicBezTo>
                  <a:pt x="1343594" y="1227011"/>
                  <a:pt x="1364117" y="1215652"/>
                  <a:pt x="1375190" y="1200150"/>
                </a:cubicBezTo>
                <a:cubicBezTo>
                  <a:pt x="1383175" y="1188972"/>
                  <a:pt x="1390430" y="1177290"/>
                  <a:pt x="1398050" y="1165860"/>
                </a:cubicBezTo>
                <a:cubicBezTo>
                  <a:pt x="1394110" y="1197381"/>
                  <a:pt x="1392810" y="1256351"/>
                  <a:pt x="1375190" y="1291590"/>
                </a:cubicBezTo>
                <a:cubicBezTo>
                  <a:pt x="1369047" y="1303877"/>
                  <a:pt x="1359950" y="1314450"/>
                  <a:pt x="1352330" y="1325880"/>
                </a:cubicBezTo>
                <a:cubicBezTo>
                  <a:pt x="1348520" y="1314450"/>
                  <a:pt x="1339196" y="1303517"/>
                  <a:pt x="1340900" y="1291590"/>
                </a:cubicBezTo>
                <a:cubicBezTo>
                  <a:pt x="1343310" y="1274722"/>
                  <a:pt x="1354729" y="1260319"/>
                  <a:pt x="1363760" y="1245870"/>
                </a:cubicBezTo>
                <a:cubicBezTo>
                  <a:pt x="1373856" y="1229716"/>
                  <a:pt x="1386977" y="1215652"/>
                  <a:pt x="1398050" y="1200150"/>
                </a:cubicBezTo>
                <a:cubicBezTo>
                  <a:pt x="1406035" y="1188972"/>
                  <a:pt x="1413290" y="1177290"/>
                  <a:pt x="1420910" y="1165860"/>
                </a:cubicBezTo>
                <a:cubicBezTo>
                  <a:pt x="1417100" y="1200150"/>
                  <a:pt x="1420390" y="1235999"/>
                  <a:pt x="1409480" y="1268730"/>
                </a:cubicBezTo>
                <a:cubicBezTo>
                  <a:pt x="1400792" y="1294794"/>
                  <a:pt x="1355072" y="1363374"/>
                  <a:pt x="1363760" y="1337310"/>
                </a:cubicBezTo>
                <a:cubicBezTo>
                  <a:pt x="1367570" y="1325880"/>
                  <a:pt x="1368722" y="1313185"/>
                  <a:pt x="1375190" y="1303020"/>
                </a:cubicBezTo>
                <a:cubicBezTo>
                  <a:pt x="1395645" y="1270876"/>
                  <a:pt x="1464904" y="1179879"/>
                  <a:pt x="1443770" y="1211580"/>
                </a:cubicBezTo>
                <a:cubicBezTo>
                  <a:pt x="1436150" y="1223010"/>
                  <a:pt x="1428191" y="1234221"/>
                  <a:pt x="1420910" y="1245870"/>
                </a:cubicBezTo>
                <a:cubicBezTo>
                  <a:pt x="1409136" y="1264709"/>
                  <a:pt x="1398050" y="1283970"/>
                  <a:pt x="1386620" y="1303020"/>
                </a:cubicBezTo>
                <a:cubicBezTo>
                  <a:pt x="1277465" y="1230250"/>
                  <a:pt x="1363760" y="1301902"/>
                  <a:pt x="1363760" y="1017270"/>
                </a:cubicBezTo>
                <a:cubicBezTo>
                  <a:pt x="1363760" y="1005222"/>
                  <a:pt x="1357718" y="1040784"/>
                  <a:pt x="1352330" y="1051560"/>
                </a:cubicBezTo>
                <a:cubicBezTo>
                  <a:pt x="1331650" y="1092920"/>
                  <a:pt x="1334729" y="1084097"/>
                  <a:pt x="1295180" y="1097280"/>
                </a:cubicBezTo>
                <a:cubicBezTo>
                  <a:pt x="1279940" y="1082040"/>
                  <a:pt x="1252508" y="1072896"/>
                  <a:pt x="1249460" y="1051560"/>
                </a:cubicBezTo>
                <a:cubicBezTo>
                  <a:pt x="1227146" y="895362"/>
                  <a:pt x="1232215" y="900262"/>
                  <a:pt x="1283750" y="822960"/>
                </a:cubicBezTo>
                <a:cubicBezTo>
                  <a:pt x="1287560" y="838200"/>
                  <a:pt x="1297128" y="853092"/>
                  <a:pt x="1295180" y="868680"/>
                </a:cubicBezTo>
                <a:cubicBezTo>
                  <a:pt x="1293067" y="885587"/>
                  <a:pt x="1281086" y="899789"/>
                  <a:pt x="1272320" y="914400"/>
                </a:cubicBezTo>
                <a:cubicBezTo>
                  <a:pt x="1224462" y="994163"/>
                  <a:pt x="1237936" y="973911"/>
                  <a:pt x="1169450" y="1028700"/>
                </a:cubicBezTo>
                <a:cubicBezTo>
                  <a:pt x="1077242" y="1005648"/>
                  <a:pt x="1073110" y="1020539"/>
                  <a:pt x="1135160" y="834390"/>
                </a:cubicBezTo>
                <a:cubicBezTo>
                  <a:pt x="1144570" y="806160"/>
                  <a:pt x="1180251" y="795509"/>
                  <a:pt x="1203740" y="777240"/>
                </a:cubicBezTo>
                <a:cubicBezTo>
                  <a:pt x="1244492" y="745544"/>
                  <a:pt x="1238281" y="754330"/>
                  <a:pt x="1295180" y="742950"/>
                </a:cubicBezTo>
                <a:cubicBezTo>
                  <a:pt x="1314230" y="746760"/>
                  <a:pt x="1336166" y="743604"/>
                  <a:pt x="1352330" y="754380"/>
                </a:cubicBezTo>
                <a:cubicBezTo>
                  <a:pt x="1362355" y="761063"/>
                  <a:pt x="1360838" y="776981"/>
                  <a:pt x="1363760" y="788670"/>
                </a:cubicBezTo>
                <a:cubicBezTo>
                  <a:pt x="1368472" y="807517"/>
                  <a:pt x="1371380" y="826770"/>
                  <a:pt x="1375190" y="845820"/>
                </a:cubicBezTo>
                <a:cubicBezTo>
                  <a:pt x="1371380" y="868680"/>
                  <a:pt x="1375258" y="894278"/>
                  <a:pt x="1363760" y="914400"/>
                </a:cubicBezTo>
                <a:cubicBezTo>
                  <a:pt x="1357782" y="924861"/>
                  <a:pt x="1340246" y="931218"/>
                  <a:pt x="1329470" y="925830"/>
                </a:cubicBezTo>
                <a:cubicBezTo>
                  <a:pt x="1318694" y="920442"/>
                  <a:pt x="1321850" y="902970"/>
                  <a:pt x="1318040" y="891540"/>
                </a:cubicBezTo>
                <a:cubicBezTo>
                  <a:pt x="1323595" y="830431"/>
                  <a:pt x="1299244" y="753219"/>
                  <a:pt x="1375190" y="731520"/>
                </a:cubicBezTo>
                <a:cubicBezTo>
                  <a:pt x="1386775" y="728210"/>
                  <a:pt x="1398050" y="739140"/>
                  <a:pt x="1409480" y="742950"/>
                </a:cubicBezTo>
                <a:cubicBezTo>
                  <a:pt x="1408653" y="755348"/>
                  <a:pt x="1442945" y="924063"/>
                  <a:pt x="1363760" y="937260"/>
                </a:cubicBezTo>
                <a:cubicBezTo>
                  <a:pt x="1351876" y="939241"/>
                  <a:pt x="1340900" y="929640"/>
                  <a:pt x="1329470" y="925830"/>
                </a:cubicBezTo>
                <a:cubicBezTo>
                  <a:pt x="1312239" y="839677"/>
                  <a:pt x="1304697" y="835938"/>
                  <a:pt x="1340900" y="720090"/>
                </a:cubicBezTo>
                <a:cubicBezTo>
                  <a:pt x="1345721" y="704661"/>
                  <a:pt x="1363760" y="697230"/>
                  <a:pt x="1375190" y="685800"/>
                </a:cubicBezTo>
                <a:cubicBezTo>
                  <a:pt x="1390430" y="689610"/>
                  <a:pt x="1418834" y="681659"/>
                  <a:pt x="1420910" y="697230"/>
                </a:cubicBezTo>
                <a:cubicBezTo>
                  <a:pt x="1438660" y="830356"/>
                  <a:pt x="1423281" y="832019"/>
                  <a:pt x="1363760" y="891540"/>
                </a:cubicBezTo>
                <a:cubicBezTo>
                  <a:pt x="1344710" y="880110"/>
                  <a:pt x="1310704" y="879085"/>
                  <a:pt x="1306610" y="857250"/>
                </a:cubicBezTo>
                <a:cubicBezTo>
                  <a:pt x="1297375" y="807996"/>
                  <a:pt x="1320235" y="757914"/>
                  <a:pt x="1329470" y="708660"/>
                </a:cubicBezTo>
                <a:cubicBezTo>
                  <a:pt x="1331690" y="696818"/>
                  <a:pt x="1335512" y="685146"/>
                  <a:pt x="1340900" y="674370"/>
                </a:cubicBezTo>
                <a:cubicBezTo>
                  <a:pt x="1347043" y="662083"/>
                  <a:pt x="1356140" y="651510"/>
                  <a:pt x="1363760" y="640080"/>
                </a:cubicBezTo>
                <a:cubicBezTo>
                  <a:pt x="1398050" y="647700"/>
                  <a:pt x="1438222" y="642280"/>
                  <a:pt x="1466630" y="662940"/>
                </a:cubicBezTo>
                <a:cubicBezTo>
                  <a:pt x="1475133" y="669124"/>
                  <a:pt x="1496244" y="758536"/>
                  <a:pt x="1500920" y="777240"/>
                </a:cubicBezTo>
                <a:cubicBezTo>
                  <a:pt x="1497110" y="815340"/>
                  <a:pt x="1489490" y="929830"/>
                  <a:pt x="1489490" y="891540"/>
                </a:cubicBezTo>
                <a:cubicBezTo>
                  <a:pt x="1489490" y="826658"/>
                  <a:pt x="1481839" y="759243"/>
                  <a:pt x="1500920" y="697230"/>
                </a:cubicBezTo>
                <a:cubicBezTo>
                  <a:pt x="1506522" y="679022"/>
                  <a:pt x="1523780" y="727710"/>
                  <a:pt x="1535210" y="742950"/>
                </a:cubicBezTo>
                <a:cubicBezTo>
                  <a:pt x="1550450" y="735330"/>
                  <a:pt x="1567840" y="730998"/>
                  <a:pt x="1580930" y="720090"/>
                </a:cubicBezTo>
                <a:cubicBezTo>
                  <a:pt x="1591483" y="711296"/>
                  <a:pt x="1590053" y="685800"/>
                  <a:pt x="1603790" y="685800"/>
                </a:cubicBezTo>
                <a:cubicBezTo>
                  <a:pt x="1615838" y="685800"/>
                  <a:pt x="1606701" y="711571"/>
                  <a:pt x="1615220" y="720090"/>
                </a:cubicBezTo>
                <a:cubicBezTo>
                  <a:pt x="1623739" y="728609"/>
                  <a:pt x="1638080" y="727710"/>
                  <a:pt x="1649510" y="731520"/>
                </a:cubicBezTo>
                <a:cubicBezTo>
                  <a:pt x="1653320" y="742950"/>
                  <a:pt x="1660940" y="753762"/>
                  <a:pt x="1660940" y="765810"/>
                </a:cubicBezTo>
                <a:cubicBezTo>
                  <a:pt x="1660940" y="781519"/>
                  <a:pt x="1654478" y="826433"/>
                  <a:pt x="1649510" y="811530"/>
                </a:cubicBezTo>
                <a:cubicBezTo>
                  <a:pt x="1637402" y="775205"/>
                  <a:pt x="1641890" y="735330"/>
                  <a:pt x="1638080" y="697230"/>
                </a:cubicBezTo>
                <a:cubicBezTo>
                  <a:pt x="1611392" y="830670"/>
                  <a:pt x="1643855" y="697350"/>
                  <a:pt x="1615220" y="640080"/>
                </a:cubicBezTo>
                <a:cubicBezTo>
                  <a:pt x="1609077" y="627793"/>
                  <a:pt x="1592360" y="655320"/>
                  <a:pt x="1580930" y="662940"/>
                </a:cubicBezTo>
                <a:cubicBezTo>
                  <a:pt x="1548228" y="564833"/>
                  <a:pt x="1598302" y="720999"/>
                  <a:pt x="1558070" y="560070"/>
                </a:cubicBezTo>
                <a:cubicBezTo>
                  <a:pt x="1552226" y="536693"/>
                  <a:pt x="1535210" y="491490"/>
                  <a:pt x="1535210" y="491490"/>
                </a:cubicBezTo>
                <a:lnTo>
                  <a:pt x="1443770" y="514350"/>
                </a:lnTo>
                <a:cubicBezTo>
                  <a:pt x="1255130" y="557882"/>
                  <a:pt x="1499336" y="497601"/>
                  <a:pt x="1340900" y="537210"/>
                </a:cubicBezTo>
                <a:cubicBezTo>
                  <a:pt x="1321850" y="529590"/>
                  <a:pt x="1299328" y="527703"/>
                  <a:pt x="1283750" y="514350"/>
                </a:cubicBezTo>
                <a:cubicBezTo>
                  <a:pt x="1264732" y="498049"/>
                  <a:pt x="1255003" y="445083"/>
                  <a:pt x="1249460" y="422910"/>
                </a:cubicBezTo>
                <a:cubicBezTo>
                  <a:pt x="1241840" y="441960"/>
                  <a:pt x="1232496" y="460408"/>
                  <a:pt x="1226600" y="480060"/>
                </a:cubicBezTo>
                <a:cubicBezTo>
                  <a:pt x="1221018" y="498668"/>
                  <a:pt x="1219384" y="518245"/>
                  <a:pt x="1215170" y="537210"/>
                </a:cubicBezTo>
                <a:cubicBezTo>
                  <a:pt x="1211762" y="552545"/>
                  <a:pt x="1207550" y="567690"/>
                  <a:pt x="1203740" y="582930"/>
                </a:cubicBezTo>
                <a:cubicBezTo>
                  <a:pt x="1196120" y="567690"/>
                  <a:pt x="1182295" y="554190"/>
                  <a:pt x="1180880" y="537210"/>
                </a:cubicBezTo>
                <a:cubicBezTo>
                  <a:pt x="1175389" y="471316"/>
                  <a:pt x="1189820" y="460202"/>
                  <a:pt x="1203740" y="411480"/>
                </a:cubicBezTo>
                <a:cubicBezTo>
                  <a:pt x="1208056" y="396375"/>
                  <a:pt x="1208982" y="380199"/>
                  <a:pt x="1215170" y="365760"/>
                </a:cubicBezTo>
                <a:cubicBezTo>
                  <a:pt x="1220581" y="353134"/>
                  <a:pt x="1230410" y="342900"/>
                  <a:pt x="1238030" y="331470"/>
                </a:cubicBezTo>
                <a:cubicBezTo>
                  <a:pt x="1241840" y="342900"/>
                  <a:pt x="1249460" y="353712"/>
                  <a:pt x="1249460" y="365760"/>
                </a:cubicBezTo>
                <a:cubicBezTo>
                  <a:pt x="1249460" y="377808"/>
                  <a:pt x="1242776" y="388976"/>
                  <a:pt x="1238030" y="400050"/>
                </a:cubicBezTo>
                <a:cubicBezTo>
                  <a:pt x="1214827" y="454190"/>
                  <a:pt x="1224671" y="439436"/>
                  <a:pt x="1180880" y="468630"/>
                </a:cubicBezTo>
                <a:cubicBezTo>
                  <a:pt x="1184690" y="419100"/>
                  <a:pt x="1186148" y="369333"/>
                  <a:pt x="1192310" y="320040"/>
                </a:cubicBezTo>
                <a:cubicBezTo>
                  <a:pt x="1193804" y="308085"/>
                  <a:pt x="1196027" y="295006"/>
                  <a:pt x="1203740" y="285750"/>
                </a:cubicBezTo>
                <a:cubicBezTo>
                  <a:pt x="1215936" y="271115"/>
                  <a:pt x="1234220" y="262890"/>
                  <a:pt x="1249460" y="251460"/>
                </a:cubicBezTo>
                <a:cubicBezTo>
                  <a:pt x="1257080" y="262890"/>
                  <a:pt x="1272320" y="272013"/>
                  <a:pt x="1272320" y="285750"/>
                </a:cubicBezTo>
                <a:cubicBezTo>
                  <a:pt x="1272320" y="299487"/>
                  <a:pt x="1255603" y="307753"/>
                  <a:pt x="1249460" y="320040"/>
                </a:cubicBezTo>
                <a:cubicBezTo>
                  <a:pt x="1216377" y="386207"/>
                  <a:pt x="1268742" y="323618"/>
                  <a:pt x="1203740" y="388620"/>
                </a:cubicBezTo>
                <a:cubicBezTo>
                  <a:pt x="1177070" y="381000"/>
                  <a:pt x="1145920" y="382402"/>
                  <a:pt x="1123730" y="365760"/>
                </a:cubicBezTo>
                <a:cubicBezTo>
                  <a:pt x="1111163" y="356335"/>
                  <a:pt x="1116433" y="335196"/>
                  <a:pt x="1112300" y="320040"/>
                </a:cubicBezTo>
                <a:cubicBezTo>
                  <a:pt x="1105002" y="293280"/>
                  <a:pt x="1097060" y="266700"/>
                  <a:pt x="1089440" y="240030"/>
                </a:cubicBezTo>
                <a:cubicBezTo>
                  <a:pt x="930424" y="399046"/>
                  <a:pt x="1050480" y="297034"/>
                  <a:pt x="906560" y="388620"/>
                </a:cubicBezTo>
                <a:cubicBezTo>
                  <a:pt x="890488" y="398847"/>
                  <a:pt x="877295" y="413311"/>
                  <a:pt x="860840" y="422910"/>
                </a:cubicBezTo>
                <a:cubicBezTo>
                  <a:pt x="831404" y="440081"/>
                  <a:pt x="769400" y="468630"/>
                  <a:pt x="769400" y="468630"/>
                </a:cubicBezTo>
                <a:cubicBezTo>
                  <a:pt x="757970" y="461010"/>
                  <a:pt x="736251" y="459460"/>
                  <a:pt x="735110" y="445770"/>
                </a:cubicBezTo>
                <a:cubicBezTo>
                  <a:pt x="729653" y="380284"/>
                  <a:pt x="747382" y="341778"/>
                  <a:pt x="780830" y="297180"/>
                </a:cubicBezTo>
                <a:cubicBezTo>
                  <a:pt x="795468" y="277663"/>
                  <a:pt x="809299" y="257281"/>
                  <a:pt x="826550" y="240030"/>
                </a:cubicBezTo>
                <a:cubicBezTo>
                  <a:pt x="836264" y="230316"/>
                  <a:pt x="849410" y="224790"/>
                  <a:pt x="860840" y="217170"/>
                </a:cubicBezTo>
                <a:cubicBezTo>
                  <a:pt x="844516" y="244377"/>
                  <a:pt x="816070" y="296230"/>
                  <a:pt x="792260" y="320040"/>
                </a:cubicBezTo>
                <a:cubicBezTo>
                  <a:pt x="782546" y="329754"/>
                  <a:pt x="769400" y="335280"/>
                  <a:pt x="757970" y="342900"/>
                </a:cubicBezTo>
                <a:cubicBezTo>
                  <a:pt x="763637" y="331567"/>
                  <a:pt x="791951" y="262890"/>
                  <a:pt x="815120" y="262890"/>
                </a:cubicBezTo>
                <a:cubicBezTo>
                  <a:pt x="827168" y="262890"/>
                  <a:pt x="824187" y="285366"/>
                  <a:pt x="826550" y="297180"/>
                </a:cubicBezTo>
                <a:cubicBezTo>
                  <a:pt x="835640" y="342631"/>
                  <a:pt x="849410" y="434340"/>
                  <a:pt x="849410" y="434340"/>
                </a:cubicBezTo>
                <a:cubicBezTo>
                  <a:pt x="907385" y="337716"/>
                  <a:pt x="858466" y="414804"/>
                  <a:pt x="917990" y="331470"/>
                </a:cubicBezTo>
                <a:cubicBezTo>
                  <a:pt x="925975" y="320292"/>
                  <a:pt x="954587" y="297180"/>
                  <a:pt x="940850" y="297180"/>
                </a:cubicBezTo>
                <a:cubicBezTo>
                  <a:pt x="924686" y="297180"/>
                  <a:pt x="920010" y="322504"/>
                  <a:pt x="906560" y="331470"/>
                </a:cubicBezTo>
                <a:cubicBezTo>
                  <a:pt x="896535" y="338153"/>
                  <a:pt x="883700" y="339090"/>
                  <a:pt x="872270" y="342900"/>
                </a:cubicBezTo>
                <a:cubicBezTo>
                  <a:pt x="863552" y="355977"/>
                  <a:pt x="844177" y="400243"/>
                  <a:pt x="815120" y="388620"/>
                </a:cubicBezTo>
                <a:cubicBezTo>
                  <a:pt x="802365" y="383518"/>
                  <a:pt x="799880" y="365760"/>
                  <a:pt x="792260" y="354330"/>
                </a:cubicBezTo>
                <a:cubicBezTo>
                  <a:pt x="796070" y="327660"/>
                  <a:pt x="795949" y="300125"/>
                  <a:pt x="803690" y="274320"/>
                </a:cubicBezTo>
                <a:cubicBezTo>
                  <a:pt x="807637" y="261162"/>
                  <a:pt x="820407" y="252317"/>
                  <a:pt x="826550" y="240030"/>
                </a:cubicBezTo>
                <a:cubicBezTo>
                  <a:pt x="831938" y="229254"/>
                  <a:pt x="848005" y="212423"/>
                  <a:pt x="837980" y="205740"/>
                </a:cubicBezTo>
                <a:cubicBezTo>
                  <a:pt x="824909" y="197026"/>
                  <a:pt x="807307" y="212656"/>
                  <a:pt x="792260" y="217170"/>
                </a:cubicBezTo>
                <a:cubicBezTo>
                  <a:pt x="769180" y="224094"/>
                  <a:pt x="746053" y="231081"/>
                  <a:pt x="723680" y="240030"/>
                </a:cubicBezTo>
                <a:cubicBezTo>
                  <a:pt x="582439" y="296526"/>
                  <a:pt x="754048" y="237527"/>
                  <a:pt x="643670" y="274320"/>
                </a:cubicBezTo>
                <a:cubicBezTo>
                  <a:pt x="671894" y="227279"/>
                  <a:pt x="673793" y="207824"/>
                  <a:pt x="723680" y="182880"/>
                </a:cubicBezTo>
                <a:cubicBezTo>
                  <a:pt x="745233" y="172104"/>
                  <a:pt x="792260" y="160020"/>
                  <a:pt x="792260" y="160020"/>
                </a:cubicBezTo>
                <a:cubicBezTo>
                  <a:pt x="682872" y="50632"/>
                  <a:pt x="822930" y="180467"/>
                  <a:pt x="723680" y="114300"/>
                </a:cubicBezTo>
                <a:cubicBezTo>
                  <a:pt x="710230" y="105334"/>
                  <a:pt x="700820" y="91440"/>
                  <a:pt x="689390" y="80010"/>
                </a:cubicBezTo>
                <a:cubicBezTo>
                  <a:pt x="685580" y="68580"/>
                  <a:pt x="672572" y="56496"/>
                  <a:pt x="677960" y="45720"/>
                </a:cubicBezTo>
                <a:cubicBezTo>
                  <a:pt x="683348" y="34944"/>
                  <a:pt x="717638" y="23514"/>
                  <a:pt x="712250" y="34290"/>
                </a:cubicBezTo>
                <a:cubicBezTo>
                  <a:pt x="700202" y="58387"/>
                  <a:pt x="671930" y="70403"/>
                  <a:pt x="655100" y="91440"/>
                </a:cubicBezTo>
                <a:cubicBezTo>
                  <a:pt x="641222" y="108788"/>
                  <a:pt x="630745" y="128719"/>
                  <a:pt x="620810" y="148590"/>
                </a:cubicBezTo>
                <a:cubicBezTo>
                  <a:pt x="611675" y="166860"/>
                  <a:pt x="602833" y="211510"/>
                  <a:pt x="597950" y="228600"/>
                </a:cubicBezTo>
                <a:cubicBezTo>
                  <a:pt x="594640" y="240185"/>
                  <a:pt x="590330" y="251460"/>
                  <a:pt x="586520" y="262890"/>
                </a:cubicBezTo>
                <a:cubicBezTo>
                  <a:pt x="590330" y="274320"/>
                  <a:pt x="587174" y="302568"/>
                  <a:pt x="597950" y="297180"/>
                </a:cubicBezTo>
                <a:cubicBezTo>
                  <a:pt x="612001" y="290155"/>
                  <a:pt x="610585" y="267123"/>
                  <a:pt x="609380" y="251460"/>
                </a:cubicBezTo>
                <a:cubicBezTo>
                  <a:pt x="600624" y="137633"/>
                  <a:pt x="612766" y="155152"/>
                  <a:pt x="540800" y="137160"/>
                </a:cubicBezTo>
                <a:cubicBezTo>
                  <a:pt x="514130" y="152400"/>
                  <a:pt x="483907" y="162653"/>
                  <a:pt x="460790" y="182880"/>
                </a:cubicBezTo>
                <a:cubicBezTo>
                  <a:pt x="451723" y="190814"/>
                  <a:pt x="453590" y="205889"/>
                  <a:pt x="449360" y="217170"/>
                </a:cubicBezTo>
                <a:cubicBezTo>
                  <a:pt x="442156" y="236381"/>
                  <a:pt x="434120" y="255270"/>
                  <a:pt x="426500" y="274320"/>
                </a:cubicBezTo>
                <a:cubicBezTo>
                  <a:pt x="430310" y="300990"/>
                  <a:pt x="417234" y="337083"/>
                  <a:pt x="437930" y="354330"/>
                </a:cubicBezTo>
                <a:cubicBezTo>
                  <a:pt x="461545" y="374010"/>
                  <a:pt x="518816" y="307734"/>
                  <a:pt x="529370" y="297180"/>
                </a:cubicBezTo>
                <a:cubicBezTo>
                  <a:pt x="517940" y="289560"/>
                  <a:pt x="508817" y="274320"/>
                  <a:pt x="495080" y="274320"/>
                </a:cubicBezTo>
                <a:cubicBezTo>
                  <a:pt x="431604" y="274320"/>
                  <a:pt x="429527" y="292639"/>
                  <a:pt x="403640" y="331470"/>
                </a:cubicBezTo>
                <a:cubicBezTo>
                  <a:pt x="407450" y="354330"/>
                  <a:pt x="400592" y="381953"/>
                  <a:pt x="415070" y="400050"/>
                </a:cubicBezTo>
                <a:cubicBezTo>
                  <a:pt x="422596" y="409458"/>
                  <a:pt x="449360" y="400668"/>
                  <a:pt x="449360" y="388620"/>
                </a:cubicBezTo>
                <a:cubicBezTo>
                  <a:pt x="449360" y="356067"/>
                  <a:pt x="426500" y="327660"/>
                  <a:pt x="415070" y="297180"/>
                </a:cubicBezTo>
                <a:cubicBezTo>
                  <a:pt x="384590" y="312420"/>
                  <a:pt x="352380" y="324605"/>
                  <a:pt x="323630" y="342900"/>
                </a:cubicBezTo>
                <a:cubicBezTo>
                  <a:pt x="280443" y="370383"/>
                  <a:pt x="286694" y="386031"/>
                  <a:pt x="277910" y="434340"/>
                </a:cubicBezTo>
                <a:cubicBezTo>
                  <a:pt x="273764" y="457142"/>
                  <a:pt x="270290" y="480060"/>
                  <a:pt x="266480" y="502920"/>
                </a:cubicBezTo>
                <a:cubicBezTo>
                  <a:pt x="270290" y="521970"/>
                  <a:pt x="288686" y="543906"/>
                  <a:pt x="277910" y="560070"/>
                </a:cubicBezTo>
                <a:cubicBezTo>
                  <a:pt x="270290" y="571500"/>
                  <a:pt x="257273" y="535693"/>
                  <a:pt x="243620" y="537210"/>
                </a:cubicBezTo>
                <a:cubicBezTo>
                  <a:pt x="219360" y="539906"/>
                  <a:pt x="165881" y="577606"/>
                  <a:pt x="140750" y="594360"/>
                </a:cubicBezTo>
                <a:cubicBezTo>
                  <a:pt x="142728" y="582493"/>
                  <a:pt x="144239" y="491490"/>
                  <a:pt x="186470" y="491490"/>
                </a:cubicBezTo>
                <a:cubicBezTo>
                  <a:pt x="200207" y="491490"/>
                  <a:pt x="201710" y="514350"/>
                  <a:pt x="209330" y="525780"/>
                </a:cubicBezTo>
                <a:cubicBezTo>
                  <a:pt x="205520" y="556260"/>
                  <a:pt x="212818" y="590368"/>
                  <a:pt x="197900" y="617220"/>
                </a:cubicBezTo>
                <a:cubicBezTo>
                  <a:pt x="183032" y="643983"/>
                  <a:pt x="121328" y="620937"/>
                  <a:pt x="106460" y="617220"/>
                </a:cubicBezTo>
                <a:cubicBezTo>
                  <a:pt x="114080" y="575310"/>
                  <a:pt x="110270" y="529590"/>
                  <a:pt x="129320" y="491490"/>
                </a:cubicBezTo>
                <a:cubicBezTo>
                  <a:pt x="134708" y="480714"/>
                  <a:pt x="157759" y="492388"/>
                  <a:pt x="163610" y="502920"/>
                </a:cubicBezTo>
                <a:cubicBezTo>
                  <a:pt x="178868" y="530384"/>
                  <a:pt x="186470" y="594360"/>
                  <a:pt x="186470" y="594360"/>
                </a:cubicBezTo>
                <a:cubicBezTo>
                  <a:pt x="176725" y="643084"/>
                  <a:pt x="178673" y="645632"/>
                  <a:pt x="163610" y="685800"/>
                </a:cubicBezTo>
                <a:cubicBezTo>
                  <a:pt x="156406" y="705011"/>
                  <a:pt x="152516" y="726141"/>
                  <a:pt x="140750" y="742950"/>
                </a:cubicBezTo>
                <a:cubicBezTo>
                  <a:pt x="125300" y="765021"/>
                  <a:pt x="102650" y="781050"/>
                  <a:pt x="83600" y="800100"/>
                </a:cubicBezTo>
                <a:cubicBezTo>
                  <a:pt x="75980" y="781050"/>
                  <a:pt x="58195" y="763309"/>
                  <a:pt x="60740" y="742950"/>
                </a:cubicBezTo>
                <a:cubicBezTo>
                  <a:pt x="62745" y="726910"/>
                  <a:pt x="84510" y="720933"/>
                  <a:pt x="95030" y="708660"/>
                </a:cubicBezTo>
                <a:cubicBezTo>
                  <a:pt x="107428" y="694196"/>
                  <a:pt x="117890" y="678180"/>
                  <a:pt x="129320" y="662940"/>
                </a:cubicBezTo>
                <a:cubicBezTo>
                  <a:pt x="133130" y="651510"/>
                  <a:pt x="128702" y="628650"/>
                  <a:pt x="140750" y="628650"/>
                </a:cubicBezTo>
                <a:cubicBezTo>
                  <a:pt x="152798" y="628650"/>
                  <a:pt x="153884" y="651013"/>
                  <a:pt x="152180" y="662940"/>
                </a:cubicBezTo>
                <a:cubicBezTo>
                  <a:pt x="149770" y="679808"/>
                  <a:pt x="135303" y="692706"/>
                  <a:pt x="129320" y="708660"/>
                </a:cubicBezTo>
                <a:cubicBezTo>
                  <a:pt x="123804" y="723369"/>
                  <a:pt x="121700" y="739140"/>
                  <a:pt x="117890" y="754380"/>
                </a:cubicBezTo>
                <a:cubicBezTo>
                  <a:pt x="114080" y="742950"/>
                  <a:pt x="104966" y="732045"/>
                  <a:pt x="106460" y="720090"/>
                </a:cubicBezTo>
                <a:cubicBezTo>
                  <a:pt x="108892" y="700631"/>
                  <a:pt x="142364" y="636853"/>
                  <a:pt x="152180" y="617220"/>
                </a:cubicBezTo>
                <a:cubicBezTo>
                  <a:pt x="127067" y="608849"/>
                  <a:pt x="102592" y="590666"/>
                  <a:pt x="83600" y="628650"/>
                </a:cubicBezTo>
                <a:cubicBezTo>
                  <a:pt x="69549" y="656751"/>
                  <a:pt x="29932" y="726252"/>
                  <a:pt x="60740" y="720090"/>
                </a:cubicBezTo>
                <a:lnTo>
                  <a:pt x="117890" y="708660"/>
                </a:lnTo>
                <a:cubicBezTo>
                  <a:pt x="121250" y="701941"/>
                  <a:pt x="161073" y="630559"/>
                  <a:pt x="152180" y="617220"/>
                </a:cubicBezTo>
                <a:cubicBezTo>
                  <a:pt x="145497" y="607195"/>
                  <a:pt x="129320" y="624840"/>
                  <a:pt x="117890" y="628650"/>
                </a:cubicBezTo>
                <a:cubicBezTo>
                  <a:pt x="114080" y="640080"/>
                  <a:pt x="109074" y="651179"/>
                  <a:pt x="106460" y="662940"/>
                </a:cubicBezTo>
                <a:cubicBezTo>
                  <a:pt x="97043" y="705317"/>
                  <a:pt x="88543" y="783413"/>
                  <a:pt x="83600" y="822960"/>
                </a:cubicBezTo>
                <a:cubicBezTo>
                  <a:pt x="87410" y="861060"/>
                  <a:pt x="76435" y="903788"/>
                  <a:pt x="95030" y="937260"/>
                </a:cubicBezTo>
                <a:cubicBezTo>
                  <a:pt x="102659" y="950992"/>
                  <a:pt x="127679" y="934544"/>
                  <a:pt x="140750" y="925830"/>
                </a:cubicBezTo>
                <a:cubicBezTo>
                  <a:pt x="152180" y="918210"/>
                  <a:pt x="155990" y="902970"/>
                  <a:pt x="163610" y="891540"/>
                </a:cubicBezTo>
                <a:cubicBezTo>
                  <a:pt x="167420" y="872490"/>
                  <a:pt x="170328" y="853237"/>
                  <a:pt x="175040" y="834390"/>
                </a:cubicBezTo>
                <a:cubicBezTo>
                  <a:pt x="177962" y="822701"/>
                  <a:pt x="186470" y="812148"/>
                  <a:pt x="186470" y="800100"/>
                </a:cubicBezTo>
                <a:cubicBezTo>
                  <a:pt x="186470" y="784391"/>
                  <a:pt x="178850" y="769620"/>
                  <a:pt x="175040" y="754380"/>
                </a:cubicBezTo>
                <a:cubicBezTo>
                  <a:pt x="167650" y="776550"/>
                  <a:pt x="149553" y="826116"/>
                  <a:pt x="152180" y="845820"/>
                </a:cubicBezTo>
                <a:cubicBezTo>
                  <a:pt x="157437" y="885249"/>
                  <a:pt x="175040" y="922020"/>
                  <a:pt x="186470" y="960120"/>
                </a:cubicBezTo>
                <a:cubicBezTo>
                  <a:pt x="205520" y="948690"/>
                  <a:pt x="227911" y="941539"/>
                  <a:pt x="243620" y="925830"/>
                </a:cubicBezTo>
                <a:cubicBezTo>
                  <a:pt x="272984" y="896466"/>
                  <a:pt x="281720" y="861060"/>
                  <a:pt x="289340" y="822960"/>
                </a:cubicBezTo>
                <a:cubicBezTo>
                  <a:pt x="293885" y="800235"/>
                  <a:pt x="296960" y="777240"/>
                  <a:pt x="300770" y="754380"/>
                </a:cubicBezTo>
                <a:cubicBezTo>
                  <a:pt x="296960" y="739140"/>
                  <a:pt x="305049" y="708660"/>
                  <a:pt x="289340" y="708660"/>
                </a:cubicBezTo>
                <a:cubicBezTo>
                  <a:pt x="272301" y="708660"/>
                  <a:pt x="271376" y="738060"/>
                  <a:pt x="266480" y="754380"/>
                </a:cubicBezTo>
                <a:cubicBezTo>
                  <a:pt x="259821" y="776578"/>
                  <a:pt x="258860" y="800100"/>
                  <a:pt x="255050" y="822960"/>
                </a:cubicBezTo>
                <a:cubicBezTo>
                  <a:pt x="258860" y="838200"/>
                  <a:pt x="251240" y="872490"/>
                  <a:pt x="266480" y="868680"/>
                </a:cubicBezTo>
                <a:cubicBezTo>
                  <a:pt x="288033" y="863292"/>
                  <a:pt x="280899" y="801595"/>
                  <a:pt x="300770" y="811530"/>
                </a:cubicBezTo>
                <a:cubicBezTo>
                  <a:pt x="321499" y="821894"/>
                  <a:pt x="293150" y="857250"/>
                  <a:pt x="289340" y="880110"/>
                </a:cubicBezTo>
                <a:cubicBezTo>
                  <a:pt x="293150" y="941070"/>
                  <a:pt x="291710" y="1002587"/>
                  <a:pt x="300770" y="1062990"/>
                </a:cubicBezTo>
                <a:cubicBezTo>
                  <a:pt x="303298" y="1079840"/>
                  <a:pt x="316918" y="1093049"/>
                  <a:pt x="323630" y="1108710"/>
                </a:cubicBezTo>
                <a:cubicBezTo>
                  <a:pt x="328376" y="1119784"/>
                  <a:pt x="343579" y="1134481"/>
                  <a:pt x="335060" y="1143000"/>
                </a:cubicBezTo>
                <a:cubicBezTo>
                  <a:pt x="326541" y="1151519"/>
                  <a:pt x="312200" y="1135380"/>
                  <a:pt x="300770" y="1131570"/>
                </a:cubicBezTo>
                <a:cubicBezTo>
                  <a:pt x="281720" y="1116330"/>
                  <a:pt x="263137" y="1100488"/>
                  <a:pt x="243620" y="1085850"/>
                </a:cubicBezTo>
                <a:cubicBezTo>
                  <a:pt x="232630" y="1077608"/>
                  <a:pt x="222880" y="1065248"/>
                  <a:pt x="209330" y="1062990"/>
                </a:cubicBezTo>
                <a:cubicBezTo>
                  <a:pt x="197446" y="1061009"/>
                  <a:pt x="186470" y="1070610"/>
                  <a:pt x="175040" y="1074420"/>
                </a:cubicBezTo>
                <a:cubicBezTo>
                  <a:pt x="171230" y="1097280"/>
                  <a:pt x="166318" y="1119983"/>
                  <a:pt x="163610" y="1143000"/>
                </a:cubicBezTo>
                <a:cubicBezTo>
                  <a:pt x="147546" y="1279548"/>
                  <a:pt x="193118" y="1282376"/>
                  <a:pt x="117890" y="1257300"/>
                </a:cubicBezTo>
                <a:cubicBezTo>
                  <a:pt x="114080" y="1268730"/>
                  <a:pt x="118508" y="1291590"/>
                  <a:pt x="106460" y="1291590"/>
                </a:cubicBezTo>
                <a:cubicBezTo>
                  <a:pt x="92723" y="1291590"/>
                  <a:pt x="70568" y="1252956"/>
                  <a:pt x="83600" y="1257300"/>
                </a:cubicBezTo>
                <a:cubicBezTo>
                  <a:pt x="132907" y="1273736"/>
                  <a:pt x="171489" y="1350017"/>
                  <a:pt x="197900" y="1383030"/>
                </a:cubicBezTo>
                <a:cubicBezTo>
                  <a:pt x="207998" y="1395652"/>
                  <a:pt x="216026" y="1417320"/>
                  <a:pt x="232190" y="1417320"/>
                </a:cubicBezTo>
                <a:cubicBezTo>
                  <a:pt x="245927" y="1417320"/>
                  <a:pt x="218124" y="1393583"/>
                  <a:pt x="209330" y="1383030"/>
                </a:cubicBezTo>
                <a:cubicBezTo>
                  <a:pt x="198982" y="1370612"/>
                  <a:pt x="184739" y="1361672"/>
                  <a:pt x="175040" y="1348740"/>
                </a:cubicBezTo>
                <a:cubicBezTo>
                  <a:pt x="161710" y="1330967"/>
                  <a:pt x="154389" y="1309126"/>
                  <a:pt x="140750" y="1291590"/>
                </a:cubicBezTo>
                <a:cubicBezTo>
                  <a:pt x="127518" y="1274577"/>
                  <a:pt x="109056" y="1262234"/>
                  <a:pt x="95030" y="1245870"/>
                </a:cubicBezTo>
                <a:cubicBezTo>
                  <a:pt x="86090" y="1235440"/>
                  <a:pt x="59138" y="1207236"/>
                  <a:pt x="72170" y="1211580"/>
                </a:cubicBezTo>
                <a:cubicBezTo>
                  <a:pt x="95314" y="1219295"/>
                  <a:pt x="112495" y="1239634"/>
                  <a:pt x="129320" y="1257300"/>
                </a:cubicBezTo>
                <a:cubicBezTo>
                  <a:pt x="188891" y="1319850"/>
                  <a:pt x="231667" y="1399783"/>
                  <a:pt x="300770" y="1451610"/>
                </a:cubicBezTo>
                <a:cubicBezTo>
                  <a:pt x="316010" y="1463040"/>
                  <a:pt x="333020" y="1472430"/>
                  <a:pt x="346490" y="1485900"/>
                </a:cubicBezTo>
                <a:cubicBezTo>
                  <a:pt x="359960" y="1499370"/>
                  <a:pt x="368382" y="1517156"/>
                  <a:pt x="380780" y="1531620"/>
                </a:cubicBezTo>
                <a:cubicBezTo>
                  <a:pt x="391300" y="1543893"/>
                  <a:pt x="403640" y="1554480"/>
                  <a:pt x="415070" y="1565910"/>
                </a:cubicBezTo>
                <a:cubicBezTo>
                  <a:pt x="403640" y="1539240"/>
                  <a:pt x="396593" y="1510228"/>
                  <a:pt x="380780" y="1485900"/>
                </a:cubicBezTo>
                <a:cubicBezTo>
                  <a:pt x="346724" y="1433507"/>
                  <a:pt x="310666" y="1381496"/>
                  <a:pt x="266480" y="1337310"/>
                </a:cubicBezTo>
                <a:cubicBezTo>
                  <a:pt x="239810" y="1310640"/>
                  <a:pt x="209100" y="1287474"/>
                  <a:pt x="186470" y="1257300"/>
                </a:cubicBezTo>
                <a:cubicBezTo>
                  <a:pt x="175040" y="1242060"/>
                  <a:pt x="143661" y="1228619"/>
                  <a:pt x="152180" y="1211580"/>
                </a:cubicBezTo>
                <a:cubicBezTo>
                  <a:pt x="159800" y="1196340"/>
                  <a:pt x="182660" y="1226820"/>
                  <a:pt x="197900" y="1234440"/>
                </a:cubicBezTo>
                <a:cubicBezTo>
                  <a:pt x="239810" y="1297305"/>
                  <a:pt x="197900" y="1243965"/>
                  <a:pt x="255050" y="1291590"/>
                </a:cubicBezTo>
                <a:cubicBezTo>
                  <a:pt x="312129" y="1339156"/>
                  <a:pt x="263369" y="1317223"/>
                  <a:pt x="323630" y="1337310"/>
                </a:cubicBezTo>
                <a:cubicBezTo>
                  <a:pt x="262074" y="1275754"/>
                  <a:pt x="244088" y="1263658"/>
                  <a:pt x="197900" y="1200150"/>
                </a:cubicBezTo>
                <a:cubicBezTo>
                  <a:pt x="181740" y="1177931"/>
                  <a:pt x="175040" y="1146810"/>
                  <a:pt x="152180" y="1131570"/>
                </a:cubicBezTo>
                <a:cubicBezTo>
                  <a:pt x="140750" y="1123950"/>
                  <a:pt x="110822" y="1096930"/>
                  <a:pt x="117890" y="1108710"/>
                </a:cubicBezTo>
                <a:cubicBezTo>
                  <a:pt x="163610" y="1184910"/>
                  <a:pt x="205520" y="1196340"/>
                  <a:pt x="266480" y="1257300"/>
                </a:cubicBezTo>
                <a:cubicBezTo>
                  <a:pt x="283731" y="1274551"/>
                  <a:pt x="295992" y="1296216"/>
                  <a:pt x="312200" y="1314450"/>
                </a:cubicBezTo>
                <a:cubicBezTo>
                  <a:pt x="326519" y="1330559"/>
                  <a:pt x="343728" y="1343950"/>
                  <a:pt x="357920" y="1360170"/>
                </a:cubicBezTo>
                <a:cubicBezTo>
                  <a:pt x="370465" y="1374507"/>
                  <a:pt x="378740" y="1392420"/>
                  <a:pt x="392210" y="1405890"/>
                </a:cubicBezTo>
                <a:cubicBezTo>
                  <a:pt x="401924" y="1415604"/>
                  <a:pt x="426500" y="1442487"/>
                  <a:pt x="426500" y="1428750"/>
                </a:cubicBezTo>
                <a:cubicBezTo>
                  <a:pt x="426500" y="1412586"/>
                  <a:pt x="402446" y="1406971"/>
                  <a:pt x="392210" y="1394460"/>
                </a:cubicBezTo>
                <a:cubicBezTo>
                  <a:pt x="168596" y="1121154"/>
                  <a:pt x="460040" y="1450860"/>
                  <a:pt x="255050" y="1245870"/>
                </a:cubicBezTo>
                <a:cubicBezTo>
                  <a:pt x="228053" y="1218873"/>
                  <a:pt x="231742" y="1197237"/>
                  <a:pt x="209330" y="1165860"/>
                </a:cubicBezTo>
                <a:cubicBezTo>
                  <a:pt x="199935" y="1152706"/>
                  <a:pt x="162108" y="1121871"/>
                  <a:pt x="175040" y="1131570"/>
                </a:cubicBezTo>
                <a:cubicBezTo>
                  <a:pt x="211168" y="1158666"/>
                  <a:pt x="279556" y="1220576"/>
                  <a:pt x="312200" y="1257300"/>
                </a:cubicBezTo>
                <a:cubicBezTo>
                  <a:pt x="324856" y="1271538"/>
                  <a:pt x="332026" y="1290622"/>
                  <a:pt x="346490" y="1303020"/>
                </a:cubicBezTo>
                <a:cubicBezTo>
                  <a:pt x="359427" y="1314109"/>
                  <a:pt x="378345" y="1315976"/>
                  <a:pt x="392210" y="1325880"/>
                </a:cubicBezTo>
                <a:cubicBezTo>
                  <a:pt x="405364" y="1335275"/>
                  <a:pt x="434520" y="1374205"/>
                  <a:pt x="426500" y="1360170"/>
                </a:cubicBezTo>
                <a:cubicBezTo>
                  <a:pt x="403426" y="1319791"/>
                  <a:pt x="374927" y="1282670"/>
                  <a:pt x="346490" y="1245870"/>
                </a:cubicBezTo>
                <a:cubicBezTo>
                  <a:pt x="310100" y="1198777"/>
                  <a:pt x="258806" y="1161941"/>
                  <a:pt x="232190" y="1108710"/>
                </a:cubicBezTo>
                <a:cubicBezTo>
                  <a:pt x="220760" y="1085850"/>
                  <a:pt x="210312" y="1062472"/>
                  <a:pt x="197900" y="1040130"/>
                </a:cubicBezTo>
                <a:cubicBezTo>
                  <a:pt x="191229" y="1028122"/>
                  <a:pt x="163260" y="998772"/>
                  <a:pt x="175040" y="1005840"/>
                </a:cubicBezTo>
                <a:cubicBezTo>
                  <a:pt x="205161" y="1023912"/>
                  <a:pt x="229471" y="1050346"/>
                  <a:pt x="255050" y="1074420"/>
                </a:cubicBezTo>
                <a:cubicBezTo>
                  <a:pt x="294287" y="1111349"/>
                  <a:pt x="331250" y="1150620"/>
                  <a:pt x="369350" y="1188720"/>
                </a:cubicBezTo>
                <a:lnTo>
                  <a:pt x="415070" y="1234440"/>
                </a:lnTo>
                <a:cubicBezTo>
                  <a:pt x="470504" y="1289874"/>
                  <a:pt x="442857" y="1268205"/>
                  <a:pt x="495080" y="1303020"/>
                </a:cubicBezTo>
                <a:cubicBezTo>
                  <a:pt x="460275" y="1250813"/>
                  <a:pt x="410869" y="1173089"/>
                  <a:pt x="369350" y="1131570"/>
                </a:cubicBezTo>
                <a:lnTo>
                  <a:pt x="335060" y="1097280"/>
                </a:lnTo>
                <a:cubicBezTo>
                  <a:pt x="331250" y="1085850"/>
                  <a:pt x="313605" y="1056307"/>
                  <a:pt x="323630" y="1062990"/>
                </a:cubicBezTo>
                <a:cubicBezTo>
                  <a:pt x="364374" y="1090153"/>
                  <a:pt x="407646" y="1146322"/>
                  <a:pt x="437930" y="1188720"/>
                </a:cubicBezTo>
                <a:cubicBezTo>
                  <a:pt x="445915" y="1199898"/>
                  <a:pt x="451996" y="1212457"/>
                  <a:pt x="460790" y="1223010"/>
                </a:cubicBezTo>
                <a:cubicBezTo>
                  <a:pt x="471138" y="1235428"/>
                  <a:pt x="502820" y="1271491"/>
                  <a:pt x="495080" y="1257300"/>
                </a:cubicBezTo>
                <a:cubicBezTo>
                  <a:pt x="406530" y="1094958"/>
                  <a:pt x="421238" y="1139794"/>
                  <a:pt x="346490" y="1040130"/>
                </a:cubicBezTo>
                <a:cubicBezTo>
                  <a:pt x="338248" y="1029140"/>
                  <a:pt x="332424" y="1016393"/>
                  <a:pt x="323630" y="1005840"/>
                </a:cubicBezTo>
                <a:cubicBezTo>
                  <a:pt x="313282" y="993422"/>
                  <a:pt x="276922" y="961202"/>
                  <a:pt x="289340" y="971550"/>
                </a:cubicBezTo>
                <a:cubicBezTo>
                  <a:pt x="324585" y="1000921"/>
                  <a:pt x="359086" y="1031246"/>
                  <a:pt x="392210" y="1062990"/>
                </a:cubicBezTo>
                <a:cubicBezTo>
                  <a:pt x="450563" y="1118911"/>
                  <a:pt x="599805" y="1306730"/>
                  <a:pt x="563660" y="1234440"/>
                </a:cubicBezTo>
                <a:cubicBezTo>
                  <a:pt x="512622" y="1132364"/>
                  <a:pt x="525004" y="1146905"/>
                  <a:pt x="426500" y="1028700"/>
                </a:cubicBezTo>
                <a:cubicBezTo>
                  <a:pt x="405804" y="1003864"/>
                  <a:pt x="379398" y="984283"/>
                  <a:pt x="357920" y="960120"/>
                </a:cubicBezTo>
                <a:cubicBezTo>
                  <a:pt x="348794" y="949853"/>
                  <a:pt x="324722" y="916784"/>
                  <a:pt x="335060" y="925830"/>
                </a:cubicBezTo>
                <a:cubicBezTo>
                  <a:pt x="375610" y="961311"/>
                  <a:pt x="414704" y="998873"/>
                  <a:pt x="449360" y="1040130"/>
                </a:cubicBezTo>
                <a:cubicBezTo>
                  <a:pt x="546842" y="1156180"/>
                  <a:pt x="539896" y="1199547"/>
                  <a:pt x="643670" y="1268730"/>
                </a:cubicBezTo>
                <a:cubicBezTo>
                  <a:pt x="657120" y="1277696"/>
                  <a:pt x="619079" y="1247372"/>
                  <a:pt x="609380" y="1234440"/>
                </a:cubicBezTo>
                <a:cubicBezTo>
                  <a:pt x="596050" y="1216667"/>
                  <a:pt x="588420" y="1195063"/>
                  <a:pt x="575090" y="1177290"/>
                </a:cubicBezTo>
                <a:cubicBezTo>
                  <a:pt x="565391" y="1164358"/>
                  <a:pt x="551148" y="1155418"/>
                  <a:pt x="540800" y="1143000"/>
                </a:cubicBezTo>
                <a:cubicBezTo>
                  <a:pt x="532006" y="1132447"/>
                  <a:pt x="506013" y="1101894"/>
                  <a:pt x="517940" y="1108710"/>
                </a:cubicBezTo>
                <a:cubicBezTo>
                  <a:pt x="555657" y="1130263"/>
                  <a:pt x="584665" y="1164623"/>
                  <a:pt x="620810" y="1188720"/>
                </a:cubicBezTo>
                <a:cubicBezTo>
                  <a:pt x="632240" y="1196340"/>
                  <a:pt x="664814" y="1201866"/>
                  <a:pt x="655100" y="1211580"/>
                </a:cubicBezTo>
                <a:cubicBezTo>
                  <a:pt x="651512" y="1215168"/>
                  <a:pt x="583004" y="1191358"/>
                  <a:pt x="575090" y="1188720"/>
                </a:cubicBezTo>
                <a:cubicBezTo>
                  <a:pt x="609380" y="1219200"/>
                  <a:pt x="644738" y="1248520"/>
                  <a:pt x="677960" y="1280160"/>
                </a:cubicBezTo>
                <a:cubicBezTo>
                  <a:pt x="724781" y="1324752"/>
                  <a:pt x="763394" y="1378525"/>
                  <a:pt x="815120" y="1417320"/>
                </a:cubicBezTo>
                <a:cubicBezTo>
                  <a:pt x="830360" y="1428750"/>
                  <a:pt x="847370" y="1438140"/>
                  <a:pt x="860840" y="1451610"/>
                </a:cubicBezTo>
                <a:cubicBezTo>
                  <a:pt x="870554" y="1461324"/>
                  <a:pt x="897170" y="1483206"/>
                  <a:pt x="883700" y="1485900"/>
                </a:cubicBezTo>
                <a:cubicBezTo>
                  <a:pt x="838712" y="1494898"/>
                  <a:pt x="792260" y="1478280"/>
                  <a:pt x="746540" y="1474470"/>
                </a:cubicBezTo>
                <a:cubicBezTo>
                  <a:pt x="741028" y="1472633"/>
                  <a:pt x="659468" y="1447242"/>
                  <a:pt x="666530" y="1440180"/>
                </a:cubicBezTo>
                <a:cubicBezTo>
                  <a:pt x="685580" y="1421130"/>
                  <a:pt x="719870" y="1432560"/>
                  <a:pt x="746540" y="1428750"/>
                </a:cubicBezTo>
                <a:cubicBezTo>
                  <a:pt x="765590" y="1432560"/>
                  <a:pt x="792914" y="1424016"/>
                  <a:pt x="803690" y="1440180"/>
                </a:cubicBezTo>
                <a:cubicBezTo>
                  <a:pt x="811310" y="1451610"/>
                  <a:pt x="782262" y="1458217"/>
                  <a:pt x="769400" y="1463040"/>
                </a:cubicBezTo>
                <a:cubicBezTo>
                  <a:pt x="751210" y="1469861"/>
                  <a:pt x="731300" y="1470660"/>
                  <a:pt x="712250" y="1474470"/>
                </a:cubicBezTo>
                <a:cubicBezTo>
                  <a:pt x="723680" y="1482090"/>
                  <a:pt x="749872" y="1484003"/>
                  <a:pt x="746540" y="1497330"/>
                </a:cubicBezTo>
                <a:cubicBezTo>
                  <a:pt x="742555" y="1513269"/>
                  <a:pt x="665918" y="1528915"/>
                  <a:pt x="655100" y="1531620"/>
                </a:cubicBezTo>
                <a:cubicBezTo>
                  <a:pt x="670340" y="1535430"/>
                  <a:pt x="700820" y="1527341"/>
                  <a:pt x="700820" y="1543050"/>
                </a:cubicBezTo>
                <a:cubicBezTo>
                  <a:pt x="700820" y="1558759"/>
                  <a:pt x="670205" y="1550164"/>
                  <a:pt x="655100" y="1554480"/>
                </a:cubicBezTo>
                <a:cubicBezTo>
                  <a:pt x="643515" y="1557790"/>
                  <a:pt x="632240" y="1562100"/>
                  <a:pt x="620810" y="1565910"/>
                </a:cubicBezTo>
                <a:cubicBezTo>
                  <a:pt x="647480" y="1577340"/>
                  <a:pt x="673087" y="1591667"/>
                  <a:pt x="700820" y="1600200"/>
                </a:cubicBezTo>
                <a:cubicBezTo>
                  <a:pt x="722970" y="1607016"/>
                  <a:pt x="762071" y="1589644"/>
                  <a:pt x="769400" y="1611630"/>
                </a:cubicBezTo>
                <a:cubicBezTo>
                  <a:pt x="770767" y="1615730"/>
                  <a:pt x="690783" y="1641646"/>
                  <a:pt x="677960" y="1645920"/>
                </a:cubicBezTo>
                <a:cubicBezTo>
                  <a:pt x="723680" y="1649730"/>
                  <a:pt x="769644" y="1651287"/>
                  <a:pt x="815120" y="1657350"/>
                </a:cubicBezTo>
                <a:cubicBezTo>
                  <a:pt x="880434" y="1666059"/>
                  <a:pt x="818386" y="1679121"/>
                  <a:pt x="883700" y="1657350"/>
                </a:cubicBezTo>
                <a:cubicBezTo>
                  <a:pt x="957049" y="1584001"/>
                  <a:pt x="869080" y="1660868"/>
                  <a:pt x="998000" y="1600200"/>
                </a:cubicBezTo>
                <a:cubicBezTo>
                  <a:pt x="1038203" y="1581281"/>
                  <a:pt x="1112300" y="1531620"/>
                  <a:pt x="1112300" y="1531620"/>
                </a:cubicBezTo>
                <a:cubicBezTo>
                  <a:pt x="1119920" y="1520190"/>
                  <a:pt x="1148192" y="1501674"/>
                  <a:pt x="1135160" y="1497330"/>
                </a:cubicBezTo>
                <a:cubicBezTo>
                  <a:pt x="977861" y="1444897"/>
                  <a:pt x="1098348" y="1531620"/>
                  <a:pt x="998000" y="1531620"/>
                </a:cubicBezTo>
                <a:cubicBezTo>
                  <a:pt x="984263" y="1531620"/>
                  <a:pt x="1020510" y="1515828"/>
                  <a:pt x="1032290" y="1508760"/>
                </a:cubicBezTo>
                <a:cubicBezTo>
                  <a:pt x="1077677" y="1481528"/>
                  <a:pt x="1169450" y="1428750"/>
                  <a:pt x="1169450" y="1428750"/>
                </a:cubicBezTo>
                <a:cubicBezTo>
                  <a:pt x="1138970" y="1424940"/>
                  <a:pt x="1108727" y="1417320"/>
                  <a:pt x="1078010" y="1417320"/>
                </a:cubicBezTo>
                <a:cubicBezTo>
                  <a:pt x="818331" y="1417320"/>
                  <a:pt x="1042447" y="1443264"/>
                  <a:pt x="860840" y="1417320"/>
                </a:cubicBezTo>
                <a:cubicBezTo>
                  <a:pt x="884414" y="1393746"/>
                  <a:pt x="920799" y="1353051"/>
                  <a:pt x="952280" y="1337310"/>
                </a:cubicBezTo>
                <a:cubicBezTo>
                  <a:pt x="1005354" y="1310773"/>
                  <a:pt x="1037752" y="1304512"/>
                  <a:pt x="1089440" y="1291590"/>
                </a:cubicBezTo>
                <a:cubicBezTo>
                  <a:pt x="1070390" y="1287780"/>
                  <a:pt x="1051697" y="1281042"/>
                  <a:pt x="1032290" y="1280160"/>
                </a:cubicBezTo>
                <a:cubicBezTo>
                  <a:pt x="883804" y="1273411"/>
                  <a:pt x="732105" y="1298703"/>
                  <a:pt x="586520" y="1268730"/>
                </a:cubicBezTo>
                <a:cubicBezTo>
                  <a:pt x="557374" y="1262729"/>
                  <a:pt x="620810" y="1219200"/>
                  <a:pt x="643670" y="1200150"/>
                </a:cubicBezTo>
                <a:cubicBezTo>
                  <a:pt x="667268" y="1180485"/>
                  <a:pt x="695538" y="1166742"/>
                  <a:pt x="723680" y="1154430"/>
                </a:cubicBezTo>
                <a:cubicBezTo>
                  <a:pt x="756794" y="1139942"/>
                  <a:pt x="791626" y="1129453"/>
                  <a:pt x="826550" y="1120140"/>
                </a:cubicBezTo>
                <a:cubicBezTo>
                  <a:pt x="848943" y="1114169"/>
                  <a:pt x="872328" y="1112856"/>
                  <a:pt x="895130" y="1108710"/>
                </a:cubicBezTo>
                <a:cubicBezTo>
                  <a:pt x="914244" y="1105235"/>
                  <a:pt x="933315" y="1101494"/>
                  <a:pt x="952280" y="1097280"/>
                </a:cubicBezTo>
                <a:cubicBezTo>
                  <a:pt x="967615" y="1093872"/>
                  <a:pt x="983291" y="1091366"/>
                  <a:pt x="998000" y="1085850"/>
                </a:cubicBezTo>
                <a:cubicBezTo>
                  <a:pt x="1013954" y="1079867"/>
                  <a:pt x="1060759" y="1062990"/>
                  <a:pt x="1043720" y="1062990"/>
                </a:cubicBezTo>
                <a:cubicBezTo>
                  <a:pt x="993607" y="1062990"/>
                  <a:pt x="944660" y="1078230"/>
                  <a:pt x="895130" y="1085850"/>
                </a:cubicBezTo>
                <a:cubicBezTo>
                  <a:pt x="748004" y="1134892"/>
                  <a:pt x="898646" y="1087829"/>
                  <a:pt x="769400" y="1120140"/>
                </a:cubicBezTo>
                <a:cubicBezTo>
                  <a:pt x="757711" y="1123062"/>
                  <a:pt x="746799" y="1128648"/>
                  <a:pt x="735110" y="1131570"/>
                </a:cubicBezTo>
                <a:cubicBezTo>
                  <a:pt x="716263" y="1136282"/>
                  <a:pt x="696807" y="1138288"/>
                  <a:pt x="677960" y="1143000"/>
                </a:cubicBezTo>
                <a:cubicBezTo>
                  <a:pt x="666271" y="1145922"/>
                  <a:pt x="635151" y="1162949"/>
                  <a:pt x="643670" y="1154430"/>
                </a:cubicBezTo>
                <a:cubicBezTo>
                  <a:pt x="655718" y="1142382"/>
                  <a:pt x="673153" y="1136736"/>
                  <a:pt x="689390" y="1131570"/>
                </a:cubicBezTo>
                <a:cubicBezTo>
                  <a:pt x="757216" y="1109989"/>
                  <a:pt x="827606" y="1096928"/>
                  <a:pt x="895130" y="1074420"/>
                </a:cubicBezTo>
                <a:cubicBezTo>
                  <a:pt x="906560" y="1070610"/>
                  <a:pt x="940430" y="1058097"/>
                  <a:pt x="929420" y="1062990"/>
                </a:cubicBezTo>
                <a:cubicBezTo>
                  <a:pt x="849874" y="1098344"/>
                  <a:pt x="770212" y="1133531"/>
                  <a:pt x="689390" y="1165860"/>
                </a:cubicBezTo>
                <a:cubicBezTo>
                  <a:pt x="636801" y="1186895"/>
                  <a:pt x="581571" y="1201031"/>
                  <a:pt x="529370" y="1223010"/>
                </a:cubicBezTo>
                <a:cubicBezTo>
                  <a:pt x="508895" y="1231631"/>
                  <a:pt x="458890" y="1275073"/>
                  <a:pt x="472220" y="1257300"/>
                </a:cubicBezTo>
                <a:cubicBezTo>
                  <a:pt x="535867" y="1172437"/>
                  <a:pt x="644144" y="1137305"/>
                  <a:pt x="735110" y="1097280"/>
                </a:cubicBezTo>
                <a:cubicBezTo>
                  <a:pt x="845391" y="1048756"/>
                  <a:pt x="819614" y="1057519"/>
                  <a:pt x="906560" y="1040130"/>
                </a:cubicBezTo>
                <a:cubicBezTo>
                  <a:pt x="982127" y="1002346"/>
                  <a:pt x="971263" y="1014364"/>
                  <a:pt x="849410" y="1028700"/>
                </a:cubicBezTo>
                <a:lnTo>
                  <a:pt x="757970" y="1040130"/>
                </a:lnTo>
                <a:cubicBezTo>
                  <a:pt x="700820" y="1059180"/>
                  <a:pt x="644963" y="1082669"/>
                  <a:pt x="586520" y="1097280"/>
                </a:cubicBezTo>
                <a:cubicBezTo>
                  <a:pt x="571280" y="1101090"/>
                  <a:pt x="525897" y="1113678"/>
                  <a:pt x="540800" y="1108710"/>
                </a:cubicBezTo>
                <a:cubicBezTo>
                  <a:pt x="567114" y="1099939"/>
                  <a:pt x="594140" y="1093470"/>
                  <a:pt x="620810" y="1085850"/>
                </a:cubicBezTo>
                <a:cubicBezTo>
                  <a:pt x="720704" y="1023416"/>
                  <a:pt x="749981" y="1001100"/>
                  <a:pt x="872270" y="948690"/>
                </a:cubicBezTo>
                <a:cubicBezTo>
                  <a:pt x="897765" y="937764"/>
                  <a:pt x="925713" y="933800"/>
                  <a:pt x="952280" y="925830"/>
                </a:cubicBezTo>
                <a:cubicBezTo>
                  <a:pt x="963820" y="922368"/>
                  <a:pt x="976038" y="920251"/>
                  <a:pt x="986570" y="914400"/>
                </a:cubicBezTo>
                <a:cubicBezTo>
                  <a:pt x="1010587" y="901057"/>
                  <a:pt x="1082412" y="872088"/>
                  <a:pt x="1055150" y="868680"/>
                </a:cubicBezTo>
                <a:cubicBezTo>
                  <a:pt x="1001020" y="861914"/>
                  <a:pt x="948717" y="892763"/>
                  <a:pt x="895130" y="902970"/>
                </a:cubicBezTo>
                <a:cubicBezTo>
                  <a:pt x="868665" y="908011"/>
                  <a:pt x="841538" y="909116"/>
                  <a:pt x="815120" y="914400"/>
                </a:cubicBezTo>
                <a:cubicBezTo>
                  <a:pt x="750665" y="927291"/>
                  <a:pt x="738655" y="932268"/>
                  <a:pt x="689390" y="948690"/>
                </a:cubicBezTo>
                <a:cubicBezTo>
                  <a:pt x="700820" y="933450"/>
                  <a:pt x="708895" y="914983"/>
                  <a:pt x="723680" y="902970"/>
                </a:cubicBezTo>
                <a:cubicBezTo>
                  <a:pt x="901078" y="758834"/>
                  <a:pt x="817942" y="839411"/>
                  <a:pt x="963710" y="754380"/>
                </a:cubicBezTo>
                <a:cubicBezTo>
                  <a:pt x="980165" y="744781"/>
                  <a:pt x="993928" y="731163"/>
                  <a:pt x="1009430" y="720090"/>
                </a:cubicBezTo>
                <a:cubicBezTo>
                  <a:pt x="1020608" y="712105"/>
                  <a:pt x="1032290" y="704850"/>
                  <a:pt x="1043720" y="697230"/>
                </a:cubicBezTo>
                <a:cubicBezTo>
                  <a:pt x="998000" y="693420"/>
                  <a:pt x="952136" y="680541"/>
                  <a:pt x="906560" y="685800"/>
                </a:cubicBezTo>
                <a:cubicBezTo>
                  <a:pt x="851451" y="692159"/>
                  <a:pt x="800218" y="717517"/>
                  <a:pt x="746540" y="731520"/>
                </a:cubicBezTo>
                <a:cubicBezTo>
                  <a:pt x="712551" y="740387"/>
                  <a:pt x="677748" y="745861"/>
                  <a:pt x="643670" y="754380"/>
                </a:cubicBezTo>
                <a:cubicBezTo>
                  <a:pt x="586289" y="768725"/>
                  <a:pt x="529370" y="784860"/>
                  <a:pt x="472220" y="800100"/>
                </a:cubicBezTo>
                <a:cubicBezTo>
                  <a:pt x="453170" y="811530"/>
                  <a:pt x="435295" y="825197"/>
                  <a:pt x="415070" y="834390"/>
                </a:cubicBezTo>
                <a:cubicBezTo>
                  <a:pt x="393133" y="844361"/>
                  <a:pt x="346490" y="857250"/>
                  <a:pt x="346490" y="857250"/>
                </a:cubicBezTo>
                <a:cubicBezTo>
                  <a:pt x="496531" y="707209"/>
                  <a:pt x="321773" y="865554"/>
                  <a:pt x="517940" y="742950"/>
                </a:cubicBezTo>
                <a:cubicBezTo>
                  <a:pt x="766614" y="587529"/>
                  <a:pt x="380728" y="764879"/>
                  <a:pt x="735110" y="617220"/>
                </a:cubicBezTo>
                <a:cubicBezTo>
                  <a:pt x="746540" y="605790"/>
                  <a:pt x="755950" y="591896"/>
                  <a:pt x="769400" y="582930"/>
                </a:cubicBezTo>
                <a:cubicBezTo>
                  <a:pt x="794597" y="566132"/>
                  <a:pt x="863508" y="565118"/>
                  <a:pt x="746540" y="594360"/>
                </a:cubicBezTo>
                <a:cubicBezTo>
                  <a:pt x="720404" y="600894"/>
                  <a:pt x="693200" y="601980"/>
                  <a:pt x="666530" y="605790"/>
                </a:cubicBezTo>
                <a:lnTo>
                  <a:pt x="597950" y="651510"/>
                </a:lnTo>
                <a:cubicBezTo>
                  <a:pt x="617000" y="636270"/>
                  <a:pt x="634801" y="619322"/>
                  <a:pt x="655100" y="605790"/>
                </a:cubicBezTo>
                <a:cubicBezTo>
                  <a:pt x="680658" y="588751"/>
                  <a:pt x="711124" y="579259"/>
                  <a:pt x="735110" y="560070"/>
                </a:cubicBezTo>
                <a:cubicBezTo>
                  <a:pt x="749986" y="548170"/>
                  <a:pt x="754363" y="526046"/>
                  <a:pt x="769400" y="514350"/>
                </a:cubicBezTo>
                <a:cubicBezTo>
                  <a:pt x="789574" y="498659"/>
                  <a:pt x="815638" y="492472"/>
                  <a:pt x="837980" y="480060"/>
                </a:cubicBezTo>
                <a:cubicBezTo>
                  <a:pt x="849988" y="473389"/>
                  <a:pt x="886007" y="457200"/>
                  <a:pt x="872270" y="457200"/>
                </a:cubicBezTo>
                <a:cubicBezTo>
                  <a:pt x="833415" y="457200"/>
                  <a:pt x="796070" y="472440"/>
                  <a:pt x="757970" y="480060"/>
                </a:cubicBezTo>
                <a:cubicBezTo>
                  <a:pt x="651295" y="527471"/>
                  <a:pt x="646457" y="532471"/>
                  <a:pt x="529370" y="571500"/>
                </a:cubicBezTo>
                <a:cubicBezTo>
                  <a:pt x="505157" y="579571"/>
                  <a:pt x="449148" y="589830"/>
                  <a:pt x="426500" y="594360"/>
                </a:cubicBezTo>
                <a:cubicBezTo>
                  <a:pt x="437930" y="586740"/>
                  <a:pt x="449800" y="579742"/>
                  <a:pt x="460790" y="571500"/>
                </a:cubicBezTo>
                <a:cubicBezTo>
                  <a:pt x="480307" y="556862"/>
                  <a:pt x="497021" y="538332"/>
                  <a:pt x="517940" y="525780"/>
                </a:cubicBezTo>
                <a:cubicBezTo>
                  <a:pt x="535534" y="515224"/>
                  <a:pt x="556986" y="512575"/>
                  <a:pt x="575090" y="502920"/>
                </a:cubicBezTo>
                <a:cubicBezTo>
                  <a:pt x="614295" y="482011"/>
                  <a:pt x="649649" y="454211"/>
                  <a:pt x="689390" y="434340"/>
                </a:cubicBezTo>
                <a:cubicBezTo>
                  <a:pt x="704630" y="426720"/>
                  <a:pt x="752149" y="411480"/>
                  <a:pt x="735110" y="411480"/>
                </a:cubicBezTo>
                <a:cubicBezTo>
                  <a:pt x="689817" y="411480"/>
                  <a:pt x="620618" y="463908"/>
                  <a:pt x="586520" y="480060"/>
                </a:cubicBezTo>
                <a:cubicBezTo>
                  <a:pt x="541758" y="501263"/>
                  <a:pt x="490571" y="509736"/>
                  <a:pt x="449360" y="537210"/>
                </a:cubicBezTo>
                <a:cubicBezTo>
                  <a:pt x="426500" y="552450"/>
                  <a:pt x="358801" y="599415"/>
                  <a:pt x="380780" y="582930"/>
                </a:cubicBezTo>
                <a:cubicBezTo>
                  <a:pt x="570779" y="440431"/>
                  <a:pt x="366064" y="589066"/>
                  <a:pt x="586520" y="445770"/>
                </a:cubicBezTo>
                <a:cubicBezTo>
                  <a:pt x="731204" y="351726"/>
                  <a:pt x="740380" y="357848"/>
                  <a:pt x="643670" y="377190"/>
                </a:cubicBezTo>
                <a:cubicBezTo>
                  <a:pt x="510117" y="484033"/>
                  <a:pt x="659953" y="373224"/>
                  <a:pt x="529370" y="445770"/>
                </a:cubicBezTo>
                <a:cubicBezTo>
                  <a:pt x="512717" y="455021"/>
                  <a:pt x="499804" y="469964"/>
                  <a:pt x="483650" y="480060"/>
                </a:cubicBezTo>
                <a:cubicBezTo>
                  <a:pt x="469201" y="489091"/>
                  <a:pt x="453170" y="495300"/>
                  <a:pt x="437930" y="502920"/>
                </a:cubicBezTo>
                <a:cubicBezTo>
                  <a:pt x="449360" y="487680"/>
                  <a:pt x="461147" y="472702"/>
                  <a:pt x="472220" y="457200"/>
                </a:cubicBezTo>
                <a:cubicBezTo>
                  <a:pt x="480205" y="446022"/>
                  <a:pt x="507140" y="416332"/>
                  <a:pt x="495080" y="422910"/>
                </a:cubicBezTo>
                <a:cubicBezTo>
                  <a:pt x="442194" y="451757"/>
                  <a:pt x="391065" y="485257"/>
                  <a:pt x="346490" y="525780"/>
                </a:cubicBezTo>
                <a:cubicBezTo>
                  <a:pt x="306422" y="562205"/>
                  <a:pt x="275643" y="607843"/>
                  <a:pt x="243620" y="651510"/>
                </a:cubicBezTo>
                <a:cubicBezTo>
                  <a:pt x="233544" y="665250"/>
                  <a:pt x="214432" y="713050"/>
                  <a:pt x="220760" y="697230"/>
                </a:cubicBezTo>
                <a:cubicBezTo>
                  <a:pt x="304020" y="489080"/>
                  <a:pt x="236792" y="683425"/>
                  <a:pt x="289340" y="525780"/>
                </a:cubicBezTo>
                <a:cubicBezTo>
                  <a:pt x="293150" y="514350"/>
                  <a:pt x="282140" y="548789"/>
                  <a:pt x="277910" y="560070"/>
                </a:cubicBezTo>
                <a:cubicBezTo>
                  <a:pt x="266480" y="590550"/>
                  <a:pt x="255710" y="621286"/>
                  <a:pt x="243620" y="651510"/>
                </a:cubicBezTo>
                <a:cubicBezTo>
                  <a:pt x="239145" y="662697"/>
                  <a:pt x="249662" y="627996"/>
                  <a:pt x="255050" y="617220"/>
                </a:cubicBezTo>
                <a:cubicBezTo>
                  <a:pt x="270290" y="586740"/>
                  <a:pt x="324867" y="501683"/>
                  <a:pt x="300770" y="525780"/>
                </a:cubicBezTo>
                <a:cubicBezTo>
                  <a:pt x="234913" y="591637"/>
                  <a:pt x="244910" y="578408"/>
                  <a:pt x="163610" y="697230"/>
                </a:cubicBezTo>
                <a:cubicBezTo>
                  <a:pt x="92009" y="801877"/>
                  <a:pt x="151975" y="754517"/>
                  <a:pt x="83600" y="800100"/>
                </a:cubicBezTo>
                <a:cubicBezTo>
                  <a:pt x="79790" y="784860"/>
                  <a:pt x="68762" y="769715"/>
                  <a:pt x="72170" y="754380"/>
                </a:cubicBezTo>
                <a:cubicBezTo>
                  <a:pt x="76989" y="732693"/>
                  <a:pt x="96525" y="717101"/>
                  <a:pt x="106460" y="697230"/>
                </a:cubicBezTo>
                <a:cubicBezTo>
                  <a:pt x="115636" y="678879"/>
                  <a:pt x="122116" y="659291"/>
                  <a:pt x="129320" y="640080"/>
                </a:cubicBezTo>
                <a:cubicBezTo>
                  <a:pt x="133550" y="628799"/>
                  <a:pt x="133224" y="615198"/>
                  <a:pt x="140750" y="605790"/>
                </a:cubicBezTo>
                <a:cubicBezTo>
                  <a:pt x="149332" y="595063"/>
                  <a:pt x="163610" y="590550"/>
                  <a:pt x="175040" y="582930"/>
                </a:cubicBezTo>
                <a:cubicBezTo>
                  <a:pt x="178850" y="571500"/>
                  <a:pt x="181082" y="559416"/>
                  <a:pt x="186470" y="548640"/>
                </a:cubicBezTo>
                <a:cubicBezTo>
                  <a:pt x="192613" y="536353"/>
                  <a:pt x="219044" y="504636"/>
                  <a:pt x="209330" y="514350"/>
                </a:cubicBezTo>
                <a:cubicBezTo>
                  <a:pt x="195860" y="527820"/>
                  <a:pt x="166521" y="577109"/>
                  <a:pt x="175040" y="560070"/>
                </a:cubicBezTo>
                <a:cubicBezTo>
                  <a:pt x="198711" y="512728"/>
                  <a:pt x="229345" y="469179"/>
                  <a:pt x="255050" y="422910"/>
                </a:cubicBezTo>
                <a:cubicBezTo>
                  <a:pt x="267462" y="400568"/>
                  <a:pt x="300770" y="377190"/>
                  <a:pt x="289340" y="354330"/>
                </a:cubicBezTo>
                <a:cubicBezTo>
                  <a:pt x="280164" y="335979"/>
                  <a:pt x="251240" y="369570"/>
                  <a:pt x="232190" y="377190"/>
                </a:cubicBezTo>
                <a:cubicBezTo>
                  <a:pt x="216950" y="392430"/>
                  <a:pt x="201710" y="438150"/>
                  <a:pt x="186470" y="422910"/>
                </a:cubicBezTo>
                <a:cubicBezTo>
                  <a:pt x="170761" y="407201"/>
                  <a:pt x="207430" y="383533"/>
                  <a:pt x="220760" y="365760"/>
                </a:cubicBezTo>
                <a:cubicBezTo>
                  <a:pt x="241836" y="337659"/>
                  <a:pt x="266480" y="312420"/>
                  <a:pt x="289340" y="285750"/>
                </a:cubicBezTo>
                <a:cubicBezTo>
                  <a:pt x="316518" y="204217"/>
                  <a:pt x="277981" y="302789"/>
                  <a:pt x="335060" y="217170"/>
                </a:cubicBezTo>
                <a:cubicBezTo>
                  <a:pt x="341743" y="207145"/>
                  <a:pt x="358374" y="180899"/>
                  <a:pt x="346490" y="182880"/>
                </a:cubicBezTo>
                <a:cubicBezTo>
                  <a:pt x="316191" y="187930"/>
                  <a:pt x="292820" y="212796"/>
                  <a:pt x="266480" y="228600"/>
                </a:cubicBezTo>
                <a:cubicBezTo>
                  <a:pt x="254700" y="235668"/>
                  <a:pt x="222476" y="261174"/>
                  <a:pt x="232190" y="251460"/>
                </a:cubicBezTo>
                <a:cubicBezTo>
                  <a:pt x="256882" y="226768"/>
                  <a:pt x="324085" y="190121"/>
                  <a:pt x="346490" y="171450"/>
                </a:cubicBezTo>
                <a:cubicBezTo>
                  <a:pt x="371326" y="150754"/>
                  <a:pt x="415070" y="102870"/>
                  <a:pt x="415070" y="102870"/>
                </a:cubicBezTo>
                <a:cubicBezTo>
                  <a:pt x="390760" y="175799"/>
                  <a:pt x="423007" y="96097"/>
                  <a:pt x="357920" y="182880"/>
                </a:cubicBezTo>
                <a:cubicBezTo>
                  <a:pt x="347697" y="196511"/>
                  <a:pt x="343514" y="213806"/>
                  <a:pt x="335060" y="228600"/>
                </a:cubicBezTo>
                <a:cubicBezTo>
                  <a:pt x="328244" y="240527"/>
                  <a:pt x="298790" y="259910"/>
                  <a:pt x="312200" y="262890"/>
                </a:cubicBezTo>
                <a:cubicBezTo>
                  <a:pt x="353281" y="272019"/>
                  <a:pt x="396020" y="255270"/>
                  <a:pt x="437930" y="251460"/>
                </a:cubicBezTo>
                <a:cubicBezTo>
                  <a:pt x="512596" y="226571"/>
                  <a:pt x="528808" y="215594"/>
                  <a:pt x="643670" y="262890"/>
                </a:cubicBezTo>
                <a:cubicBezTo>
                  <a:pt x="662642" y="270702"/>
                  <a:pt x="658910" y="300990"/>
                  <a:pt x="666530" y="320040"/>
                </a:cubicBezTo>
                <a:cubicBezTo>
                  <a:pt x="670340" y="346710"/>
                  <a:pt x="680641" y="373243"/>
                  <a:pt x="677960" y="400050"/>
                </a:cubicBezTo>
                <a:cubicBezTo>
                  <a:pt x="676593" y="413719"/>
                  <a:pt x="666278" y="426355"/>
                  <a:pt x="655100" y="434340"/>
                </a:cubicBezTo>
                <a:cubicBezTo>
                  <a:pt x="643141" y="442882"/>
                  <a:pt x="584308" y="461747"/>
                  <a:pt x="563660" y="468630"/>
                </a:cubicBezTo>
                <a:cubicBezTo>
                  <a:pt x="550044" y="414165"/>
                  <a:pt x="536919" y="384218"/>
                  <a:pt x="563660" y="320040"/>
                </a:cubicBezTo>
                <a:cubicBezTo>
                  <a:pt x="570987" y="302455"/>
                  <a:pt x="594140" y="297180"/>
                  <a:pt x="609380" y="285750"/>
                </a:cubicBezTo>
                <a:cubicBezTo>
                  <a:pt x="624620" y="289560"/>
                  <a:pt x="643992" y="286072"/>
                  <a:pt x="655100" y="297180"/>
                </a:cubicBezTo>
                <a:cubicBezTo>
                  <a:pt x="666208" y="308288"/>
                  <a:pt x="671498" y="327997"/>
                  <a:pt x="666530" y="342900"/>
                </a:cubicBezTo>
                <a:cubicBezTo>
                  <a:pt x="658815" y="366044"/>
                  <a:pt x="638061" y="382799"/>
                  <a:pt x="620810" y="400050"/>
                </a:cubicBezTo>
                <a:cubicBezTo>
                  <a:pt x="599929" y="420931"/>
                  <a:pt x="495206" y="468567"/>
                  <a:pt x="495080" y="468630"/>
                </a:cubicBezTo>
                <a:cubicBezTo>
                  <a:pt x="472220" y="449580"/>
                  <a:pt x="426500" y="441237"/>
                  <a:pt x="426500" y="411480"/>
                </a:cubicBezTo>
                <a:cubicBezTo>
                  <a:pt x="426500" y="287115"/>
                  <a:pt x="474921" y="278425"/>
                  <a:pt x="529370" y="217170"/>
                </a:cubicBezTo>
                <a:cubicBezTo>
                  <a:pt x="549140" y="194929"/>
                  <a:pt x="564279" y="168360"/>
                  <a:pt x="586520" y="148590"/>
                </a:cubicBezTo>
                <a:cubicBezTo>
                  <a:pt x="603469" y="133524"/>
                  <a:pt x="644040" y="121797"/>
                  <a:pt x="666530" y="114300"/>
                </a:cubicBezTo>
                <a:cubicBezTo>
                  <a:pt x="698605" y="194488"/>
                  <a:pt x="713321" y="206886"/>
                  <a:pt x="677960" y="320040"/>
                </a:cubicBezTo>
                <a:cubicBezTo>
                  <a:pt x="672278" y="338223"/>
                  <a:pt x="647480" y="342900"/>
                  <a:pt x="632240" y="354330"/>
                </a:cubicBezTo>
                <a:cubicBezTo>
                  <a:pt x="624620" y="331470"/>
                  <a:pt x="603040" y="308997"/>
                  <a:pt x="609380" y="285750"/>
                </a:cubicBezTo>
                <a:cubicBezTo>
                  <a:pt x="616469" y="259759"/>
                  <a:pt x="646671" y="246805"/>
                  <a:pt x="666530" y="228600"/>
                </a:cubicBezTo>
                <a:cubicBezTo>
                  <a:pt x="692424" y="204864"/>
                  <a:pt x="719870" y="182880"/>
                  <a:pt x="746540" y="160020"/>
                </a:cubicBezTo>
                <a:cubicBezTo>
                  <a:pt x="792260" y="171450"/>
                  <a:pt x="840383" y="175746"/>
                  <a:pt x="883700" y="194310"/>
                </a:cubicBezTo>
                <a:cubicBezTo>
                  <a:pt x="926440" y="212627"/>
                  <a:pt x="901910" y="307835"/>
                  <a:pt x="895130" y="320040"/>
                </a:cubicBezTo>
                <a:cubicBezTo>
                  <a:pt x="887501" y="333772"/>
                  <a:pt x="864650" y="327660"/>
                  <a:pt x="849410" y="331470"/>
                </a:cubicBezTo>
                <a:cubicBezTo>
                  <a:pt x="841790" y="320040"/>
                  <a:pt x="823218" y="310507"/>
                  <a:pt x="826550" y="297180"/>
                </a:cubicBezTo>
                <a:cubicBezTo>
                  <a:pt x="840739" y="240423"/>
                  <a:pt x="868415" y="242904"/>
                  <a:pt x="906560" y="228600"/>
                </a:cubicBezTo>
                <a:cubicBezTo>
                  <a:pt x="925771" y="221396"/>
                  <a:pt x="944660" y="213360"/>
                  <a:pt x="963710" y="205740"/>
                </a:cubicBezTo>
                <a:lnTo>
                  <a:pt x="1089440" y="217170"/>
                </a:lnTo>
                <a:cubicBezTo>
                  <a:pt x="1103491" y="224195"/>
                  <a:pt x="1087823" y="250623"/>
                  <a:pt x="1078010" y="262890"/>
                </a:cubicBezTo>
                <a:cubicBezTo>
                  <a:pt x="1070484" y="272298"/>
                  <a:pt x="1055150" y="270510"/>
                  <a:pt x="1043720" y="274320"/>
                </a:cubicBezTo>
                <a:cubicBezTo>
                  <a:pt x="1028480" y="270510"/>
                  <a:pt x="994190" y="278130"/>
                  <a:pt x="998000" y="262890"/>
                </a:cubicBezTo>
                <a:cubicBezTo>
                  <a:pt x="1003388" y="241337"/>
                  <a:pt x="1032991" y="230183"/>
                  <a:pt x="1055150" y="228600"/>
                </a:cubicBezTo>
                <a:cubicBezTo>
                  <a:pt x="1090187" y="226097"/>
                  <a:pt x="1123730" y="243840"/>
                  <a:pt x="1158020" y="251460"/>
                </a:cubicBezTo>
                <a:cubicBezTo>
                  <a:pt x="1161830" y="270510"/>
                  <a:pt x="1181377" y="293275"/>
                  <a:pt x="1169450" y="308610"/>
                </a:cubicBezTo>
                <a:cubicBezTo>
                  <a:pt x="1148528" y="335509"/>
                  <a:pt x="1078010" y="354330"/>
                  <a:pt x="1078010" y="354330"/>
                </a:cubicBezTo>
                <a:cubicBezTo>
                  <a:pt x="1058960" y="350520"/>
                  <a:pt x="1027681" y="361090"/>
                  <a:pt x="1020860" y="342900"/>
                </a:cubicBezTo>
                <a:cubicBezTo>
                  <a:pt x="993236" y="269237"/>
                  <a:pt x="1040773" y="263872"/>
                  <a:pt x="1078010" y="251460"/>
                </a:cubicBezTo>
                <a:cubicBezTo>
                  <a:pt x="1093250" y="259080"/>
                  <a:pt x="1111682" y="262272"/>
                  <a:pt x="1123730" y="274320"/>
                </a:cubicBezTo>
                <a:cubicBezTo>
                  <a:pt x="1166364" y="316954"/>
                  <a:pt x="1089264" y="320084"/>
                  <a:pt x="1180880" y="297180"/>
                </a:cubicBezTo>
                <a:cubicBezTo>
                  <a:pt x="1215170" y="300990"/>
                  <a:pt x="1251717" y="295797"/>
                  <a:pt x="1283750" y="308610"/>
                </a:cubicBezTo>
                <a:cubicBezTo>
                  <a:pt x="1294937" y="313085"/>
                  <a:pt x="1296511" y="330925"/>
                  <a:pt x="1295180" y="342900"/>
                </a:cubicBezTo>
                <a:cubicBezTo>
                  <a:pt x="1287563" y="411454"/>
                  <a:pt x="1281203" y="405558"/>
                  <a:pt x="1238030" y="434340"/>
                </a:cubicBezTo>
                <a:cubicBezTo>
                  <a:pt x="1222790" y="430530"/>
                  <a:pt x="1199335" y="436961"/>
                  <a:pt x="1192310" y="422910"/>
                </a:cubicBezTo>
                <a:cubicBezTo>
                  <a:pt x="1164724" y="367739"/>
                  <a:pt x="1210972" y="363349"/>
                  <a:pt x="1238030" y="354330"/>
                </a:cubicBezTo>
                <a:cubicBezTo>
                  <a:pt x="1264700" y="358140"/>
                  <a:pt x="1305992" y="341663"/>
                  <a:pt x="1318040" y="365760"/>
                </a:cubicBezTo>
                <a:cubicBezTo>
                  <a:pt x="1336860" y="403400"/>
                  <a:pt x="1318986" y="451268"/>
                  <a:pt x="1306610" y="491490"/>
                </a:cubicBezTo>
                <a:cubicBezTo>
                  <a:pt x="1302570" y="504620"/>
                  <a:pt x="1262606" y="504636"/>
                  <a:pt x="1272320" y="514350"/>
                </a:cubicBezTo>
                <a:cubicBezTo>
                  <a:pt x="1283428" y="525458"/>
                  <a:pt x="1302800" y="506730"/>
                  <a:pt x="1318040" y="502920"/>
                </a:cubicBezTo>
                <a:cubicBezTo>
                  <a:pt x="1337090" y="510540"/>
                  <a:pt x="1362880" y="509366"/>
                  <a:pt x="1375190" y="525780"/>
                </a:cubicBezTo>
                <a:cubicBezTo>
                  <a:pt x="1426151" y="593728"/>
                  <a:pt x="1345113" y="608196"/>
                  <a:pt x="1420910" y="582930"/>
                </a:cubicBezTo>
                <a:cubicBezTo>
                  <a:pt x="1432340" y="628650"/>
                  <a:pt x="1452260" y="673055"/>
                  <a:pt x="1455200" y="720090"/>
                </a:cubicBezTo>
                <a:cubicBezTo>
                  <a:pt x="1456263" y="737096"/>
                  <a:pt x="1449379" y="765810"/>
                  <a:pt x="1432340" y="765810"/>
                </a:cubicBezTo>
                <a:cubicBezTo>
                  <a:pt x="1415301" y="765810"/>
                  <a:pt x="1417100" y="735330"/>
                  <a:pt x="1409480" y="720090"/>
                </a:cubicBezTo>
                <a:cubicBezTo>
                  <a:pt x="1420910" y="708660"/>
                  <a:pt x="1427686" y="687408"/>
                  <a:pt x="1443770" y="685800"/>
                </a:cubicBezTo>
                <a:cubicBezTo>
                  <a:pt x="1529937" y="677183"/>
                  <a:pt x="1522120" y="702022"/>
                  <a:pt x="1535210" y="754380"/>
                </a:cubicBezTo>
                <a:cubicBezTo>
                  <a:pt x="1531182" y="786602"/>
                  <a:pt x="1514345" y="939372"/>
                  <a:pt x="1500920" y="960120"/>
                </a:cubicBezTo>
                <a:cubicBezTo>
                  <a:pt x="1459714" y="1023802"/>
                  <a:pt x="1419521" y="1032973"/>
                  <a:pt x="1363760" y="1051560"/>
                </a:cubicBezTo>
                <a:cubicBezTo>
                  <a:pt x="1352330" y="1047750"/>
                  <a:pt x="1332392" y="1051819"/>
                  <a:pt x="1329470" y="1040130"/>
                </a:cubicBezTo>
                <a:cubicBezTo>
                  <a:pt x="1322936" y="1013994"/>
                  <a:pt x="1316803" y="972168"/>
                  <a:pt x="1340900" y="960120"/>
                </a:cubicBezTo>
                <a:cubicBezTo>
                  <a:pt x="1361629" y="949756"/>
                  <a:pt x="1348520" y="1005840"/>
                  <a:pt x="1352330" y="1028700"/>
                </a:cubicBezTo>
                <a:cubicBezTo>
                  <a:pt x="1348520" y="1047750"/>
                  <a:pt x="1349588" y="1068474"/>
                  <a:pt x="1340900" y="1085850"/>
                </a:cubicBezTo>
                <a:cubicBezTo>
                  <a:pt x="1333671" y="1100308"/>
                  <a:pt x="1316958" y="1107722"/>
                  <a:pt x="1306610" y="1120140"/>
                </a:cubicBezTo>
                <a:cubicBezTo>
                  <a:pt x="1258985" y="1177290"/>
                  <a:pt x="1312325" y="1135380"/>
                  <a:pt x="1249460" y="1177290"/>
                </a:cubicBezTo>
                <a:cubicBezTo>
                  <a:pt x="1257080" y="1150620"/>
                  <a:pt x="1264350" y="1123847"/>
                  <a:pt x="1272320" y="1097280"/>
                </a:cubicBezTo>
                <a:cubicBezTo>
                  <a:pt x="1275782" y="1085740"/>
                  <a:pt x="1291463" y="1053734"/>
                  <a:pt x="1283750" y="1062990"/>
                </a:cubicBezTo>
                <a:cubicBezTo>
                  <a:pt x="1257367" y="1094650"/>
                  <a:pt x="1243123" y="1135578"/>
                  <a:pt x="1215170" y="1165860"/>
                </a:cubicBezTo>
                <a:cubicBezTo>
                  <a:pt x="1180235" y="1203707"/>
                  <a:pt x="1153504" y="1209275"/>
                  <a:pt x="1112300" y="1223010"/>
                </a:cubicBezTo>
                <a:cubicBezTo>
                  <a:pt x="1116110" y="1173480"/>
                  <a:pt x="1165063" y="1101975"/>
                  <a:pt x="1123730" y="1074420"/>
                </a:cubicBezTo>
                <a:cubicBezTo>
                  <a:pt x="1086625" y="1049683"/>
                  <a:pt x="1097953" y="1160263"/>
                  <a:pt x="1078010" y="1200150"/>
                </a:cubicBezTo>
                <a:cubicBezTo>
                  <a:pt x="1070781" y="1214608"/>
                  <a:pt x="1055885" y="1223796"/>
                  <a:pt x="1043720" y="1234440"/>
                </a:cubicBezTo>
                <a:cubicBezTo>
                  <a:pt x="1025360" y="1250505"/>
                  <a:pt x="1006869" y="1266628"/>
                  <a:pt x="986570" y="1280160"/>
                </a:cubicBezTo>
                <a:cubicBezTo>
                  <a:pt x="952164" y="1303097"/>
                  <a:pt x="941394" y="1301387"/>
                  <a:pt x="906560" y="1314450"/>
                </a:cubicBezTo>
                <a:cubicBezTo>
                  <a:pt x="820631" y="1346673"/>
                  <a:pt x="879699" y="1331252"/>
                  <a:pt x="792260" y="1348740"/>
                </a:cubicBezTo>
                <a:cubicBezTo>
                  <a:pt x="773210" y="1344930"/>
                  <a:pt x="748847" y="1351047"/>
                  <a:pt x="735110" y="1337310"/>
                </a:cubicBezTo>
                <a:cubicBezTo>
                  <a:pt x="726591" y="1328791"/>
                  <a:pt x="746540" y="1290972"/>
                  <a:pt x="746540" y="1303020"/>
                </a:cubicBezTo>
                <a:cubicBezTo>
                  <a:pt x="746540" y="1326195"/>
                  <a:pt x="745474" y="1350871"/>
                  <a:pt x="735110" y="1371600"/>
                </a:cubicBezTo>
                <a:cubicBezTo>
                  <a:pt x="728967" y="1383887"/>
                  <a:pt x="713373" y="1388881"/>
                  <a:pt x="700820" y="1394460"/>
                </a:cubicBezTo>
                <a:cubicBezTo>
                  <a:pt x="678800" y="1404247"/>
                  <a:pt x="632240" y="1417320"/>
                  <a:pt x="632240" y="1417320"/>
                </a:cubicBezTo>
                <a:cubicBezTo>
                  <a:pt x="639860" y="1405890"/>
                  <a:pt x="644547" y="1391824"/>
                  <a:pt x="655100" y="1383030"/>
                </a:cubicBezTo>
                <a:cubicBezTo>
                  <a:pt x="673932" y="1367337"/>
                  <a:pt x="711288" y="1356681"/>
                  <a:pt x="735110" y="1348740"/>
                </a:cubicBezTo>
                <a:cubicBezTo>
                  <a:pt x="731300" y="1371600"/>
                  <a:pt x="737908" y="1399027"/>
                  <a:pt x="723680" y="1417320"/>
                </a:cubicBezTo>
                <a:cubicBezTo>
                  <a:pt x="713865" y="1429939"/>
                  <a:pt x="616923" y="1466881"/>
                  <a:pt x="597950" y="1474470"/>
                </a:cubicBezTo>
                <a:cubicBezTo>
                  <a:pt x="578900" y="1470660"/>
                  <a:pt x="554537" y="1476777"/>
                  <a:pt x="540800" y="1463040"/>
                </a:cubicBezTo>
                <a:cubicBezTo>
                  <a:pt x="523761" y="1446001"/>
                  <a:pt x="539004" y="1406162"/>
                  <a:pt x="517940" y="1394460"/>
                </a:cubicBezTo>
                <a:lnTo>
                  <a:pt x="415070" y="1337310"/>
                </a:lnTo>
                <a:cubicBezTo>
                  <a:pt x="399830" y="1310640"/>
                  <a:pt x="373694" y="1287708"/>
                  <a:pt x="369350" y="1257300"/>
                </a:cubicBezTo>
                <a:cubicBezTo>
                  <a:pt x="341370" y="1061441"/>
                  <a:pt x="457738" y="1106900"/>
                  <a:pt x="289340" y="1085850"/>
                </a:cubicBezTo>
                <a:cubicBezTo>
                  <a:pt x="274100" y="1078230"/>
                  <a:pt x="253843" y="1076621"/>
                  <a:pt x="243620" y="1062990"/>
                </a:cubicBezTo>
                <a:cubicBezTo>
                  <a:pt x="205633" y="1012340"/>
                  <a:pt x="221756" y="917371"/>
                  <a:pt x="232190" y="868680"/>
                </a:cubicBezTo>
                <a:cubicBezTo>
                  <a:pt x="235068" y="855248"/>
                  <a:pt x="247430" y="845820"/>
                  <a:pt x="255050" y="834390"/>
                </a:cubicBezTo>
                <a:cubicBezTo>
                  <a:pt x="251240" y="822960"/>
                  <a:pt x="246930" y="811685"/>
                  <a:pt x="243620" y="800100"/>
                </a:cubicBezTo>
                <a:cubicBezTo>
                  <a:pt x="239304" y="784995"/>
                  <a:pt x="245261" y="745666"/>
                  <a:pt x="232190" y="754380"/>
                </a:cubicBezTo>
                <a:cubicBezTo>
                  <a:pt x="212140" y="767746"/>
                  <a:pt x="220106" y="801407"/>
                  <a:pt x="209330" y="822960"/>
                </a:cubicBezTo>
                <a:cubicBezTo>
                  <a:pt x="184114" y="873392"/>
                  <a:pt x="149804" y="923679"/>
                  <a:pt x="117890" y="971550"/>
                </a:cubicBezTo>
                <a:cubicBezTo>
                  <a:pt x="110270" y="944880"/>
                  <a:pt x="97541" y="919163"/>
                  <a:pt x="95030" y="891540"/>
                </a:cubicBezTo>
                <a:cubicBezTo>
                  <a:pt x="91493" y="852630"/>
                  <a:pt x="114787" y="833784"/>
                  <a:pt x="140750" y="811530"/>
                </a:cubicBezTo>
                <a:cubicBezTo>
                  <a:pt x="155214" y="799132"/>
                  <a:pt x="171230" y="788670"/>
                  <a:pt x="186470" y="777240"/>
                </a:cubicBezTo>
                <a:cubicBezTo>
                  <a:pt x="197900" y="784860"/>
                  <a:pt x="212178" y="810827"/>
                  <a:pt x="220760" y="800100"/>
                </a:cubicBezTo>
                <a:cubicBezTo>
                  <a:pt x="251701" y="761424"/>
                  <a:pt x="242887" y="697963"/>
                  <a:pt x="277910" y="662940"/>
                </a:cubicBezTo>
                <a:cubicBezTo>
                  <a:pt x="296960" y="643890"/>
                  <a:pt x="317319" y="626065"/>
                  <a:pt x="335060" y="605790"/>
                </a:cubicBezTo>
                <a:cubicBezTo>
                  <a:pt x="344106" y="595452"/>
                  <a:pt x="347367" y="580294"/>
                  <a:pt x="357920" y="571500"/>
                </a:cubicBezTo>
                <a:cubicBezTo>
                  <a:pt x="383536" y="550153"/>
                  <a:pt x="418599" y="544900"/>
                  <a:pt x="449360" y="537210"/>
                </a:cubicBezTo>
                <a:cubicBezTo>
                  <a:pt x="456980" y="552450"/>
                  <a:pt x="466237" y="566976"/>
                  <a:pt x="472220" y="582930"/>
                </a:cubicBezTo>
                <a:cubicBezTo>
                  <a:pt x="484657" y="616094"/>
                  <a:pt x="490908" y="679455"/>
                  <a:pt x="495080" y="708660"/>
                </a:cubicBezTo>
                <a:cubicBezTo>
                  <a:pt x="491270" y="792480"/>
                  <a:pt x="493268" y="876766"/>
                  <a:pt x="483650" y="960120"/>
                </a:cubicBezTo>
                <a:cubicBezTo>
                  <a:pt x="481697" y="977047"/>
                  <a:pt x="477320" y="1009973"/>
                  <a:pt x="460790" y="1005840"/>
                </a:cubicBezTo>
                <a:cubicBezTo>
                  <a:pt x="440885" y="1000864"/>
                  <a:pt x="445550" y="967740"/>
                  <a:pt x="437930" y="948690"/>
                </a:cubicBezTo>
                <a:cubicBezTo>
                  <a:pt x="459138" y="715402"/>
                  <a:pt x="427206" y="897278"/>
                  <a:pt x="472220" y="777240"/>
                </a:cubicBezTo>
                <a:cubicBezTo>
                  <a:pt x="477736" y="762531"/>
                  <a:pt x="479136" y="746567"/>
                  <a:pt x="483650" y="731520"/>
                </a:cubicBezTo>
                <a:cubicBezTo>
                  <a:pt x="490574" y="708440"/>
                  <a:pt x="506510" y="662940"/>
                  <a:pt x="506510" y="662940"/>
                </a:cubicBezTo>
                <a:cubicBezTo>
                  <a:pt x="502700" y="735330"/>
                  <a:pt x="504456" y="808229"/>
                  <a:pt x="495080" y="880110"/>
                </a:cubicBezTo>
                <a:cubicBezTo>
                  <a:pt x="492876" y="897006"/>
                  <a:pt x="466237" y="941784"/>
                  <a:pt x="472220" y="925830"/>
                </a:cubicBezTo>
                <a:cubicBezTo>
                  <a:pt x="489611" y="879454"/>
                  <a:pt x="511418" y="834832"/>
                  <a:pt x="529370" y="788670"/>
                </a:cubicBezTo>
                <a:cubicBezTo>
                  <a:pt x="567456" y="690735"/>
                  <a:pt x="532660" y="749445"/>
                  <a:pt x="575090" y="685800"/>
                </a:cubicBezTo>
                <a:cubicBezTo>
                  <a:pt x="607635" y="815978"/>
                  <a:pt x="595716" y="744923"/>
                  <a:pt x="552230" y="1005840"/>
                </a:cubicBezTo>
                <a:cubicBezTo>
                  <a:pt x="548269" y="1029609"/>
                  <a:pt x="523526" y="1051043"/>
                  <a:pt x="529370" y="1074420"/>
                </a:cubicBezTo>
                <a:cubicBezTo>
                  <a:pt x="532702" y="1087747"/>
                  <a:pt x="552601" y="1059709"/>
                  <a:pt x="563660" y="1051560"/>
                </a:cubicBezTo>
                <a:cubicBezTo>
                  <a:pt x="625005" y="1006358"/>
                  <a:pt x="746540" y="914400"/>
                  <a:pt x="746540" y="914400"/>
                </a:cubicBezTo>
                <a:cubicBezTo>
                  <a:pt x="754160" y="902970"/>
                  <a:pt x="761780" y="868680"/>
                  <a:pt x="769400" y="880110"/>
                </a:cubicBezTo>
                <a:cubicBezTo>
                  <a:pt x="799329" y="925004"/>
                  <a:pt x="927957" y="1314032"/>
                  <a:pt x="929420" y="1314450"/>
                </a:cubicBezTo>
                <a:cubicBezTo>
                  <a:pt x="1053543" y="1349914"/>
                  <a:pt x="981789" y="1335007"/>
                  <a:pt x="1146590" y="1348740"/>
                </a:cubicBezTo>
                <a:cubicBezTo>
                  <a:pt x="1195762" y="1341715"/>
                  <a:pt x="1247064" y="1344947"/>
                  <a:pt x="1283750" y="1303020"/>
                </a:cubicBezTo>
                <a:cubicBezTo>
                  <a:pt x="1297261" y="1287579"/>
                  <a:pt x="1298990" y="1264920"/>
                  <a:pt x="1306610" y="1245870"/>
                </a:cubicBezTo>
                <a:cubicBezTo>
                  <a:pt x="1298990" y="1169670"/>
                  <a:pt x="1293249" y="1093259"/>
                  <a:pt x="1283750" y="1017270"/>
                </a:cubicBezTo>
                <a:cubicBezTo>
                  <a:pt x="1281802" y="1001682"/>
                  <a:pt x="1281034" y="958479"/>
                  <a:pt x="1272320" y="971550"/>
                </a:cubicBezTo>
                <a:cubicBezTo>
                  <a:pt x="1197269" y="1084126"/>
                  <a:pt x="1314138" y="1033811"/>
                  <a:pt x="1226600" y="1062990"/>
                </a:cubicBezTo>
                <a:cubicBezTo>
                  <a:pt x="1196120" y="1040130"/>
                  <a:pt x="1153663" y="1027715"/>
                  <a:pt x="1135160" y="994410"/>
                </a:cubicBezTo>
                <a:cubicBezTo>
                  <a:pt x="1083960" y="902250"/>
                  <a:pt x="1132791" y="614277"/>
                  <a:pt x="1146590" y="571500"/>
                </a:cubicBezTo>
                <a:cubicBezTo>
                  <a:pt x="1150897" y="558147"/>
                  <a:pt x="1247398" y="487321"/>
                  <a:pt x="1272320" y="468630"/>
                </a:cubicBezTo>
                <a:cubicBezTo>
                  <a:pt x="1249460" y="461010"/>
                  <a:pt x="1227196" y="451289"/>
                  <a:pt x="1203740" y="445770"/>
                </a:cubicBezTo>
                <a:cubicBezTo>
                  <a:pt x="1162275" y="436014"/>
                  <a:pt x="1114683" y="444580"/>
                  <a:pt x="1078010" y="422910"/>
                </a:cubicBezTo>
                <a:cubicBezTo>
                  <a:pt x="1067220" y="416534"/>
                  <a:pt x="956265" y="316581"/>
                  <a:pt x="929420" y="262890"/>
                </a:cubicBezTo>
                <a:cubicBezTo>
                  <a:pt x="915682" y="235415"/>
                  <a:pt x="915346" y="195035"/>
                  <a:pt x="895130" y="171450"/>
                </a:cubicBezTo>
                <a:cubicBezTo>
                  <a:pt x="876424" y="149626"/>
                  <a:pt x="828081" y="145290"/>
                  <a:pt x="803690" y="137160"/>
                </a:cubicBezTo>
                <a:cubicBezTo>
                  <a:pt x="641480" y="83090"/>
                  <a:pt x="886842" y="120981"/>
                  <a:pt x="506510" y="102870"/>
                </a:cubicBezTo>
                <a:cubicBezTo>
                  <a:pt x="427521" y="43628"/>
                  <a:pt x="460903" y="45607"/>
                  <a:pt x="346490" y="160020"/>
                </a:cubicBezTo>
                <a:cubicBezTo>
                  <a:pt x="300612" y="205898"/>
                  <a:pt x="262006" y="258526"/>
                  <a:pt x="220760" y="308610"/>
                </a:cubicBezTo>
                <a:cubicBezTo>
                  <a:pt x="208650" y="323315"/>
                  <a:pt x="195435" y="337521"/>
                  <a:pt x="186470" y="354330"/>
                </a:cubicBezTo>
                <a:cubicBezTo>
                  <a:pt x="164806" y="394950"/>
                  <a:pt x="154136" y="441285"/>
                  <a:pt x="129320" y="480060"/>
                </a:cubicBezTo>
                <a:cubicBezTo>
                  <a:pt x="92753" y="537196"/>
                  <a:pt x="-21603" y="703063"/>
                  <a:pt x="3590" y="640080"/>
                </a:cubicBezTo>
                <a:cubicBezTo>
                  <a:pt x="11210" y="621030"/>
                  <a:pt x="15576" y="600329"/>
                  <a:pt x="26450" y="582930"/>
                </a:cubicBezTo>
                <a:cubicBezTo>
                  <a:pt x="35017" y="569223"/>
                  <a:pt x="50392" y="561058"/>
                  <a:pt x="60740" y="548640"/>
                </a:cubicBezTo>
                <a:cubicBezTo>
                  <a:pt x="69534" y="538087"/>
                  <a:pt x="75980" y="525780"/>
                  <a:pt x="83600" y="514350"/>
                </a:cubicBezTo>
                <a:cubicBezTo>
                  <a:pt x="120505" y="625064"/>
                  <a:pt x="53750" y="409215"/>
                  <a:pt x="83600" y="662940"/>
                </a:cubicBezTo>
                <a:cubicBezTo>
                  <a:pt x="93623" y="748138"/>
                  <a:pt x="121704" y="733294"/>
                  <a:pt x="163610" y="788670"/>
                </a:cubicBezTo>
                <a:cubicBezTo>
                  <a:pt x="257424" y="912639"/>
                  <a:pt x="328000" y="1055930"/>
                  <a:pt x="437930" y="1165860"/>
                </a:cubicBezTo>
                <a:cubicBezTo>
                  <a:pt x="453170" y="1181100"/>
                  <a:pt x="466408" y="1198648"/>
                  <a:pt x="483650" y="1211580"/>
                </a:cubicBezTo>
                <a:cubicBezTo>
                  <a:pt x="494498" y="1219716"/>
                  <a:pt x="545484" y="1243273"/>
                  <a:pt x="563660" y="1245870"/>
                </a:cubicBezTo>
                <a:cubicBezTo>
                  <a:pt x="605320" y="1251821"/>
                  <a:pt x="647480" y="1253490"/>
                  <a:pt x="689390" y="1257300"/>
                </a:cubicBezTo>
                <a:cubicBezTo>
                  <a:pt x="693854" y="1266227"/>
                  <a:pt x="723680" y="1320492"/>
                  <a:pt x="723680" y="1337310"/>
                </a:cubicBezTo>
                <a:cubicBezTo>
                  <a:pt x="723680" y="1353019"/>
                  <a:pt x="725982" y="1375401"/>
                  <a:pt x="712250" y="1383030"/>
                </a:cubicBezTo>
                <a:cubicBezTo>
                  <a:pt x="685398" y="1397948"/>
                  <a:pt x="651290" y="1390650"/>
                  <a:pt x="620810" y="1394460"/>
                </a:cubicBezTo>
                <a:cubicBezTo>
                  <a:pt x="624620" y="1405890"/>
                  <a:pt x="624714" y="1419342"/>
                  <a:pt x="632240" y="1428750"/>
                </a:cubicBezTo>
                <a:cubicBezTo>
                  <a:pt x="640822" y="1439477"/>
                  <a:pt x="656816" y="1441896"/>
                  <a:pt x="666530" y="1451610"/>
                </a:cubicBezTo>
                <a:cubicBezTo>
                  <a:pt x="680000" y="1465080"/>
                  <a:pt x="689747" y="1481828"/>
                  <a:pt x="700820" y="1497330"/>
                </a:cubicBezTo>
                <a:cubicBezTo>
                  <a:pt x="708805" y="1508508"/>
                  <a:pt x="712031" y="1524339"/>
                  <a:pt x="723680" y="1531620"/>
                </a:cubicBezTo>
                <a:cubicBezTo>
                  <a:pt x="744114" y="1544391"/>
                  <a:pt x="769400" y="1546860"/>
                  <a:pt x="792260" y="1554480"/>
                </a:cubicBezTo>
                <a:lnTo>
                  <a:pt x="826550" y="1565910"/>
                </a:lnTo>
                <a:cubicBezTo>
                  <a:pt x="835839" y="1565066"/>
                  <a:pt x="949129" y="1564445"/>
                  <a:pt x="986570" y="1543050"/>
                </a:cubicBezTo>
                <a:cubicBezTo>
                  <a:pt x="1003110" y="1533599"/>
                  <a:pt x="1018820" y="1522230"/>
                  <a:pt x="1032290" y="1508760"/>
                </a:cubicBezTo>
                <a:cubicBezTo>
                  <a:pt x="1122633" y="1418417"/>
                  <a:pt x="1013777" y="1503401"/>
                  <a:pt x="1100870" y="1428750"/>
                </a:cubicBezTo>
                <a:cubicBezTo>
                  <a:pt x="1115334" y="1416352"/>
                  <a:pt x="1132126" y="1406858"/>
                  <a:pt x="1146590" y="1394460"/>
                </a:cubicBezTo>
                <a:cubicBezTo>
                  <a:pt x="1158863" y="1383940"/>
                  <a:pt x="1167726" y="1369565"/>
                  <a:pt x="1180880" y="1360170"/>
                </a:cubicBezTo>
                <a:cubicBezTo>
                  <a:pt x="1194745" y="1350266"/>
                  <a:pt x="1212735" y="1347214"/>
                  <a:pt x="1226600" y="1337310"/>
                </a:cubicBezTo>
                <a:cubicBezTo>
                  <a:pt x="1239754" y="1327915"/>
                  <a:pt x="1248617" y="1313540"/>
                  <a:pt x="1260890" y="1303020"/>
                </a:cubicBezTo>
                <a:cubicBezTo>
                  <a:pt x="1275354" y="1290622"/>
                  <a:pt x="1291108" y="1279803"/>
                  <a:pt x="1306610" y="1268730"/>
                </a:cubicBezTo>
                <a:cubicBezTo>
                  <a:pt x="1317788" y="1260745"/>
                  <a:pt x="1330347" y="1254664"/>
                  <a:pt x="1340900" y="1245870"/>
                </a:cubicBezTo>
                <a:cubicBezTo>
                  <a:pt x="1397979" y="1198304"/>
                  <a:pt x="1349219" y="1220237"/>
                  <a:pt x="1409480" y="1200150"/>
                </a:cubicBezTo>
                <a:cubicBezTo>
                  <a:pt x="1420910" y="1188720"/>
                  <a:pt x="1433422" y="1178278"/>
                  <a:pt x="1443770" y="1165860"/>
                </a:cubicBezTo>
                <a:cubicBezTo>
                  <a:pt x="1452564" y="1155307"/>
                  <a:pt x="1459349" y="1143219"/>
                  <a:pt x="1466630" y="1131570"/>
                </a:cubicBezTo>
                <a:cubicBezTo>
                  <a:pt x="1488824" y="1096059"/>
                  <a:pt x="1506985" y="1066488"/>
                  <a:pt x="1523780" y="1028700"/>
                </a:cubicBezTo>
                <a:cubicBezTo>
                  <a:pt x="1532113" y="1009951"/>
                  <a:pt x="1539020" y="990600"/>
                  <a:pt x="1546640" y="971550"/>
                </a:cubicBezTo>
                <a:cubicBezTo>
                  <a:pt x="1542830" y="838200"/>
                  <a:pt x="1542042" y="704729"/>
                  <a:pt x="1535210" y="571500"/>
                </a:cubicBezTo>
                <a:cubicBezTo>
                  <a:pt x="1533289" y="534041"/>
                  <a:pt x="1521265" y="519973"/>
                  <a:pt x="1500920" y="491490"/>
                </a:cubicBezTo>
                <a:cubicBezTo>
                  <a:pt x="1477027" y="458040"/>
                  <a:pt x="1438428" y="412225"/>
                  <a:pt x="1420910" y="377190"/>
                </a:cubicBezTo>
                <a:cubicBezTo>
                  <a:pt x="1413290" y="361950"/>
                  <a:pt x="1406325" y="346365"/>
                  <a:pt x="1398050" y="331470"/>
                </a:cubicBezTo>
                <a:cubicBezTo>
                  <a:pt x="1381262" y="301251"/>
                  <a:pt x="1353549" y="262329"/>
                  <a:pt x="1340900" y="228600"/>
                </a:cubicBezTo>
                <a:cubicBezTo>
                  <a:pt x="1326219" y="189450"/>
                  <a:pt x="1335540" y="171876"/>
                  <a:pt x="1306610" y="137160"/>
                </a:cubicBezTo>
                <a:cubicBezTo>
                  <a:pt x="1297816" y="126607"/>
                  <a:pt x="1282034" y="124014"/>
                  <a:pt x="1272320" y="114300"/>
                </a:cubicBezTo>
                <a:cubicBezTo>
                  <a:pt x="1233297" y="75277"/>
                  <a:pt x="1247287" y="65395"/>
                  <a:pt x="1203740" y="34290"/>
                </a:cubicBezTo>
                <a:cubicBezTo>
                  <a:pt x="1166934" y="8000"/>
                  <a:pt x="1144753" y="8777"/>
                  <a:pt x="1100870" y="0"/>
                </a:cubicBezTo>
                <a:cubicBezTo>
                  <a:pt x="1001810" y="3810"/>
                  <a:pt x="902297" y="1229"/>
                  <a:pt x="803690" y="11430"/>
                </a:cubicBezTo>
                <a:cubicBezTo>
                  <a:pt x="790026" y="12844"/>
                  <a:pt x="779953" y="25496"/>
                  <a:pt x="769400" y="34290"/>
                </a:cubicBezTo>
                <a:cubicBezTo>
                  <a:pt x="681393" y="107629"/>
                  <a:pt x="785956" y="34683"/>
                  <a:pt x="700820" y="91440"/>
                </a:cubicBezTo>
                <a:cubicBezTo>
                  <a:pt x="678568" y="158196"/>
                  <a:pt x="706801" y="96889"/>
                  <a:pt x="655100" y="148590"/>
                </a:cubicBezTo>
                <a:cubicBezTo>
                  <a:pt x="603399" y="200291"/>
                  <a:pt x="664706" y="172058"/>
                  <a:pt x="597950" y="194310"/>
                </a:cubicBezTo>
                <a:cubicBezTo>
                  <a:pt x="590394" y="216978"/>
                  <a:pt x="565484" y="296183"/>
                  <a:pt x="552230" y="320040"/>
                </a:cubicBezTo>
                <a:cubicBezTo>
                  <a:pt x="542979" y="336693"/>
                  <a:pt x="528036" y="349606"/>
                  <a:pt x="517940" y="365760"/>
                </a:cubicBezTo>
                <a:cubicBezTo>
                  <a:pt x="433540" y="500799"/>
                  <a:pt x="549472" y="325555"/>
                  <a:pt x="483650" y="457200"/>
                </a:cubicBezTo>
                <a:cubicBezTo>
                  <a:pt x="475131" y="474239"/>
                  <a:pt x="460790" y="487680"/>
                  <a:pt x="449360" y="502920"/>
                </a:cubicBezTo>
                <a:cubicBezTo>
                  <a:pt x="418120" y="596640"/>
                  <a:pt x="469695" y="458954"/>
                  <a:pt x="392210" y="582930"/>
                </a:cubicBezTo>
                <a:cubicBezTo>
                  <a:pt x="383884" y="596251"/>
                  <a:pt x="386968" y="614211"/>
                  <a:pt x="380780" y="628650"/>
                </a:cubicBezTo>
                <a:cubicBezTo>
                  <a:pt x="375369" y="641276"/>
                  <a:pt x="364063" y="650653"/>
                  <a:pt x="357920" y="662940"/>
                </a:cubicBezTo>
                <a:cubicBezTo>
                  <a:pt x="352532" y="673716"/>
                  <a:pt x="351878" y="686454"/>
                  <a:pt x="346490" y="697230"/>
                </a:cubicBezTo>
                <a:cubicBezTo>
                  <a:pt x="321517" y="747177"/>
                  <a:pt x="323630" y="714320"/>
                  <a:pt x="323630" y="742950"/>
                </a:cubicBezTo>
              </a:path>
            </a:pathLst>
          </a:custGeom>
          <a:noFill/>
          <a:ln w="3175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1639194" y="4556998"/>
            <a:ext cx="1239250"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a:t>
            </a:r>
          </a:p>
        </p:txBody>
      </p:sp>
      <p:sp>
        <p:nvSpPr>
          <p:cNvPr id="14" name="TextBox 13"/>
          <p:cNvSpPr txBox="1"/>
          <p:nvPr/>
        </p:nvSpPr>
        <p:spPr>
          <a:xfrm>
            <a:off x="2877358" y="3032404"/>
            <a:ext cx="1239250"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a:t>
            </a:r>
          </a:p>
        </p:txBody>
      </p:sp>
    </p:spTree>
    <p:extLst>
      <p:ext uri="{BB962C8B-B14F-4D97-AF65-F5344CB8AC3E}">
        <p14:creationId xmlns:p14="http://schemas.microsoft.com/office/powerpoint/2010/main" val="301708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7" name="Freeform 6"/>
          <p:cNvSpPr/>
          <p:nvPr/>
        </p:nvSpPr>
        <p:spPr>
          <a:xfrm>
            <a:off x="4903470" y="1863090"/>
            <a:ext cx="1794510" cy="1680210"/>
          </a:xfrm>
          <a:custGeom>
            <a:avLst/>
            <a:gdLst>
              <a:gd name="connsiteX0" fmla="*/ 491490 w 1794510"/>
              <a:gd name="connsiteY0" fmla="*/ 1531620 h 1680210"/>
              <a:gd name="connsiteX1" fmla="*/ 434340 w 1794510"/>
              <a:gd name="connsiteY1" fmla="*/ 1497330 h 1680210"/>
              <a:gd name="connsiteX2" fmla="*/ 388620 w 1794510"/>
              <a:gd name="connsiteY2" fmla="*/ 1428750 h 1680210"/>
              <a:gd name="connsiteX3" fmla="*/ 354330 w 1794510"/>
              <a:gd name="connsiteY3" fmla="*/ 1383030 h 1680210"/>
              <a:gd name="connsiteX4" fmla="*/ 320040 w 1794510"/>
              <a:gd name="connsiteY4" fmla="*/ 1280160 h 1680210"/>
              <a:gd name="connsiteX5" fmla="*/ 297180 w 1794510"/>
              <a:gd name="connsiteY5" fmla="*/ 1245870 h 1680210"/>
              <a:gd name="connsiteX6" fmla="*/ 274320 w 1794510"/>
              <a:gd name="connsiteY6" fmla="*/ 1165860 h 1680210"/>
              <a:gd name="connsiteX7" fmla="*/ 228600 w 1794510"/>
              <a:gd name="connsiteY7" fmla="*/ 1085850 h 1680210"/>
              <a:gd name="connsiteX8" fmla="*/ 205740 w 1794510"/>
              <a:gd name="connsiteY8" fmla="*/ 1005840 h 1680210"/>
              <a:gd name="connsiteX9" fmla="*/ 228600 w 1794510"/>
              <a:gd name="connsiteY9" fmla="*/ 925830 h 1680210"/>
              <a:gd name="connsiteX10" fmla="*/ 297180 w 1794510"/>
              <a:gd name="connsiteY10" fmla="*/ 1017270 h 1680210"/>
              <a:gd name="connsiteX11" fmla="*/ 365760 w 1794510"/>
              <a:gd name="connsiteY11" fmla="*/ 1120140 h 1680210"/>
              <a:gd name="connsiteX12" fmla="*/ 480060 w 1794510"/>
              <a:gd name="connsiteY12" fmla="*/ 1257300 h 1680210"/>
              <a:gd name="connsiteX13" fmla="*/ 537210 w 1794510"/>
              <a:gd name="connsiteY13" fmla="*/ 1348740 h 1680210"/>
              <a:gd name="connsiteX14" fmla="*/ 560070 w 1794510"/>
              <a:gd name="connsiteY14" fmla="*/ 1394460 h 1680210"/>
              <a:gd name="connsiteX15" fmla="*/ 582930 w 1794510"/>
              <a:gd name="connsiteY15" fmla="*/ 1428750 h 1680210"/>
              <a:gd name="connsiteX16" fmla="*/ 434340 w 1794510"/>
              <a:gd name="connsiteY16" fmla="*/ 1108710 h 1680210"/>
              <a:gd name="connsiteX17" fmla="*/ 388620 w 1794510"/>
              <a:gd name="connsiteY17" fmla="*/ 1005840 h 1680210"/>
              <a:gd name="connsiteX18" fmla="*/ 377190 w 1794510"/>
              <a:gd name="connsiteY18" fmla="*/ 971550 h 1680210"/>
              <a:gd name="connsiteX19" fmla="*/ 411480 w 1794510"/>
              <a:gd name="connsiteY19" fmla="*/ 1040130 h 1680210"/>
              <a:gd name="connsiteX20" fmla="*/ 457200 w 1794510"/>
              <a:gd name="connsiteY20" fmla="*/ 1097280 h 1680210"/>
              <a:gd name="connsiteX21" fmla="*/ 502920 w 1794510"/>
              <a:gd name="connsiteY21" fmla="*/ 1200150 h 1680210"/>
              <a:gd name="connsiteX22" fmla="*/ 537210 w 1794510"/>
              <a:gd name="connsiteY22" fmla="*/ 1234440 h 1680210"/>
              <a:gd name="connsiteX23" fmla="*/ 491490 w 1794510"/>
              <a:gd name="connsiteY23" fmla="*/ 1223010 h 1680210"/>
              <a:gd name="connsiteX24" fmla="*/ 388620 w 1794510"/>
              <a:gd name="connsiteY24" fmla="*/ 1120140 h 1680210"/>
              <a:gd name="connsiteX25" fmla="*/ 331470 w 1794510"/>
              <a:gd name="connsiteY25" fmla="*/ 1051560 h 1680210"/>
              <a:gd name="connsiteX26" fmla="*/ 502920 w 1794510"/>
              <a:gd name="connsiteY26" fmla="*/ 1257300 h 1680210"/>
              <a:gd name="connsiteX27" fmla="*/ 571500 w 1794510"/>
              <a:gd name="connsiteY27" fmla="*/ 1337310 h 1680210"/>
              <a:gd name="connsiteX28" fmla="*/ 617220 w 1794510"/>
              <a:gd name="connsiteY28" fmla="*/ 1394460 h 1680210"/>
              <a:gd name="connsiteX29" fmla="*/ 651510 w 1794510"/>
              <a:gd name="connsiteY29" fmla="*/ 1440180 h 1680210"/>
              <a:gd name="connsiteX30" fmla="*/ 685800 w 1794510"/>
              <a:gd name="connsiteY30" fmla="*/ 1485900 h 1680210"/>
              <a:gd name="connsiteX31" fmla="*/ 605790 w 1794510"/>
              <a:gd name="connsiteY31" fmla="*/ 1291590 h 1680210"/>
              <a:gd name="connsiteX32" fmla="*/ 571500 w 1794510"/>
              <a:gd name="connsiteY32" fmla="*/ 1188720 h 1680210"/>
              <a:gd name="connsiteX33" fmla="*/ 525780 w 1794510"/>
              <a:gd name="connsiteY33" fmla="*/ 1108710 h 1680210"/>
              <a:gd name="connsiteX34" fmla="*/ 502920 w 1794510"/>
              <a:gd name="connsiteY34" fmla="*/ 1051560 h 1680210"/>
              <a:gd name="connsiteX35" fmla="*/ 480060 w 1794510"/>
              <a:gd name="connsiteY35" fmla="*/ 1017270 h 1680210"/>
              <a:gd name="connsiteX36" fmla="*/ 468630 w 1794510"/>
              <a:gd name="connsiteY36" fmla="*/ 982980 h 1680210"/>
              <a:gd name="connsiteX37" fmla="*/ 502920 w 1794510"/>
              <a:gd name="connsiteY37" fmla="*/ 1017270 h 1680210"/>
              <a:gd name="connsiteX38" fmla="*/ 651510 w 1794510"/>
              <a:gd name="connsiteY38" fmla="*/ 1211580 h 1680210"/>
              <a:gd name="connsiteX39" fmla="*/ 720090 w 1794510"/>
              <a:gd name="connsiteY39" fmla="*/ 1268730 h 1680210"/>
              <a:gd name="connsiteX40" fmla="*/ 742950 w 1794510"/>
              <a:gd name="connsiteY40" fmla="*/ 1303020 h 1680210"/>
              <a:gd name="connsiteX41" fmla="*/ 777240 w 1794510"/>
              <a:gd name="connsiteY41" fmla="*/ 1360170 h 1680210"/>
              <a:gd name="connsiteX42" fmla="*/ 742950 w 1794510"/>
              <a:gd name="connsiteY42" fmla="*/ 1211580 h 1680210"/>
              <a:gd name="connsiteX43" fmla="*/ 571500 w 1794510"/>
              <a:gd name="connsiteY43" fmla="*/ 811530 h 1680210"/>
              <a:gd name="connsiteX44" fmla="*/ 525780 w 1794510"/>
              <a:gd name="connsiteY44" fmla="*/ 720090 h 1680210"/>
              <a:gd name="connsiteX45" fmla="*/ 502920 w 1794510"/>
              <a:gd name="connsiteY45" fmla="*/ 651510 h 1680210"/>
              <a:gd name="connsiteX46" fmla="*/ 651510 w 1794510"/>
              <a:gd name="connsiteY46" fmla="*/ 845820 h 1680210"/>
              <a:gd name="connsiteX47" fmla="*/ 697230 w 1794510"/>
              <a:gd name="connsiteY47" fmla="*/ 925830 h 1680210"/>
              <a:gd name="connsiteX48" fmla="*/ 720090 w 1794510"/>
              <a:gd name="connsiteY48" fmla="*/ 982980 h 1680210"/>
              <a:gd name="connsiteX49" fmla="*/ 777240 w 1794510"/>
              <a:gd name="connsiteY49" fmla="*/ 1051560 h 1680210"/>
              <a:gd name="connsiteX50" fmla="*/ 765810 w 1794510"/>
              <a:gd name="connsiteY50" fmla="*/ 948690 h 1680210"/>
              <a:gd name="connsiteX51" fmla="*/ 731520 w 1794510"/>
              <a:gd name="connsiteY51" fmla="*/ 891540 h 1680210"/>
              <a:gd name="connsiteX52" fmla="*/ 708660 w 1794510"/>
              <a:gd name="connsiteY52" fmla="*/ 822960 h 1680210"/>
              <a:gd name="connsiteX53" fmla="*/ 754380 w 1794510"/>
              <a:gd name="connsiteY53" fmla="*/ 857250 h 1680210"/>
              <a:gd name="connsiteX54" fmla="*/ 777240 w 1794510"/>
              <a:gd name="connsiteY54" fmla="*/ 937260 h 1680210"/>
              <a:gd name="connsiteX55" fmla="*/ 822960 w 1794510"/>
              <a:gd name="connsiteY55" fmla="*/ 982980 h 1680210"/>
              <a:gd name="connsiteX56" fmla="*/ 868680 w 1794510"/>
              <a:gd name="connsiteY56" fmla="*/ 1051560 h 1680210"/>
              <a:gd name="connsiteX57" fmla="*/ 891540 w 1794510"/>
              <a:gd name="connsiteY57" fmla="*/ 1085850 h 1680210"/>
              <a:gd name="connsiteX58" fmla="*/ 914400 w 1794510"/>
              <a:gd name="connsiteY58" fmla="*/ 1120140 h 1680210"/>
              <a:gd name="connsiteX59" fmla="*/ 880110 w 1794510"/>
              <a:gd name="connsiteY59" fmla="*/ 982980 h 1680210"/>
              <a:gd name="connsiteX60" fmla="*/ 857250 w 1794510"/>
              <a:gd name="connsiteY60" fmla="*/ 891540 h 1680210"/>
              <a:gd name="connsiteX61" fmla="*/ 914400 w 1794510"/>
              <a:gd name="connsiteY61" fmla="*/ 880110 h 1680210"/>
              <a:gd name="connsiteX62" fmla="*/ 948690 w 1794510"/>
              <a:gd name="connsiteY62" fmla="*/ 925830 h 1680210"/>
              <a:gd name="connsiteX63" fmla="*/ 1040130 w 1794510"/>
              <a:gd name="connsiteY63" fmla="*/ 1017270 h 1680210"/>
              <a:gd name="connsiteX64" fmla="*/ 1062990 w 1794510"/>
              <a:gd name="connsiteY64" fmla="*/ 925830 h 1680210"/>
              <a:gd name="connsiteX65" fmla="*/ 994410 w 1794510"/>
              <a:gd name="connsiteY65" fmla="*/ 708660 h 1680210"/>
              <a:gd name="connsiteX66" fmla="*/ 948690 w 1794510"/>
              <a:gd name="connsiteY66" fmla="*/ 594360 h 1680210"/>
              <a:gd name="connsiteX67" fmla="*/ 925830 w 1794510"/>
              <a:gd name="connsiteY67" fmla="*/ 502920 h 1680210"/>
              <a:gd name="connsiteX68" fmla="*/ 1005840 w 1794510"/>
              <a:gd name="connsiteY68" fmla="*/ 605790 h 1680210"/>
              <a:gd name="connsiteX69" fmla="*/ 1051560 w 1794510"/>
              <a:gd name="connsiteY69" fmla="*/ 662940 h 1680210"/>
              <a:gd name="connsiteX70" fmla="*/ 1120140 w 1794510"/>
              <a:gd name="connsiteY70" fmla="*/ 765810 h 1680210"/>
              <a:gd name="connsiteX71" fmla="*/ 1143000 w 1794510"/>
              <a:gd name="connsiteY71" fmla="*/ 685800 h 1680210"/>
              <a:gd name="connsiteX72" fmla="*/ 1108710 w 1794510"/>
              <a:gd name="connsiteY72" fmla="*/ 605790 h 1680210"/>
              <a:gd name="connsiteX73" fmla="*/ 1074420 w 1794510"/>
              <a:gd name="connsiteY73" fmla="*/ 502920 h 1680210"/>
              <a:gd name="connsiteX74" fmla="*/ 1108710 w 1794510"/>
              <a:gd name="connsiteY74" fmla="*/ 491490 h 1680210"/>
              <a:gd name="connsiteX75" fmla="*/ 1177290 w 1794510"/>
              <a:gd name="connsiteY75" fmla="*/ 560070 h 1680210"/>
              <a:gd name="connsiteX76" fmla="*/ 1188720 w 1794510"/>
              <a:gd name="connsiteY76" fmla="*/ 525780 h 1680210"/>
              <a:gd name="connsiteX77" fmla="*/ 1257300 w 1794510"/>
              <a:gd name="connsiteY77" fmla="*/ 537210 h 1680210"/>
              <a:gd name="connsiteX78" fmla="*/ 1291590 w 1794510"/>
              <a:gd name="connsiteY78" fmla="*/ 571500 h 1680210"/>
              <a:gd name="connsiteX79" fmla="*/ 1314450 w 1794510"/>
              <a:gd name="connsiteY79" fmla="*/ 491490 h 1680210"/>
              <a:gd name="connsiteX80" fmla="*/ 1303020 w 1794510"/>
              <a:gd name="connsiteY80" fmla="*/ 377190 h 1680210"/>
              <a:gd name="connsiteX81" fmla="*/ 1291590 w 1794510"/>
              <a:gd name="connsiteY81" fmla="*/ 342900 h 1680210"/>
              <a:gd name="connsiteX82" fmla="*/ 1268730 w 1794510"/>
              <a:gd name="connsiteY82" fmla="*/ 308610 h 1680210"/>
              <a:gd name="connsiteX83" fmla="*/ 1074420 w 1794510"/>
              <a:gd name="connsiteY83" fmla="*/ 217170 h 1680210"/>
              <a:gd name="connsiteX84" fmla="*/ 960120 w 1794510"/>
              <a:gd name="connsiteY84" fmla="*/ 160020 h 1680210"/>
              <a:gd name="connsiteX85" fmla="*/ 834390 w 1794510"/>
              <a:gd name="connsiteY85" fmla="*/ 137160 h 1680210"/>
              <a:gd name="connsiteX86" fmla="*/ 662940 w 1794510"/>
              <a:gd name="connsiteY86" fmla="*/ 434340 h 1680210"/>
              <a:gd name="connsiteX87" fmla="*/ 605790 w 1794510"/>
              <a:gd name="connsiteY87" fmla="*/ 537210 h 1680210"/>
              <a:gd name="connsiteX88" fmla="*/ 537210 w 1794510"/>
              <a:gd name="connsiteY88" fmla="*/ 605790 h 1680210"/>
              <a:gd name="connsiteX89" fmla="*/ 525780 w 1794510"/>
              <a:gd name="connsiteY89" fmla="*/ 651510 h 1680210"/>
              <a:gd name="connsiteX90" fmla="*/ 617220 w 1794510"/>
              <a:gd name="connsiteY90" fmla="*/ 662940 h 1680210"/>
              <a:gd name="connsiteX91" fmla="*/ 674370 w 1794510"/>
              <a:gd name="connsiteY91" fmla="*/ 628650 h 1680210"/>
              <a:gd name="connsiteX92" fmla="*/ 731520 w 1794510"/>
              <a:gd name="connsiteY92" fmla="*/ 605790 h 1680210"/>
              <a:gd name="connsiteX93" fmla="*/ 800100 w 1794510"/>
              <a:gd name="connsiteY93" fmla="*/ 537210 h 1680210"/>
              <a:gd name="connsiteX94" fmla="*/ 811530 w 1794510"/>
              <a:gd name="connsiteY94" fmla="*/ 582930 h 1680210"/>
              <a:gd name="connsiteX95" fmla="*/ 777240 w 1794510"/>
              <a:gd name="connsiteY95" fmla="*/ 640080 h 1680210"/>
              <a:gd name="connsiteX96" fmla="*/ 765810 w 1794510"/>
              <a:gd name="connsiteY96" fmla="*/ 674370 h 1680210"/>
              <a:gd name="connsiteX97" fmla="*/ 742950 w 1794510"/>
              <a:gd name="connsiteY97" fmla="*/ 708660 h 1680210"/>
              <a:gd name="connsiteX98" fmla="*/ 811530 w 1794510"/>
              <a:gd name="connsiteY98" fmla="*/ 674370 h 1680210"/>
              <a:gd name="connsiteX99" fmla="*/ 845820 w 1794510"/>
              <a:gd name="connsiteY99" fmla="*/ 628650 h 1680210"/>
              <a:gd name="connsiteX100" fmla="*/ 914400 w 1794510"/>
              <a:gd name="connsiteY100" fmla="*/ 560070 h 1680210"/>
              <a:gd name="connsiteX101" fmla="*/ 925830 w 1794510"/>
              <a:gd name="connsiteY101" fmla="*/ 525780 h 1680210"/>
              <a:gd name="connsiteX102" fmla="*/ 948690 w 1794510"/>
              <a:gd name="connsiteY102" fmla="*/ 491490 h 1680210"/>
              <a:gd name="connsiteX103" fmla="*/ 834390 w 1794510"/>
              <a:gd name="connsiteY103" fmla="*/ 605790 h 1680210"/>
              <a:gd name="connsiteX104" fmla="*/ 777240 w 1794510"/>
              <a:gd name="connsiteY104" fmla="*/ 685800 h 1680210"/>
              <a:gd name="connsiteX105" fmla="*/ 754380 w 1794510"/>
              <a:gd name="connsiteY105" fmla="*/ 720090 h 1680210"/>
              <a:gd name="connsiteX106" fmla="*/ 788670 w 1794510"/>
              <a:gd name="connsiteY106" fmla="*/ 708660 h 1680210"/>
              <a:gd name="connsiteX107" fmla="*/ 685800 w 1794510"/>
              <a:gd name="connsiteY107" fmla="*/ 834390 h 1680210"/>
              <a:gd name="connsiteX108" fmla="*/ 640080 w 1794510"/>
              <a:gd name="connsiteY108" fmla="*/ 902970 h 1680210"/>
              <a:gd name="connsiteX109" fmla="*/ 594360 w 1794510"/>
              <a:gd name="connsiteY109" fmla="*/ 925830 h 1680210"/>
              <a:gd name="connsiteX110" fmla="*/ 514350 w 1794510"/>
              <a:gd name="connsiteY110" fmla="*/ 971550 h 1680210"/>
              <a:gd name="connsiteX111" fmla="*/ 480060 w 1794510"/>
              <a:gd name="connsiteY111" fmla="*/ 948690 h 1680210"/>
              <a:gd name="connsiteX112" fmla="*/ 468630 w 1794510"/>
              <a:gd name="connsiteY112" fmla="*/ 891540 h 1680210"/>
              <a:gd name="connsiteX113" fmla="*/ 457200 w 1794510"/>
              <a:gd name="connsiteY113" fmla="*/ 617220 h 1680210"/>
              <a:gd name="connsiteX114" fmla="*/ 354330 w 1794510"/>
              <a:gd name="connsiteY114" fmla="*/ 811530 h 1680210"/>
              <a:gd name="connsiteX115" fmla="*/ 308610 w 1794510"/>
              <a:gd name="connsiteY115" fmla="*/ 891540 h 1680210"/>
              <a:gd name="connsiteX116" fmla="*/ 274320 w 1794510"/>
              <a:gd name="connsiteY116" fmla="*/ 925830 h 1680210"/>
              <a:gd name="connsiteX117" fmla="*/ 205740 w 1794510"/>
              <a:gd name="connsiteY117" fmla="*/ 1017270 h 1680210"/>
              <a:gd name="connsiteX118" fmla="*/ 194310 w 1794510"/>
              <a:gd name="connsiteY118" fmla="*/ 971550 h 1680210"/>
              <a:gd name="connsiteX119" fmla="*/ 217170 w 1794510"/>
              <a:gd name="connsiteY119" fmla="*/ 925830 h 1680210"/>
              <a:gd name="connsiteX120" fmla="*/ 240030 w 1794510"/>
              <a:gd name="connsiteY120" fmla="*/ 857250 h 1680210"/>
              <a:gd name="connsiteX121" fmla="*/ 274320 w 1794510"/>
              <a:gd name="connsiteY121" fmla="*/ 777240 h 1680210"/>
              <a:gd name="connsiteX122" fmla="*/ 285750 w 1794510"/>
              <a:gd name="connsiteY122" fmla="*/ 822960 h 1680210"/>
              <a:gd name="connsiteX123" fmla="*/ 274320 w 1794510"/>
              <a:gd name="connsiteY123" fmla="*/ 1257300 h 1680210"/>
              <a:gd name="connsiteX124" fmla="*/ 228600 w 1794510"/>
              <a:gd name="connsiteY124" fmla="*/ 1200150 h 1680210"/>
              <a:gd name="connsiteX125" fmla="*/ 148590 w 1794510"/>
              <a:gd name="connsiteY125" fmla="*/ 1040130 h 1680210"/>
              <a:gd name="connsiteX126" fmla="*/ 137160 w 1794510"/>
              <a:gd name="connsiteY126" fmla="*/ 1005840 h 1680210"/>
              <a:gd name="connsiteX127" fmla="*/ 102870 w 1794510"/>
              <a:gd name="connsiteY127" fmla="*/ 994410 h 1680210"/>
              <a:gd name="connsiteX128" fmla="*/ 11430 w 1794510"/>
              <a:gd name="connsiteY128" fmla="*/ 982980 h 1680210"/>
              <a:gd name="connsiteX129" fmla="*/ 0 w 1794510"/>
              <a:gd name="connsiteY129" fmla="*/ 948690 h 1680210"/>
              <a:gd name="connsiteX130" fmla="*/ 22860 w 1794510"/>
              <a:gd name="connsiteY130" fmla="*/ 777240 h 1680210"/>
              <a:gd name="connsiteX131" fmla="*/ 45720 w 1794510"/>
              <a:gd name="connsiteY131" fmla="*/ 685800 h 1680210"/>
              <a:gd name="connsiteX132" fmla="*/ 91440 w 1794510"/>
              <a:gd name="connsiteY132" fmla="*/ 605790 h 1680210"/>
              <a:gd name="connsiteX133" fmla="*/ 102870 w 1794510"/>
              <a:gd name="connsiteY133" fmla="*/ 571500 h 1680210"/>
              <a:gd name="connsiteX134" fmla="*/ 114300 w 1794510"/>
              <a:gd name="connsiteY134" fmla="*/ 525780 h 1680210"/>
              <a:gd name="connsiteX135" fmla="*/ 171450 w 1794510"/>
              <a:gd name="connsiteY135" fmla="*/ 445770 h 1680210"/>
              <a:gd name="connsiteX136" fmla="*/ 194310 w 1794510"/>
              <a:gd name="connsiteY136" fmla="*/ 411480 h 1680210"/>
              <a:gd name="connsiteX137" fmla="*/ 228600 w 1794510"/>
              <a:gd name="connsiteY137" fmla="*/ 377190 h 1680210"/>
              <a:gd name="connsiteX138" fmla="*/ 262890 w 1794510"/>
              <a:gd name="connsiteY138" fmla="*/ 297180 h 1680210"/>
              <a:gd name="connsiteX139" fmla="*/ 342900 w 1794510"/>
              <a:gd name="connsiteY139" fmla="*/ 194310 h 1680210"/>
              <a:gd name="connsiteX140" fmla="*/ 400050 w 1794510"/>
              <a:gd name="connsiteY140" fmla="*/ 137160 h 1680210"/>
              <a:gd name="connsiteX141" fmla="*/ 422910 w 1794510"/>
              <a:gd name="connsiteY141" fmla="*/ 102870 h 1680210"/>
              <a:gd name="connsiteX142" fmla="*/ 491490 w 1794510"/>
              <a:gd name="connsiteY142" fmla="*/ 80010 h 1680210"/>
              <a:gd name="connsiteX143" fmla="*/ 525780 w 1794510"/>
              <a:gd name="connsiteY143" fmla="*/ 68580 h 1680210"/>
              <a:gd name="connsiteX144" fmla="*/ 640080 w 1794510"/>
              <a:gd name="connsiteY144" fmla="*/ 34290 h 1680210"/>
              <a:gd name="connsiteX145" fmla="*/ 685800 w 1794510"/>
              <a:gd name="connsiteY145" fmla="*/ 22860 h 1680210"/>
              <a:gd name="connsiteX146" fmla="*/ 777240 w 1794510"/>
              <a:gd name="connsiteY146" fmla="*/ 11430 h 1680210"/>
              <a:gd name="connsiteX147" fmla="*/ 857250 w 1794510"/>
              <a:gd name="connsiteY147" fmla="*/ 0 h 1680210"/>
              <a:gd name="connsiteX148" fmla="*/ 1200150 w 1794510"/>
              <a:gd name="connsiteY148" fmla="*/ 11430 h 1680210"/>
              <a:gd name="connsiteX149" fmla="*/ 1234440 w 1794510"/>
              <a:gd name="connsiteY149" fmla="*/ 22860 h 1680210"/>
              <a:gd name="connsiteX150" fmla="*/ 1291590 w 1794510"/>
              <a:gd name="connsiteY150" fmla="*/ 68580 h 1680210"/>
              <a:gd name="connsiteX151" fmla="*/ 1325880 w 1794510"/>
              <a:gd name="connsiteY151" fmla="*/ 114300 h 1680210"/>
              <a:gd name="connsiteX152" fmla="*/ 1337310 w 1794510"/>
              <a:gd name="connsiteY152" fmla="*/ 148590 h 1680210"/>
              <a:gd name="connsiteX153" fmla="*/ 1360170 w 1794510"/>
              <a:gd name="connsiteY153" fmla="*/ 182880 h 1680210"/>
              <a:gd name="connsiteX154" fmla="*/ 1371600 w 1794510"/>
              <a:gd name="connsiteY154" fmla="*/ 240030 h 1680210"/>
              <a:gd name="connsiteX155" fmla="*/ 1383030 w 1794510"/>
              <a:gd name="connsiteY155" fmla="*/ 274320 h 1680210"/>
              <a:gd name="connsiteX156" fmla="*/ 1405890 w 1794510"/>
              <a:gd name="connsiteY156" fmla="*/ 377190 h 1680210"/>
              <a:gd name="connsiteX157" fmla="*/ 1428750 w 1794510"/>
              <a:gd name="connsiteY157" fmla="*/ 422910 h 1680210"/>
              <a:gd name="connsiteX158" fmla="*/ 1325880 w 1794510"/>
              <a:gd name="connsiteY158" fmla="*/ 662940 h 1680210"/>
              <a:gd name="connsiteX159" fmla="*/ 1291590 w 1794510"/>
              <a:gd name="connsiteY159" fmla="*/ 651510 h 1680210"/>
              <a:gd name="connsiteX160" fmla="*/ 1268730 w 1794510"/>
              <a:gd name="connsiteY160" fmla="*/ 617220 h 1680210"/>
              <a:gd name="connsiteX161" fmla="*/ 1223010 w 1794510"/>
              <a:gd name="connsiteY161" fmla="*/ 594360 h 1680210"/>
              <a:gd name="connsiteX162" fmla="*/ 1108710 w 1794510"/>
              <a:gd name="connsiteY162" fmla="*/ 560070 h 1680210"/>
              <a:gd name="connsiteX163" fmla="*/ 914400 w 1794510"/>
              <a:gd name="connsiteY163" fmla="*/ 571500 h 1680210"/>
              <a:gd name="connsiteX164" fmla="*/ 982980 w 1794510"/>
              <a:gd name="connsiteY164" fmla="*/ 617220 h 1680210"/>
              <a:gd name="connsiteX165" fmla="*/ 1062990 w 1794510"/>
              <a:gd name="connsiteY165" fmla="*/ 651510 h 1680210"/>
              <a:gd name="connsiteX166" fmla="*/ 1097280 w 1794510"/>
              <a:gd name="connsiteY166" fmla="*/ 674370 h 1680210"/>
              <a:gd name="connsiteX167" fmla="*/ 1177290 w 1794510"/>
              <a:gd name="connsiteY167" fmla="*/ 697230 h 1680210"/>
              <a:gd name="connsiteX168" fmla="*/ 1211580 w 1794510"/>
              <a:gd name="connsiteY168" fmla="*/ 720090 h 1680210"/>
              <a:gd name="connsiteX169" fmla="*/ 1177290 w 1794510"/>
              <a:gd name="connsiteY169" fmla="*/ 800100 h 1680210"/>
              <a:gd name="connsiteX170" fmla="*/ 1097280 w 1794510"/>
              <a:gd name="connsiteY170" fmla="*/ 891540 h 1680210"/>
              <a:gd name="connsiteX171" fmla="*/ 1074420 w 1794510"/>
              <a:gd name="connsiteY171" fmla="*/ 937260 h 1680210"/>
              <a:gd name="connsiteX172" fmla="*/ 1040130 w 1794510"/>
              <a:gd name="connsiteY172" fmla="*/ 960120 h 1680210"/>
              <a:gd name="connsiteX173" fmla="*/ 1097280 w 1794510"/>
              <a:gd name="connsiteY173" fmla="*/ 937260 h 1680210"/>
              <a:gd name="connsiteX174" fmla="*/ 1131570 w 1794510"/>
              <a:gd name="connsiteY174" fmla="*/ 914400 h 1680210"/>
              <a:gd name="connsiteX175" fmla="*/ 1211580 w 1794510"/>
              <a:gd name="connsiteY175" fmla="*/ 868680 h 1680210"/>
              <a:gd name="connsiteX176" fmla="*/ 1177290 w 1794510"/>
              <a:gd name="connsiteY176" fmla="*/ 960120 h 1680210"/>
              <a:gd name="connsiteX177" fmla="*/ 1143000 w 1794510"/>
              <a:gd name="connsiteY177" fmla="*/ 1017270 h 1680210"/>
              <a:gd name="connsiteX178" fmla="*/ 1120140 w 1794510"/>
              <a:gd name="connsiteY178" fmla="*/ 1085850 h 1680210"/>
              <a:gd name="connsiteX179" fmla="*/ 1097280 w 1794510"/>
              <a:gd name="connsiteY179" fmla="*/ 1120140 h 1680210"/>
              <a:gd name="connsiteX180" fmla="*/ 1131570 w 1794510"/>
              <a:gd name="connsiteY180" fmla="*/ 1108710 h 1680210"/>
              <a:gd name="connsiteX181" fmla="*/ 1188720 w 1794510"/>
              <a:gd name="connsiteY181" fmla="*/ 1097280 h 1680210"/>
              <a:gd name="connsiteX182" fmla="*/ 1120140 w 1794510"/>
              <a:gd name="connsiteY182" fmla="*/ 1211580 h 1680210"/>
              <a:gd name="connsiteX183" fmla="*/ 1108710 w 1794510"/>
              <a:gd name="connsiteY183" fmla="*/ 1245870 h 1680210"/>
              <a:gd name="connsiteX184" fmla="*/ 1085850 w 1794510"/>
              <a:gd name="connsiteY184" fmla="*/ 1280160 h 1680210"/>
              <a:gd name="connsiteX185" fmla="*/ 1131570 w 1794510"/>
              <a:gd name="connsiteY185" fmla="*/ 1268730 h 1680210"/>
              <a:gd name="connsiteX186" fmla="*/ 1120140 w 1794510"/>
              <a:gd name="connsiteY186" fmla="*/ 1360170 h 1680210"/>
              <a:gd name="connsiteX187" fmla="*/ 1085850 w 1794510"/>
              <a:gd name="connsiteY187" fmla="*/ 1440180 h 1680210"/>
              <a:gd name="connsiteX188" fmla="*/ 1097280 w 1794510"/>
              <a:gd name="connsiteY188" fmla="*/ 1474470 h 1680210"/>
              <a:gd name="connsiteX189" fmla="*/ 1200150 w 1794510"/>
              <a:gd name="connsiteY189" fmla="*/ 1485900 h 1680210"/>
              <a:gd name="connsiteX190" fmla="*/ 1245870 w 1794510"/>
              <a:gd name="connsiteY190" fmla="*/ 1508760 h 1680210"/>
              <a:gd name="connsiteX191" fmla="*/ 1325880 w 1794510"/>
              <a:gd name="connsiteY191" fmla="*/ 1463040 h 1680210"/>
              <a:gd name="connsiteX192" fmla="*/ 1360170 w 1794510"/>
              <a:gd name="connsiteY192" fmla="*/ 1428750 h 1680210"/>
              <a:gd name="connsiteX193" fmla="*/ 1394460 w 1794510"/>
              <a:gd name="connsiteY193" fmla="*/ 1405890 h 1680210"/>
              <a:gd name="connsiteX194" fmla="*/ 1348740 w 1794510"/>
              <a:gd name="connsiteY194" fmla="*/ 1440180 h 1680210"/>
              <a:gd name="connsiteX195" fmla="*/ 1325880 w 1794510"/>
              <a:gd name="connsiteY195" fmla="*/ 1485900 h 1680210"/>
              <a:gd name="connsiteX196" fmla="*/ 1291590 w 1794510"/>
              <a:gd name="connsiteY196" fmla="*/ 1520190 h 1680210"/>
              <a:gd name="connsiteX197" fmla="*/ 1337310 w 1794510"/>
              <a:gd name="connsiteY197" fmla="*/ 1463040 h 1680210"/>
              <a:gd name="connsiteX198" fmla="*/ 1428750 w 1794510"/>
              <a:gd name="connsiteY198" fmla="*/ 1394460 h 1680210"/>
              <a:gd name="connsiteX199" fmla="*/ 1463040 w 1794510"/>
              <a:gd name="connsiteY199" fmla="*/ 1325880 h 1680210"/>
              <a:gd name="connsiteX200" fmla="*/ 1508760 w 1794510"/>
              <a:gd name="connsiteY200" fmla="*/ 1291590 h 1680210"/>
              <a:gd name="connsiteX201" fmla="*/ 1577340 w 1794510"/>
              <a:gd name="connsiteY201" fmla="*/ 1223010 h 1680210"/>
              <a:gd name="connsiteX202" fmla="*/ 1588770 w 1794510"/>
              <a:gd name="connsiteY202" fmla="*/ 1188720 h 1680210"/>
              <a:gd name="connsiteX203" fmla="*/ 1611630 w 1794510"/>
              <a:gd name="connsiteY203" fmla="*/ 1154430 h 1680210"/>
              <a:gd name="connsiteX204" fmla="*/ 1531620 w 1794510"/>
              <a:gd name="connsiteY204" fmla="*/ 1177290 h 1680210"/>
              <a:gd name="connsiteX205" fmla="*/ 1588770 w 1794510"/>
              <a:gd name="connsiteY205" fmla="*/ 1097280 h 1680210"/>
              <a:gd name="connsiteX206" fmla="*/ 1623060 w 1794510"/>
              <a:gd name="connsiteY206" fmla="*/ 1074420 h 1680210"/>
              <a:gd name="connsiteX207" fmla="*/ 1657350 w 1794510"/>
              <a:gd name="connsiteY207" fmla="*/ 1005840 h 1680210"/>
              <a:gd name="connsiteX208" fmla="*/ 1668780 w 1794510"/>
              <a:gd name="connsiteY208" fmla="*/ 971550 h 1680210"/>
              <a:gd name="connsiteX209" fmla="*/ 1588770 w 1794510"/>
              <a:gd name="connsiteY209" fmla="*/ 982980 h 1680210"/>
              <a:gd name="connsiteX210" fmla="*/ 1623060 w 1794510"/>
              <a:gd name="connsiteY210" fmla="*/ 925830 h 1680210"/>
              <a:gd name="connsiteX211" fmla="*/ 1634490 w 1794510"/>
              <a:gd name="connsiteY211" fmla="*/ 891540 h 1680210"/>
              <a:gd name="connsiteX212" fmla="*/ 1565910 w 1794510"/>
              <a:gd name="connsiteY212" fmla="*/ 868680 h 1680210"/>
              <a:gd name="connsiteX213" fmla="*/ 1463040 w 1794510"/>
              <a:gd name="connsiteY213" fmla="*/ 845820 h 1680210"/>
              <a:gd name="connsiteX214" fmla="*/ 1508760 w 1794510"/>
              <a:gd name="connsiteY214" fmla="*/ 788670 h 1680210"/>
              <a:gd name="connsiteX215" fmla="*/ 1531620 w 1794510"/>
              <a:gd name="connsiteY215" fmla="*/ 754380 h 1680210"/>
              <a:gd name="connsiteX216" fmla="*/ 1600200 w 1794510"/>
              <a:gd name="connsiteY216" fmla="*/ 685800 h 1680210"/>
              <a:gd name="connsiteX217" fmla="*/ 1611630 w 1794510"/>
              <a:gd name="connsiteY217" fmla="*/ 651510 h 1680210"/>
              <a:gd name="connsiteX218" fmla="*/ 1428750 w 1794510"/>
              <a:gd name="connsiteY218" fmla="*/ 697230 h 1680210"/>
              <a:gd name="connsiteX219" fmla="*/ 1371600 w 1794510"/>
              <a:gd name="connsiteY219" fmla="*/ 720090 h 1680210"/>
              <a:gd name="connsiteX220" fmla="*/ 1325880 w 1794510"/>
              <a:gd name="connsiteY220" fmla="*/ 742950 h 1680210"/>
              <a:gd name="connsiteX221" fmla="*/ 1291590 w 1794510"/>
              <a:gd name="connsiteY221" fmla="*/ 765810 h 1680210"/>
              <a:gd name="connsiteX222" fmla="*/ 1325880 w 1794510"/>
              <a:gd name="connsiteY222" fmla="*/ 731520 h 1680210"/>
              <a:gd name="connsiteX223" fmla="*/ 1394460 w 1794510"/>
              <a:gd name="connsiteY223" fmla="*/ 674370 h 1680210"/>
              <a:gd name="connsiteX224" fmla="*/ 1463040 w 1794510"/>
              <a:gd name="connsiteY224" fmla="*/ 594360 h 1680210"/>
              <a:gd name="connsiteX225" fmla="*/ 1497330 w 1794510"/>
              <a:gd name="connsiteY225" fmla="*/ 571500 h 1680210"/>
              <a:gd name="connsiteX226" fmla="*/ 1463040 w 1794510"/>
              <a:gd name="connsiteY226" fmla="*/ 548640 h 1680210"/>
              <a:gd name="connsiteX227" fmla="*/ 1531620 w 1794510"/>
              <a:gd name="connsiteY227" fmla="*/ 445770 h 1680210"/>
              <a:gd name="connsiteX228" fmla="*/ 1543050 w 1794510"/>
              <a:gd name="connsiteY228" fmla="*/ 411480 h 1680210"/>
              <a:gd name="connsiteX229" fmla="*/ 1428750 w 1794510"/>
              <a:gd name="connsiteY229" fmla="*/ 308610 h 1680210"/>
              <a:gd name="connsiteX230" fmla="*/ 1394460 w 1794510"/>
              <a:gd name="connsiteY230" fmla="*/ 297180 h 1680210"/>
              <a:gd name="connsiteX231" fmla="*/ 1394460 w 1794510"/>
              <a:gd name="connsiteY231" fmla="*/ 205740 h 1680210"/>
              <a:gd name="connsiteX232" fmla="*/ 1428750 w 1794510"/>
              <a:gd name="connsiteY232" fmla="*/ 182880 h 1680210"/>
              <a:gd name="connsiteX233" fmla="*/ 1348740 w 1794510"/>
              <a:gd name="connsiteY233" fmla="*/ 148590 h 1680210"/>
              <a:gd name="connsiteX234" fmla="*/ 1200150 w 1794510"/>
              <a:gd name="connsiteY234" fmla="*/ 114300 h 1680210"/>
              <a:gd name="connsiteX235" fmla="*/ 1165860 w 1794510"/>
              <a:gd name="connsiteY235" fmla="*/ 102870 h 1680210"/>
              <a:gd name="connsiteX236" fmla="*/ 1085850 w 1794510"/>
              <a:gd name="connsiteY236" fmla="*/ 80010 h 1680210"/>
              <a:gd name="connsiteX237" fmla="*/ 1051560 w 1794510"/>
              <a:gd name="connsiteY237" fmla="*/ 57150 h 1680210"/>
              <a:gd name="connsiteX238" fmla="*/ 971550 w 1794510"/>
              <a:gd name="connsiteY238" fmla="*/ 34290 h 1680210"/>
              <a:gd name="connsiteX239" fmla="*/ 937260 w 1794510"/>
              <a:gd name="connsiteY239" fmla="*/ 22860 h 1680210"/>
              <a:gd name="connsiteX240" fmla="*/ 571500 w 1794510"/>
              <a:gd name="connsiteY240" fmla="*/ 34290 h 1680210"/>
              <a:gd name="connsiteX241" fmla="*/ 457200 w 1794510"/>
              <a:gd name="connsiteY241" fmla="*/ 57150 h 1680210"/>
              <a:gd name="connsiteX242" fmla="*/ 388620 w 1794510"/>
              <a:gd name="connsiteY242" fmla="*/ 80010 h 1680210"/>
              <a:gd name="connsiteX243" fmla="*/ 354330 w 1794510"/>
              <a:gd name="connsiteY243" fmla="*/ 91440 h 1680210"/>
              <a:gd name="connsiteX244" fmla="*/ 251460 w 1794510"/>
              <a:gd name="connsiteY244" fmla="*/ 182880 h 1680210"/>
              <a:gd name="connsiteX245" fmla="*/ 205740 w 1794510"/>
              <a:gd name="connsiteY245" fmla="*/ 251460 h 1680210"/>
              <a:gd name="connsiteX246" fmla="*/ 171450 w 1794510"/>
              <a:gd name="connsiteY246" fmla="*/ 285750 h 1680210"/>
              <a:gd name="connsiteX247" fmla="*/ 102870 w 1794510"/>
              <a:gd name="connsiteY247" fmla="*/ 388620 h 1680210"/>
              <a:gd name="connsiteX248" fmla="*/ 80010 w 1794510"/>
              <a:gd name="connsiteY248" fmla="*/ 422910 h 1680210"/>
              <a:gd name="connsiteX249" fmla="*/ 57150 w 1794510"/>
              <a:gd name="connsiteY249" fmla="*/ 457200 h 1680210"/>
              <a:gd name="connsiteX250" fmla="*/ 34290 w 1794510"/>
              <a:gd name="connsiteY250" fmla="*/ 525780 h 1680210"/>
              <a:gd name="connsiteX251" fmla="*/ 0 w 1794510"/>
              <a:gd name="connsiteY251" fmla="*/ 594360 h 1680210"/>
              <a:gd name="connsiteX252" fmla="*/ 11430 w 1794510"/>
              <a:gd name="connsiteY252" fmla="*/ 1051560 h 1680210"/>
              <a:gd name="connsiteX253" fmla="*/ 22860 w 1794510"/>
              <a:gd name="connsiteY253" fmla="*/ 1085850 h 1680210"/>
              <a:gd name="connsiteX254" fmla="*/ 45720 w 1794510"/>
              <a:gd name="connsiteY254" fmla="*/ 1120140 h 1680210"/>
              <a:gd name="connsiteX255" fmla="*/ 68580 w 1794510"/>
              <a:gd name="connsiteY255" fmla="*/ 1165860 h 1680210"/>
              <a:gd name="connsiteX256" fmla="*/ 102870 w 1794510"/>
              <a:gd name="connsiteY256" fmla="*/ 1200150 h 1680210"/>
              <a:gd name="connsiteX257" fmla="*/ 171450 w 1794510"/>
              <a:gd name="connsiteY257" fmla="*/ 1291590 h 1680210"/>
              <a:gd name="connsiteX258" fmla="*/ 194310 w 1794510"/>
              <a:gd name="connsiteY258" fmla="*/ 1337310 h 1680210"/>
              <a:gd name="connsiteX259" fmla="*/ 274320 w 1794510"/>
              <a:gd name="connsiteY259" fmla="*/ 1405890 h 1680210"/>
              <a:gd name="connsiteX260" fmla="*/ 320040 w 1794510"/>
              <a:gd name="connsiteY260" fmla="*/ 1451610 h 1680210"/>
              <a:gd name="connsiteX261" fmla="*/ 365760 w 1794510"/>
              <a:gd name="connsiteY261" fmla="*/ 1485900 h 1680210"/>
              <a:gd name="connsiteX262" fmla="*/ 388620 w 1794510"/>
              <a:gd name="connsiteY262" fmla="*/ 1520190 h 1680210"/>
              <a:gd name="connsiteX263" fmla="*/ 445770 w 1794510"/>
              <a:gd name="connsiteY263" fmla="*/ 1554480 h 1680210"/>
              <a:gd name="connsiteX264" fmla="*/ 548640 w 1794510"/>
              <a:gd name="connsiteY264" fmla="*/ 1657350 h 1680210"/>
              <a:gd name="connsiteX265" fmla="*/ 617220 w 1794510"/>
              <a:gd name="connsiteY265" fmla="*/ 1680210 h 1680210"/>
              <a:gd name="connsiteX266" fmla="*/ 1028700 w 1794510"/>
              <a:gd name="connsiteY266" fmla="*/ 1668780 h 1680210"/>
              <a:gd name="connsiteX267" fmla="*/ 1131570 w 1794510"/>
              <a:gd name="connsiteY267" fmla="*/ 1611630 h 1680210"/>
              <a:gd name="connsiteX268" fmla="*/ 1200150 w 1794510"/>
              <a:gd name="connsiteY268" fmla="*/ 1565910 h 1680210"/>
              <a:gd name="connsiteX269" fmla="*/ 1234440 w 1794510"/>
              <a:gd name="connsiteY269" fmla="*/ 1543050 h 1680210"/>
              <a:gd name="connsiteX270" fmla="*/ 1268730 w 1794510"/>
              <a:gd name="connsiteY270" fmla="*/ 1508760 h 1680210"/>
              <a:gd name="connsiteX271" fmla="*/ 1291590 w 1794510"/>
              <a:gd name="connsiteY271" fmla="*/ 1474470 h 1680210"/>
              <a:gd name="connsiteX272" fmla="*/ 1325880 w 1794510"/>
              <a:gd name="connsiteY272" fmla="*/ 1451610 h 1680210"/>
              <a:gd name="connsiteX273" fmla="*/ 1417320 w 1794510"/>
              <a:gd name="connsiteY273" fmla="*/ 1383030 h 1680210"/>
              <a:gd name="connsiteX274" fmla="*/ 1451610 w 1794510"/>
              <a:gd name="connsiteY274" fmla="*/ 1371600 h 1680210"/>
              <a:gd name="connsiteX275" fmla="*/ 1497330 w 1794510"/>
              <a:gd name="connsiteY275" fmla="*/ 1337310 h 1680210"/>
              <a:gd name="connsiteX276" fmla="*/ 1565910 w 1794510"/>
              <a:gd name="connsiteY276" fmla="*/ 1291590 h 1680210"/>
              <a:gd name="connsiteX277" fmla="*/ 1588770 w 1794510"/>
              <a:gd name="connsiteY277" fmla="*/ 1223010 h 1680210"/>
              <a:gd name="connsiteX278" fmla="*/ 1634490 w 1794510"/>
              <a:gd name="connsiteY278" fmla="*/ 1131570 h 1680210"/>
              <a:gd name="connsiteX279" fmla="*/ 1657350 w 1794510"/>
              <a:gd name="connsiteY279" fmla="*/ 1040130 h 1680210"/>
              <a:gd name="connsiteX280" fmla="*/ 1668780 w 1794510"/>
              <a:gd name="connsiteY280" fmla="*/ 1005840 h 1680210"/>
              <a:gd name="connsiteX281" fmla="*/ 1703070 w 1794510"/>
              <a:gd name="connsiteY281" fmla="*/ 937260 h 1680210"/>
              <a:gd name="connsiteX282" fmla="*/ 1737360 w 1794510"/>
              <a:gd name="connsiteY282" fmla="*/ 822960 h 1680210"/>
              <a:gd name="connsiteX283" fmla="*/ 1760220 w 1794510"/>
              <a:gd name="connsiteY283" fmla="*/ 777240 h 1680210"/>
              <a:gd name="connsiteX284" fmla="*/ 1783080 w 1794510"/>
              <a:gd name="connsiteY284" fmla="*/ 674370 h 1680210"/>
              <a:gd name="connsiteX285" fmla="*/ 1794510 w 1794510"/>
              <a:gd name="connsiteY285" fmla="*/ 640080 h 1680210"/>
              <a:gd name="connsiteX286" fmla="*/ 1783080 w 1794510"/>
              <a:gd name="connsiteY286" fmla="*/ 480060 h 1680210"/>
              <a:gd name="connsiteX287" fmla="*/ 1737360 w 1794510"/>
              <a:gd name="connsiteY287" fmla="*/ 445770 h 1680210"/>
              <a:gd name="connsiteX288" fmla="*/ 1714500 w 1794510"/>
              <a:gd name="connsiteY288" fmla="*/ 411480 h 1680210"/>
              <a:gd name="connsiteX289" fmla="*/ 1657350 w 1794510"/>
              <a:gd name="connsiteY289" fmla="*/ 388620 h 1680210"/>
              <a:gd name="connsiteX290" fmla="*/ 1565910 w 1794510"/>
              <a:gd name="connsiteY290" fmla="*/ 342900 h 1680210"/>
              <a:gd name="connsiteX291" fmla="*/ 1520190 w 1794510"/>
              <a:gd name="connsiteY291" fmla="*/ 320040 h 1680210"/>
              <a:gd name="connsiteX292" fmla="*/ 1417320 w 1794510"/>
              <a:gd name="connsiteY292" fmla="*/ 285750 h 1680210"/>
              <a:gd name="connsiteX293" fmla="*/ 1371600 w 1794510"/>
              <a:gd name="connsiteY293" fmla="*/ 274320 h 1680210"/>
              <a:gd name="connsiteX294" fmla="*/ 1303020 w 1794510"/>
              <a:gd name="connsiteY294" fmla="*/ 251460 h 1680210"/>
              <a:gd name="connsiteX295" fmla="*/ 1234440 w 1794510"/>
              <a:gd name="connsiteY295" fmla="*/ 205740 h 1680210"/>
              <a:gd name="connsiteX296" fmla="*/ 1165860 w 1794510"/>
              <a:gd name="connsiteY296" fmla="*/ 160020 h 1680210"/>
              <a:gd name="connsiteX297" fmla="*/ 1131570 w 1794510"/>
              <a:gd name="connsiteY297" fmla="*/ 137160 h 1680210"/>
              <a:gd name="connsiteX298" fmla="*/ 1028700 w 1794510"/>
              <a:gd name="connsiteY298" fmla="*/ 308610 h 1680210"/>
              <a:gd name="connsiteX299" fmla="*/ 902970 w 1794510"/>
              <a:gd name="connsiteY299" fmla="*/ 537210 h 1680210"/>
              <a:gd name="connsiteX300" fmla="*/ 880110 w 1794510"/>
              <a:gd name="connsiteY300" fmla="*/ 594360 h 1680210"/>
              <a:gd name="connsiteX301" fmla="*/ 822960 w 1794510"/>
              <a:gd name="connsiteY301" fmla="*/ 674370 h 1680210"/>
              <a:gd name="connsiteX302" fmla="*/ 800100 w 1794510"/>
              <a:gd name="connsiteY302" fmla="*/ 765810 h 1680210"/>
              <a:gd name="connsiteX303" fmla="*/ 788670 w 1794510"/>
              <a:gd name="connsiteY303" fmla="*/ 800100 h 1680210"/>
              <a:gd name="connsiteX304" fmla="*/ 754380 w 1794510"/>
              <a:gd name="connsiteY304" fmla="*/ 982980 h 1680210"/>
              <a:gd name="connsiteX305" fmla="*/ 765810 w 1794510"/>
              <a:gd name="connsiteY305" fmla="*/ 1017270 h 1680210"/>
              <a:gd name="connsiteX306" fmla="*/ 925830 w 1794510"/>
              <a:gd name="connsiteY306" fmla="*/ 971550 h 1680210"/>
              <a:gd name="connsiteX307" fmla="*/ 960120 w 1794510"/>
              <a:gd name="connsiteY307" fmla="*/ 960120 h 1680210"/>
              <a:gd name="connsiteX308" fmla="*/ 971550 w 1794510"/>
              <a:gd name="connsiteY308" fmla="*/ 1108710 h 1680210"/>
              <a:gd name="connsiteX309" fmla="*/ 925830 w 1794510"/>
              <a:gd name="connsiteY309" fmla="*/ 1325880 h 1680210"/>
              <a:gd name="connsiteX310" fmla="*/ 1017270 w 1794510"/>
              <a:gd name="connsiteY310" fmla="*/ 1291590 h 1680210"/>
              <a:gd name="connsiteX311" fmla="*/ 1062990 w 1794510"/>
              <a:gd name="connsiteY311" fmla="*/ 1280160 h 1680210"/>
              <a:gd name="connsiteX312" fmla="*/ 1097280 w 1794510"/>
              <a:gd name="connsiteY312" fmla="*/ 1257300 h 1680210"/>
              <a:gd name="connsiteX313" fmla="*/ 1154430 w 1794510"/>
              <a:gd name="connsiteY313" fmla="*/ 1211580 h 1680210"/>
              <a:gd name="connsiteX314" fmla="*/ 1165860 w 1794510"/>
              <a:gd name="connsiteY314" fmla="*/ 1303020 h 1680210"/>
              <a:gd name="connsiteX315" fmla="*/ 1131570 w 1794510"/>
              <a:gd name="connsiteY315" fmla="*/ 1394460 h 1680210"/>
              <a:gd name="connsiteX316" fmla="*/ 1120140 w 1794510"/>
              <a:gd name="connsiteY316" fmla="*/ 1440180 h 1680210"/>
              <a:gd name="connsiteX317" fmla="*/ 1188720 w 1794510"/>
              <a:gd name="connsiteY317" fmla="*/ 1348740 h 1680210"/>
              <a:gd name="connsiteX318" fmla="*/ 1211580 w 1794510"/>
              <a:gd name="connsiteY318" fmla="*/ 1314450 h 1680210"/>
              <a:gd name="connsiteX319" fmla="*/ 1234440 w 1794510"/>
              <a:gd name="connsiteY319" fmla="*/ 1245870 h 1680210"/>
              <a:gd name="connsiteX320" fmla="*/ 1165860 w 1794510"/>
              <a:gd name="connsiteY320" fmla="*/ 1234440 h 1680210"/>
              <a:gd name="connsiteX321" fmla="*/ 1120140 w 1794510"/>
              <a:gd name="connsiteY321" fmla="*/ 1245870 h 1680210"/>
              <a:gd name="connsiteX322" fmla="*/ 1062990 w 1794510"/>
              <a:gd name="connsiteY322" fmla="*/ 1268730 h 1680210"/>
              <a:gd name="connsiteX323" fmla="*/ 1028700 w 1794510"/>
              <a:gd name="connsiteY323" fmla="*/ 1280160 h 1680210"/>
              <a:gd name="connsiteX324" fmla="*/ 914400 w 1794510"/>
              <a:gd name="connsiteY324" fmla="*/ 1223010 h 1680210"/>
              <a:gd name="connsiteX325" fmla="*/ 845820 w 1794510"/>
              <a:gd name="connsiteY325" fmla="*/ 982980 h 1680210"/>
              <a:gd name="connsiteX326" fmla="*/ 811530 w 1794510"/>
              <a:gd name="connsiteY326" fmla="*/ 697230 h 1680210"/>
              <a:gd name="connsiteX327" fmla="*/ 788670 w 1794510"/>
              <a:gd name="connsiteY327" fmla="*/ 514350 h 1680210"/>
              <a:gd name="connsiteX328" fmla="*/ 582930 w 1794510"/>
              <a:gd name="connsiteY328" fmla="*/ 502920 h 1680210"/>
              <a:gd name="connsiteX329" fmla="*/ 594360 w 1794510"/>
              <a:gd name="connsiteY329" fmla="*/ 445770 h 1680210"/>
              <a:gd name="connsiteX330" fmla="*/ 662940 w 1794510"/>
              <a:gd name="connsiteY330" fmla="*/ 377190 h 1680210"/>
              <a:gd name="connsiteX331" fmla="*/ 720090 w 1794510"/>
              <a:gd name="connsiteY331" fmla="*/ 274320 h 1680210"/>
              <a:gd name="connsiteX332" fmla="*/ 754380 w 1794510"/>
              <a:gd name="connsiteY332" fmla="*/ 251460 h 1680210"/>
              <a:gd name="connsiteX333" fmla="*/ 765810 w 1794510"/>
              <a:gd name="connsiteY333" fmla="*/ 217170 h 1680210"/>
              <a:gd name="connsiteX334" fmla="*/ 571500 w 1794510"/>
              <a:gd name="connsiteY334" fmla="*/ 171450 h 1680210"/>
              <a:gd name="connsiteX335" fmla="*/ 514350 w 1794510"/>
              <a:gd name="connsiteY335" fmla="*/ 160020 h 1680210"/>
              <a:gd name="connsiteX336" fmla="*/ 537210 w 1794510"/>
              <a:gd name="connsiteY336" fmla="*/ 125730 h 1680210"/>
              <a:gd name="connsiteX337" fmla="*/ 502920 w 1794510"/>
              <a:gd name="connsiteY337" fmla="*/ 148590 h 1680210"/>
              <a:gd name="connsiteX338" fmla="*/ 400050 w 1794510"/>
              <a:gd name="connsiteY338" fmla="*/ 251460 h 1680210"/>
              <a:gd name="connsiteX339" fmla="*/ 331470 w 1794510"/>
              <a:gd name="connsiteY339" fmla="*/ 320040 h 1680210"/>
              <a:gd name="connsiteX340" fmla="*/ 274320 w 1794510"/>
              <a:gd name="connsiteY340" fmla="*/ 400050 h 1680210"/>
              <a:gd name="connsiteX341" fmla="*/ 102870 w 1794510"/>
              <a:gd name="connsiteY341" fmla="*/ 605790 h 1680210"/>
              <a:gd name="connsiteX342" fmla="*/ 148590 w 1794510"/>
              <a:gd name="connsiteY342" fmla="*/ 628650 h 1680210"/>
              <a:gd name="connsiteX343" fmla="*/ 262890 w 1794510"/>
              <a:gd name="connsiteY343" fmla="*/ 571500 h 1680210"/>
              <a:gd name="connsiteX344" fmla="*/ 320040 w 1794510"/>
              <a:gd name="connsiteY344" fmla="*/ 548640 h 1680210"/>
              <a:gd name="connsiteX345" fmla="*/ 400050 w 1794510"/>
              <a:gd name="connsiteY345" fmla="*/ 514350 h 1680210"/>
              <a:gd name="connsiteX346" fmla="*/ 251460 w 1794510"/>
              <a:gd name="connsiteY346" fmla="*/ 754380 h 1680210"/>
              <a:gd name="connsiteX347" fmla="*/ 228600 w 1794510"/>
              <a:gd name="connsiteY347" fmla="*/ 800100 h 1680210"/>
              <a:gd name="connsiteX348" fmla="*/ 194310 w 1794510"/>
              <a:gd name="connsiteY348" fmla="*/ 834390 h 1680210"/>
              <a:gd name="connsiteX349" fmla="*/ 274320 w 1794510"/>
              <a:gd name="connsiteY349" fmla="*/ 811530 h 1680210"/>
              <a:gd name="connsiteX350" fmla="*/ 537210 w 1794510"/>
              <a:gd name="connsiteY350" fmla="*/ 594360 h 1680210"/>
              <a:gd name="connsiteX351" fmla="*/ 594360 w 1794510"/>
              <a:gd name="connsiteY351" fmla="*/ 548640 h 1680210"/>
              <a:gd name="connsiteX352" fmla="*/ 674370 w 1794510"/>
              <a:gd name="connsiteY352" fmla="*/ 468630 h 1680210"/>
              <a:gd name="connsiteX353" fmla="*/ 434340 w 1794510"/>
              <a:gd name="connsiteY353" fmla="*/ 857250 h 1680210"/>
              <a:gd name="connsiteX354" fmla="*/ 354330 w 1794510"/>
              <a:gd name="connsiteY354" fmla="*/ 994410 h 1680210"/>
              <a:gd name="connsiteX355" fmla="*/ 331470 w 1794510"/>
              <a:gd name="connsiteY355" fmla="*/ 1051560 h 1680210"/>
              <a:gd name="connsiteX356" fmla="*/ 525780 w 1794510"/>
              <a:gd name="connsiteY356" fmla="*/ 914400 h 1680210"/>
              <a:gd name="connsiteX357" fmla="*/ 800100 w 1794510"/>
              <a:gd name="connsiteY357" fmla="*/ 674370 h 1680210"/>
              <a:gd name="connsiteX358" fmla="*/ 788670 w 1794510"/>
              <a:gd name="connsiteY358" fmla="*/ 754380 h 1680210"/>
              <a:gd name="connsiteX359" fmla="*/ 731520 w 1794510"/>
              <a:gd name="connsiteY359" fmla="*/ 857250 h 1680210"/>
              <a:gd name="connsiteX360" fmla="*/ 697230 w 1794510"/>
              <a:gd name="connsiteY360" fmla="*/ 937260 h 1680210"/>
              <a:gd name="connsiteX361" fmla="*/ 651510 w 1794510"/>
              <a:gd name="connsiteY361" fmla="*/ 1017270 h 1680210"/>
              <a:gd name="connsiteX362" fmla="*/ 731520 w 1794510"/>
              <a:gd name="connsiteY362" fmla="*/ 994410 h 1680210"/>
              <a:gd name="connsiteX363" fmla="*/ 891540 w 1794510"/>
              <a:gd name="connsiteY363" fmla="*/ 880110 h 1680210"/>
              <a:gd name="connsiteX364" fmla="*/ 948690 w 1794510"/>
              <a:gd name="connsiteY364" fmla="*/ 834390 h 1680210"/>
              <a:gd name="connsiteX365" fmla="*/ 994410 w 1794510"/>
              <a:gd name="connsiteY365" fmla="*/ 811530 h 1680210"/>
              <a:gd name="connsiteX366" fmla="*/ 1074420 w 1794510"/>
              <a:gd name="connsiteY366" fmla="*/ 742950 h 1680210"/>
              <a:gd name="connsiteX367" fmla="*/ 811530 w 1794510"/>
              <a:gd name="connsiteY367" fmla="*/ 1223010 h 1680210"/>
              <a:gd name="connsiteX368" fmla="*/ 811530 w 1794510"/>
              <a:gd name="connsiteY368" fmla="*/ 1223010 h 1680210"/>
              <a:gd name="connsiteX369" fmla="*/ 777240 w 1794510"/>
              <a:gd name="connsiteY369" fmla="*/ 1303020 h 1680210"/>
              <a:gd name="connsiteX370" fmla="*/ 765810 w 1794510"/>
              <a:gd name="connsiteY370" fmla="*/ 1337310 h 1680210"/>
              <a:gd name="connsiteX371" fmla="*/ 857250 w 1794510"/>
              <a:gd name="connsiteY371" fmla="*/ 1280160 h 1680210"/>
              <a:gd name="connsiteX372" fmla="*/ 1051560 w 1794510"/>
              <a:gd name="connsiteY372" fmla="*/ 1108710 h 1680210"/>
              <a:gd name="connsiteX373" fmla="*/ 1314450 w 1794510"/>
              <a:gd name="connsiteY373" fmla="*/ 857250 h 1680210"/>
              <a:gd name="connsiteX374" fmla="*/ 1337310 w 1794510"/>
              <a:gd name="connsiteY374" fmla="*/ 822960 h 1680210"/>
              <a:gd name="connsiteX375" fmla="*/ 1325880 w 1794510"/>
              <a:gd name="connsiteY375" fmla="*/ 857250 h 1680210"/>
              <a:gd name="connsiteX376" fmla="*/ 1211580 w 1794510"/>
              <a:gd name="connsiteY376" fmla="*/ 1074420 h 1680210"/>
              <a:gd name="connsiteX377" fmla="*/ 1165860 w 1794510"/>
              <a:gd name="connsiteY377" fmla="*/ 1154430 h 1680210"/>
              <a:gd name="connsiteX378" fmla="*/ 1120140 w 1794510"/>
              <a:gd name="connsiteY378" fmla="*/ 1234440 h 1680210"/>
              <a:gd name="connsiteX379" fmla="*/ 1051560 w 1794510"/>
              <a:gd name="connsiteY379" fmla="*/ 1360170 h 1680210"/>
              <a:gd name="connsiteX380" fmla="*/ 1040130 w 1794510"/>
              <a:gd name="connsiteY380" fmla="*/ 1394460 h 1680210"/>
              <a:gd name="connsiteX381" fmla="*/ 1245870 w 1794510"/>
              <a:gd name="connsiteY381" fmla="*/ 1348740 h 1680210"/>
              <a:gd name="connsiteX382" fmla="*/ 1188720 w 1794510"/>
              <a:gd name="connsiteY382" fmla="*/ 1520190 h 1680210"/>
              <a:gd name="connsiteX383" fmla="*/ 1154430 w 1794510"/>
              <a:gd name="connsiteY383" fmla="*/ 1588770 h 1680210"/>
              <a:gd name="connsiteX384" fmla="*/ 1120140 w 1794510"/>
              <a:gd name="connsiteY384" fmla="*/ 1623060 h 1680210"/>
              <a:gd name="connsiteX385" fmla="*/ 1085850 w 1794510"/>
              <a:gd name="connsiteY385" fmla="*/ 1645920 h 1680210"/>
              <a:gd name="connsiteX386" fmla="*/ 1120140 w 1794510"/>
              <a:gd name="connsiteY386" fmla="*/ 1611630 h 1680210"/>
              <a:gd name="connsiteX387" fmla="*/ 1245870 w 1794510"/>
              <a:gd name="connsiteY387" fmla="*/ 1565910 h 1680210"/>
              <a:gd name="connsiteX388" fmla="*/ 1280160 w 1794510"/>
              <a:gd name="connsiteY388" fmla="*/ 1543050 h 1680210"/>
              <a:gd name="connsiteX389" fmla="*/ 1188720 w 1794510"/>
              <a:gd name="connsiteY389" fmla="*/ 1554480 h 1680210"/>
              <a:gd name="connsiteX390" fmla="*/ 1017270 w 1794510"/>
              <a:gd name="connsiteY390" fmla="*/ 1565910 h 1680210"/>
              <a:gd name="connsiteX391" fmla="*/ 822960 w 1794510"/>
              <a:gd name="connsiteY391" fmla="*/ 1520190 h 1680210"/>
              <a:gd name="connsiteX392" fmla="*/ 777240 w 1794510"/>
              <a:gd name="connsiteY392" fmla="*/ 1485900 h 1680210"/>
              <a:gd name="connsiteX393" fmla="*/ 697230 w 1794510"/>
              <a:gd name="connsiteY393" fmla="*/ 1440180 h 1680210"/>
              <a:gd name="connsiteX394" fmla="*/ 537210 w 1794510"/>
              <a:gd name="connsiteY394" fmla="*/ 1360170 h 1680210"/>
              <a:gd name="connsiteX395" fmla="*/ 491490 w 1794510"/>
              <a:gd name="connsiteY395" fmla="*/ 1337310 h 1680210"/>
              <a:gd name="connsiteX396" fmla="*/ 457200 w 1794510"/>
              <a:gd name="connsiteY396" fmla="*/ 1314450 h 1680210"/>
              <a:gd name="connsiteX397" fmla="*/ 445770 w 1794510"/>
              <a:gd name="connsiteY397" fmla="*/ 1280160 h 1680210"/>
              <a:gd name="connsiteX398" fmla="*/ 457200 w 1794510"/>
              <a:gd name="connsiteY398" fmla="*/ 1245870 h 1680210"/>
              <a:gd name="connsiteX399" fmla="*/ 560070 w 1794510"/>
              <a:gd name="connsiteY399" fmla="*/ 1131570 h 1680210"/>
              <a:gd name="connsiteX400" fmla="*/ 605790 w 1794510"/>
              <a:gd name="connsiteY400" fmla="*/ 1074420 h 1680210"/>
              <a:gd name="connsiteX401" fmla="*/ 662940 w 1794510"/>
              <a:gd name="connsiteY401" fmla="*/ 1017270 h 1680210"/>
              <a:gd name="connsiteX402" fmla="*/ 731520 w 1794510"/>
              <a:gd name="connsiteY402" fmla="*/ 994410 h 1680210"/>
              <a:gd name="connsiteX403" fmla="*/ 697230 w 1794510"/>
              <a:gd name="connsiteY403" fmla="*/ 1314450 h 1680210"/>
              <a:gd name="connsiteX404" fmla="*/ 674370 w 1794510"/>
              <a:gd name="connsiteY404" fmla="*/ 1360170 h 1680210"/>
              <a:gd name="connsiteX405" fmla="*/ 880110 w 1794510"/>
              <a:gd name="connsiteY405" fmla="*/ 1245870 h 1680210"/>
              <a:gd name="connsiteX406" fmla="*/ 1017270 w 1794510"/>
              <a:gd name="connsiteY406" fmla="*/ 1154430 h 1680210"/>
              <a:gd name="connsiteX407" fmla="*/ 1051560 w 1794510"/>
              <a:gd name="connsiteY407" fmla="*/ 1108710 h 1680210"/>
              <a:gd name="connsiteX408" fmla="*/ 1154430 w 1794510"/>
              <a:gd name="connsiteY408" fmla="*/ 1028700 h 1680210"/>
              <a:gd name="connsiteX409" fmla="*/ 1097280 w 1794510"/>
              <a:gd name="connsiteY409" fmla="*/ 1154430 h 1680210"/>
              <a:gd name="connsiteX410" fmla="*/ 1005840 w 1794510"/>
              <a:gd name="connsiteY410" fmla="*/ 1314450 h 1680210"/>
              <a:gd name="connsiteX411" fmla="*/ 960120 w 1794510"/>
              <a:gd name="connsiteY411" fmla="*/ 1405890 h 1680210"/>
              <a:gd name="connsiteX412" fmla="*/ 937260 w 1794510"/>
              <a:gd name="connsiteY412" fmla="*/ 1451610 h 1680210"/>
              <a:gd name="connsiteX413" fmla="*/ 1074420 w 1794510"/>
              <a:gd name="connsiteY413" fmla="*/ 1394460 h 1680210"/>
              <a:gd name="connsiteX414" fmla="*/ 1268730 w 1794510"/>
              <a:gd name="connsiteY414" fmla="*/ 1291590 h 1680210"/>
              <a:gd name="connsiteX415" fmla="*/ 1485900 w 1794510"/>
              <a:gd name="connsiteY415" fmla="*/ 1154430 h 1680210"/>
              <a:gd name="connsiteX416" fmla="*/ 1508760 w 1794510"/>
              <a:gd name="connsiteY416" fmla="*/ 1097280 h 1680210"/>
              <a:gd name="connsiteX417" fmla="*/ 1474470 w 1794510"/>
              <a:gd name="connsiteY417" fmla="*/ 628650 h 1680210"/>
              <a:gd name="connsiteX418" fmla="*/ 1451610 w 1794510"/>
              <a:gd name="connsiteY418" fmla="*/ 514350 h 1680210"/>
              <a:gd name="connsiteX419" fmla="*/ 1440180 w 1794510"/>
              <a:gd name="connsiteY419" fmla="*/ 468630 h 1680210"/>
              <a:gd name="connsiteX420" fmla="*/ 1428750 w 1794510"/>
              <a:gd name="connsiteY420" fmla="*/ 411480 h 1680210"/>
              <a:gd name="connsiteX421" fmla="*/ 1405890 w 1794510"/>
              <a:gd name="connsiteY421" fmla="*/ 365760 h 1680210"/>
              <a:gd name="connsiteX422" fmla="*/ 1383030 w 1794510"/>
              <a:gd name="connsiteY422" fmla="*/ 274320 h 1680210"/>
              <a:gd name="connsiteX423" fmla="*/ 1314450 w 1794510"/>
              <a:gd name="connsiteY423" fmla="*/ 228600 h 1680210"/>
              <a:gd name="connsiteX424" fmla="*/ 1280160 w 1794510"/>
              <a:gd name="connsiteY424" fmla="*/ 205740 h 1680210"/>
              <a:gd name="connsiteX425" fmla="*/ 1234440 w 1794510"/>
              <a:gd name="connsiteY425" fmla="*/ 194310 h 1680210"/>
              <a:gd name="connsiteX426" fmla="*/ 765810 w 1794510"/>
              <a:gd name="connsiteY426" fmla="*/ 194310 h 168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Lst>
            <a:rect l="l" t="t" r="r" b="b"/>
            <a:pathLst>
              <a:path w="1794510" h="1680210">
                <a:moveTo>
                  <a:pt x="491490" y="1531620"/>
                </a:moveTo>
                <a:cubicBezTo>
                  <a:pt x="472440" y="1520190"/>
                  <a:pt x="450049" y="1513039"/>
                  <a:pt x="434340" y="1497330"/>
                </a:cubicBezTo>
                <a:cubicBezTo>
                  <a:pt x="414913" y="1477903"/>
                  <a:pt x="405105" y="1450729"/>
                  <a:pt x="388620" y="1428750"/>
                </a:cubicBezTo>
                <a:cubicBezTo>
                  <a:pt x="377190" y="1413510"/>
                  <a:pt x="363581" y="1399683"/>
                  <a:pt x="354330" y="1383030"/>
                </a:cubicBezTo>
                <a:cubicBezTo>
                  <a:pt x="296334" y="1278638"/>
                  <a:pt x="358881" y="1370788"/>
                  <a:pt x="320040" y="1280160"/>
                </a:cubicBezTo>
                <a:cubicBezTo>
                  <a:pt x="314629" y="1267534"/>
                  <a:pt x="304800" y="1257300"/>
                  <a:pt x="297180" y="1245870"/>
                </a:cubicBezTo>
                <a:cubicBezTo>
                  <a:pt x="291380" y="1222669"/>
                  <a:pt x="284159" y="1188817"/>
                  <a:pt x="274320" y="1165860"/>
                </a:cubicBezTo>
                <a:cubicBezTo>
                  <a:pt x="214204" y="1025589"/>
                  <a:pt x="285995" y="1200641"/>
                  <a:pt x="228600" y="1085850"/>
                </a:cubicBezTo>
                <a:cubicBezTo>
                  <a:pt x="220401" y="1069452"/>
                  <a:pt x="209402" y="1020489"/>
                  <a:pt x="205740" y="1005840"/>
                </a:cubicBezTo>
                <a:cubicBezTo>
                  <a:pt x="213360" y="979170"/>
                  <a:pt x="201077" y="922390"/>
                  <a:pt x="228600" y="925830"/>
                </a:cubicBezTo>
                <a:cubicBezTo>
                  <a:pt x="266406" y="930556"/>
                  <a:pt x="275208" y="986144"/>
                  <a:pt x="297180" y="1017270"/>
                </a:cubicBezTo>
                <a:cubicBezTo>
                  <a:pt x="320946" y="1050938"/>
                  <a:pt x="340784" y="1087359"/>
                  <a:pt x="365760" y="1120140"/>
                </a:cubicBezTo>
                <a:cubicBezTo>
                  <a:pt x="401828" y="1167479"/>
                  <a:pt x="457957" y="1202043"/>
                  <a:pt x="480060" y="1257300"/>
                </a:cubicBezTo>
                <a:cubicBezTo>
                  <a:pt x="531447" y="1385767"/>
                  <a:pt x="470667" y="1255580"/>
                  <a:pt x="537210" y="1348740"/>
                </a:cubicBezTo>
                <a:cubicBezTo>
                  <a:pt x="547114" y="1362605"/>
                  <a:pt x="551616" y="1379666"/>
                  <a:pt x="560070" y="1394460"/>
                </a:cubicBezTo>
                <a:cubicBezTo>
                  <a:pt x="566886" y="1406387"/>
                  <a:pt x="589073" y="1441037"/>
                  <a:pt x="582930" y="1428750"/>
                </a:cubicBezTo>
                <a:cubicBezTo>
                  <a:pt x="401366" y="1065621"/>
                  <a:pt x="516781" y="1339545"/>
                  <a:pt x="434340" y="1108710"/>
                </a:cubicBezTo>
                <a:cubicBezTo>
                  <a:pt x="396361" y="1002370"/>
                  <a:pt x="427956" y="1097624"/>
                  <a:pt x="388620" y="1005840"/>
                </a:cubicBezTo>
                <a:cubicBezTo>
                  <a:pt x="383874" y="994766"/>
                  <a:pt x="370507" y="961525"/>
                  <a:pt x="377190" y="971550"/>
                </a:cubicBezTo>
                <a:cubicBezTo>
                  <a:pt x="391367" y="992816"/>
                  <a:pt x="397758" y="1018567"/>
                  <a:pt x="411480" y="1040130"/>
                </a:cubicBezTo>
                <a:cubicBezTo>
                  <a:pt x="424578" y="1060712"/>
                  <a:pt x="444648" y="1076361"/>
                  <a:pt x="457200" y="1097280"/>
                </a:cubicBezTo>
                <a:cubicBezTo>
                  <a:pt x="490805" y="1153288"/>
                  <a:pt x="467217" y="1150165"/>
                  <a:pt x="502920" y="1200150"/>
                </a:cubicBezTo>
                <a:cubicBezTo>
                  <a:pt x="512315" y="1213304"/>
                  <a:pt x="544439" y="1219982"/>
                  <a:pt x="537210" y="1234440"/>
                </a:cubicBezTo>
                <a:cubicBezTo>
                  <a:pt x="530185" y="1248491"/>
                  <a:pt x="506730" y="1226820"/>
                  <a:pt x="491490" y="1223010"/>
                </a:cubicBezTo>
                <a:cubicBezTo>
                  <a:pt x="457200" y="1188720"/>
                  <a:pt x="410307" y="1163514"/>
                  <a:pt x="388620" y="1120140"/>
                </a:cubicBezTo>
                <a:cubicBezTo>
                  <a:pt x="359617" y="1062133"/>
                  <a:pt x="379937" y="1083871"/>
                  <a:pt x="331470" y="1051560"/>
                </a:cubicBezTo>
                <a:cubicBezTo>
                  <a:pt x="249793" y="929045"/>
                  <a:pt x="312823" y="1025878"/>
                  <a:pt x="502920" y="1257300"/>
                </a:cubicBezTo>
                <a:cubicBezTo>
                  <a:pt x="525216" y="1284443"/>
                  <a:pt x="549013" y="1310325"/>
                  <a:pt x="571500" y="1337310"/>
                </a:cubicBezTo>
                <a:cubicBezTo>
                  <a:pt x="587118" y="1356051"/>
                  <a:pt x="602242" y="1375203"/>
                  <a:pt x="617220" y="1394460"/>
                </a:cubicBezTo>
                <a:cubicBezTo>
                  <a:pt x="628916" y="1409497"/>
                  <a:pt x="640080" y="1424940"/>
                  <a:pt x="651510" y="1440180"/>
                </a:cubicBezTo>
                <a:lnTo>
                  <a:pt x="685800" y="1485900"/>
                </a:lnTo>
                <a:cubicBezTo>
                  <a:pt x="663940" y="1311022"/>
                  <a:pt x="698544" y="1477097"/>
                  <a:pt x="605790" y="1291590"/>
                </a:cubicBezTo>
                <a:cubicBezTo>
                  <a:pt x="589626" y="1259261"/>
                  <a:pt x="585988" y="1221834"/>
                  <a:pt x="571500" y="1188720"/>
                </a:cubicBezTo>
                <a:cubicBezTo>
                  <a:pt x="559188" y="1160578"/>
                  <a:pt x="539517" y="1136184"/>
                  <a:pt x="525780" y="1108710"/>
                </a:cubicBezTo>
                <a:cubicBezTo>
                  <a:pt x="516604" y="1090359"/>
                  <a:pt x="512096" y="1069911"/>
                  <a:pt x="502920" y="1051560"/>
                </a:cubicBezTo>
                <a:cubicBezTo>
                  <a:pt x="496777" y="1039273"/>
                  <a:pt x="486203" y="1029557"/>
                  <a:pt x="480060" y="1017270"/>
                </a:cubicBezTo>
                <a:cubicBezTo>
                  <a:pt x="474672" y="1006494"/>
                  <a:pt x="456582" y="982980"/>
                  <a:pt x="468630" y="982980"/>
                </a:cubicBezTo>
                <a:cubicBezTo>
                  <a:pt x="484794" y="982980"/>
                  <a:pt x="492822" y="1004648"/>
                  <a:pt x="502920" y="1017270"/>
                </a:cubicBezTo>
                <a:cubicBezTo>
                  <a:pt x="553856" y="1080940"/>
                  <a:pt x="588871" y="1159381"/>
                  <a:pt x="651510" y="1211580"/>
                </a:cubicBezTo>
                <a:cubicBezTo>
                  <a:pt x="674370" y="1230630"/>
                  <a:pt x="699049" y="1247689"/>
                  <a:pt x="720090" y="1268730"/>
                </a:cubicBezTo>
                <a:cubicBezTo>
                  <a:pt x="729804" y="1278444"/>
                  <a:pt x="735669" y="1291371"/>
                  <a:pt x="742950" y="1303020"/>
                </a:cubicBezTo>
                <a:cubicBezTo>
                  <a:pt x="754724" y="1321859"/>
                  <a:pt x="765810" y="1341120"/>
                  <a:pt x="777240" y="1360170"/>
                </a:cubicBezTo>
                <a:cubicBezTo>
                  <a:pt x="765810" y="1310640"/>
                  <a:pt x="759376" y="1259685"/>
                  <a:pt x="742950" y="1211580"/>
                </a:cubicBezTo>
                <a:cubicBezTo>
                  <a:pt x="650510" y="940863"/>
                  <a:pt x="662154" y="970175"/>
                  <a:pt x="571500" y="811530"/>
                </a:cubicBezTo>
                <a:cubicBezTo>
                  <a:pt x="543433" y="699264"/>
                  <a:pt x="584067" y="836664"/>
                  <a:pt x="525780" y="720090"/>
                </a:cubicBezTo>
                <a:cubicBezTo>
                  <a:pt x="515004" y="698537"/>
                  <a:pt x="487052" y="633375"/>
                  <a:pt x="502920" y="651510"/>
                </a:cubicBezTo>
                <a:cubicBezTo>
                  <a:pt x="590495" y="751596"/>
                  <a:pt x="580380" y="732013"/>
                  <a:pt x="651510" y="845820"/>
                </a:cubicBezTo>
                <a:cubicBezTo>
                  <a:pt x="667790" y="871868"/>
                  <a:pt x="683493" y="898356"/>
                  <a:pt x="697230" y="925830"/>
                </a:cubicBezTo>
                <a:cubicBezTo>
                  <a:pt x="706406" y="944181"/>
                  <a:pt x="709075" y="965670"/>
                  <a:pt x="720090" y="982980"/>
                </a:cubicBezTo>
                <a:cubicBezTo>
                  <a:pt x="736066" y="1008085"/>
                  <a:pt x="758190" y="1028700"/>
                  <a:pt x="777240" y="1051560"/>
                </a:cubicBezTo>
                <a:cubicBezTo>
                  <a:pt x="773430" y="1017270"/>
                  <a:pt x="775288" y="981864"/>
                  <a:pt x="765810" y="948690"/>
                </a:cubicBezTo>
                <a:cubicBezTo>
                  <a:pt x="759707" y="927329"/>
                  <a:pt x="740713" y="911765"/>
                  <a:pt x="731520" y="891540"/>
                </a:cubicBezTo>
                <a:cubicBezTo>
                  <a:pt x="721549" y="869603"/>
                  <a:pt x="689383" y="808502"/>
                  <a:pt x="708660" y="822960"/>
                </a:cubicBezTo>
                <a:lnTo>
                  <a:pt x="754380" y="857250"/>
                </a:lnTo>
                <a:cubicBezTo>
                  <a:pt x="762000" y="883920"/>
                  <a:pt x="763958" y="912910"/>
                  <a:pt x="777240" y="937260"/>
                </a:cubicBezTo>
                <a:cubicBezTo>
                  <a:pt x="787561" y="956181"/>
                  <a:pt x="809496" y="966150"/>
                  <a:pt x="822960" y="982980"/>
                </a:cubicBezTo>
                <a:cubicBezTo>
                  <a:pt x="840123" y="1004434"/>
                  <a:pt x="853440" y="1028700"/>
                  <a:pt x="868680" y="1051560"/>
                </a:cubicBezTo>
                <a:lnTo>
                  <a:pt x="891540" y="1085850"/>
                </a:lnTo>
                <a:lnTo>
                  <a:pt x="914400" y="1120140"/>
                </a:lnTo>
                <a:cubicBezTo>
                  <a:pt x="887661" y="906230"/>
                  <a:pt x="924027" y="1114730"/>
                  <a:pt x="880110" y="982980"/>
                </a:cubicBezTo>
                <a:cubicBezTo>
                  <a:pt x="870175" y="953174"/>
                  <a:pt x="857250" y="891540"/>
                  <a:pt x="857250" y="891540"/>
                </a:cubicBezTo>
                <a:cubicBezTo>
                  <a:pt x="876300" y="887730"/>
                  <a:pt x="896210" y="873289"/>
                  <a:pt x="914400" y="880110"/>
                </a:cubicBezTo>
                <a:cubicBezTo>
                  <a:pt x="932237" y="886799"/>
                  <a:pt x="935220" y="912360"/>
                  <a:pt x="948690" y="925830"/>
                </a:cubicBezTo>
                <a:cubicBezTo>
                  <a:pt x="1079163" y="1056303"/>
                  <a:pt x="898966" y="840815"/>
                  <a:pt x="1040130" y="1017270"/>
                </a:cubicBezTo>
                <a:cubicBezTo>
                  <a:pt x="1047750" y="986790"/>
                  <a:pt x="1064641" y="957205"/>
                  <a:pt x="1062990" y="925830"/>
                </a:cubicBezTo>
                <a:cubicBezTo>
                  <a:pt x="1060628" y="880945"/>
                  <a:pt x="1013609" y="756658"/>
                  <a:pt x="994410" y="708660"/>
                </a:cubicBezTo>
                <a:cubicBezTo>
                  <a:pt x="978155" y="668021"/>
                  <a:pt x="959837" y="635231"/>
                  <a:pt x="948690" y="594360"/>
                </a:cubicBezTo>
                <a:cubicBezTo>
                  <a:pt x="940423" y="564049"/>
                  <a:pt x="906541" y="478120"/>
                  <a:pt x="925830" y="502920"/>
                </a:cubicBezTo>
                <a:lnTo>
                  <a:pt x="1005840" y="605790"/>
                </a:lnTo>
                <a:cubicBezTo>
                  <a:pt x="1020912" y="624973"/>
                  <a:pt x="1042500" y="640289"/>
                  <a:pt x="1051560" y="662940"/>
                </a:cubicBezTo>
                <a:cubicBezTo>
                  <a:pt x="1082424" y="740101"/>
                  <a:pt x="1059912" y="705582"/>
                  <a:pt x="1120140" y="765810"/>
                </a:cubicBezTo>
                <a:cubicBezTo>
                  <a:pt x="1127760" y="739140"/>
                  <a:pt x="1144976" y="713467"/>
                  <a:pt x="1143000" y="685800"/>
                </a:cubicBezTo>
                <a:cubicBezTo>
                  <a:pt x="1140933" y="656858"/>
                  <a:pt x="1117886" y="633317"/>
                  <a:pt x="1108710" y="605790"/>
                </a:cubicBezTo>
                <a:cubicBezTo>
                  <a:pt x="1064395" y="472846"/>
                  <a:pt x="1131879" y="617838"/>
                  <a:pt x="1074420" y="502920"/>
                </a:cubicBezTo>
                <a:cubicBezTo>
                  <a:pt x="1085850" y="499110"/>
                  <a:pt x="1097125" y="488180"/>
                  <a:pt x="1108710" y="491490"/>
                </a:cubicBezTo>
                <a:cubicBezTo>
                  <a:pt x="1143737" y="501498"/>
                  <a:pt x="1159499" y="533383"/>
                  <a:pt x="1177290" y="560070"/>
                </a:cubicBezTo>
                <a:cubicBezTo>
                  <a:pt x="1181100" y="548640"/>
                  <a:pt x="1180201" y="534299"/>
                  <a:pt x="1188720" y="525780"/>
                </a:cubicBezTo>
                <a:cubicBezTo>
                  <a:pt x="1215301" y="499199"/>
                  <a:pt x="1236634" y="519988"/>
                  <a:pt x="1257300" y="537210"/>
                </a:cubicBezTo>
                <a:cubicBezTo>
                  <a:pt x="1269718" y="547558"/>
                  <a:pt x="1280160" y="560070"/>
                  <a:pt x="1291590" y="571500"/>
                </a:cubicBezTo>
                <a:cubicBezTo>
                  <a:pt x="1299210" y="544830"/>
                  <a:pt x="1312821" y="519179"/>
                  <a:pt x="1314450" y="491490"/>
                </a:cubicBezTo>
                <a:cubicBezTo>
                  <a:pt x="1316698" y="453266"/>
                  <a:pt x="1308842" y="415035"/>
                  <a:pt x="1303020" y="377190"/>
                </a:cubicBezTo>
                <a:cubicBezTo>
                  <a:pt x="1301188" y="365282"/>
                  <a:pt x="1296978" y="353676"/>
                  <a:pt x="1291590" y="342900"/>
                </a:cubicBezTo>
                <a:cubicBezTo>
                  <a:pt x="1285447" y="330613"/>
                  <a:pt x="1279457" y="317192"/>
                  <a:pt x="1268730" y="308610"/>
                </a:cubicBezTo>
                <a:cubicBezTo>
                  <a:pt x="1169238" y="229017"/>
                  <a:pt x="1188663" y="266131"/>
                  <a:pt x="1074420" y="217170"/>
                </a:cubicBezTo>
                <a:cubicBezTo>
                  <a:pt x="965519" y="170498"/>
                  <a:pt x="1069443" y="192817"/>
                  <a:pt x="960120" y="160020"/>
                </a:cubicBezTo>
                <a:cubicBezTo>
                  <a:pt x="940151" y="154029"/>
                  <a:pt x="850669" y="139873"/>
                  <a:pt x="834390" y="137160"/>
                </a:cubicBezTo>
                <a:cubicBezTo>
                  <a:pt x="749939" y="362362"/>
                  <a:pt x="871886" y="58237"/>
                  <a:pt x="662940" y="434340"/>
                </a:cubicBezTo>
                <a:cubicBezTo>
                  <a:pt x="643890" y="468630"/>
                  <a:pt x="628987" y="505578"/>
                  <a:pt x="605790" y="537210"/>
                </a:cubicBezTo>
                <a:cubicBezTo>
                  <a:pt x="586672" y="563280"/>
                  <a:pt x="537210" y="605790"/>
                  <a:pt x="537210" y="605790"/>
                </a:cubicBezTo>
                <a:cubicBezTo>
                  <a:pt x="533400" y="621030"/>
                  <a:pt x="530096" y="636405"/>
                  <a:pt x="525780" y="651510"/>
                </a:cubicBezTo>
                <a:cubicBezTo>
                  <a:pt x="506680" y="718360"/>
                  <a:pt x="492565" y="690641"/>
                  <a:pt x="617220" y="662940"/>
                </a:cubicBezTo>
                <a:cubicBezTo>
                  <a:pt x="636270" y="651510"/>
                  <a:pt x="654499" y="638585"/>
                  <a:pt x="674370" y="628650"/>
                </a:cubicBezTo>
                <a:cubicBezTo>
                  <a:pt x="692721" y="619474"/>
                  <a:pt x="714927" y="617858"/>
                  <a:pt x="731520" y="605790"/>
                </a:cubicBezTo>
                <a:cubicBezTo>
                  <a:pt x="757666" y="586775"/>
                  <a:pt x="800100" y="537210"/>
                  <a:pt x="800100" y="537210"/>
                </a:cubicBezTo>
                <a:cubicBezTo>
                  <a:pt x="803910" y="552450"/>
                  <a:pt x="814938" y="567595"/>
                  <a:pt x="811530" y="582930"/>
                </a:cubicBezTo>
                <a:cubicBezTo>
                  <a:pt x="806711" y="604617"/>
                  <a:pt x="787175" y="620209"/>
                  <a:pt x="777240" y="640080"/>
                </a:cubicBezTo>
                <a:cubicBezTo>
                  <a:pt x="771852" y="650856"/>
                  <a:pt x="771198" y="663594"/>
                  <a:pt x="765810" y="674370"/>
                </a:cubicBezTo>
                <a:cubicBezTo>
                  <a:pt x="759667" y="686657"/>
                  <a:pt x="729213" y="708660"/>
                  <a:pt x="742950" y="708660"/>
                </a:cubicBezTo>
                <a:cubicBezTo>
                  <a:pt x="768508" y="708660"/>
                  <a:pt x="788670" y="685800"/>
                  <a:pt x="811530" y="674370"/>
                </a:cubicBezTo>
                <a:cubicBezTo>
                  <a:pt x="822960" y="659130"/>
                  <a:pt x="832350" y="642120"/>
                  <a:pt x="845820" y="628650"/>
                </a:cubicBezTo>
                <a:cubicBezTo>
                  <a:pt x="893530" y="580940"/>
                  <a:pt x="887463" y="613944"/>
                  <a:pt x="914400" y="560070"/>
                </a:cubicBezTo>
                <a:cubicBezTo>
                  <a:pt x="919788" y="549294"/>
                  <a:pt x="920442" y="536556"/>
                  <a:pt x="925830" y="525780"/>
                </a:cubicBezTo>
                <a:cubicBezTo>
                  <a:pt x="931973" y="513493"/>
                  <a:pt x="960977" y="485347"/>
                  <a:pt x="948690" y="491490"/>
                </a:cubicBezTo>
                <a:cubicBezTo>
                  <a:pt x="893573" y="519049"/>
                  <a:pt x="872297" y="562468"/>
                  <a:pt x="834390" y="605790"/>
                </a:cubicBezTo>
                <a:cubicBezTo>
                  <a:pt x="765395" y="684642"/>
                  <a:pt x="831211" y="591350"/>
                  <a:pt x="777240" y="685800"/>
                </a:cubicBezTo>
                <a:cubicBezTo>
                  <a:pt x="770424" y="697727"/>
                  <a:pt x="748237" y="707803"/>
                  <a:pt x="754380" y="720090"/>
                </a:cubicBezTo>
                <a:cubicBezTo>
                  <a:pt x="759768" y="730866"/>
                  <a:pt x="777240" y="712470"/>
                  <a:pt x="788670" y="708660"/>
                </a:cubicBezTo>
                <a:cubicBezTo>
                  <a:pt x="665531" y="893369"/>
                  <a:pt x="823639" y="665920"/>
                  <a:pt x="685800" y="834390"/>
                </a:cubicBezTo>
                <a:cubicBezTo>
                  <a:pt x="668402" y="855654"/>
                  <a:pt x="659507" y="883543"/>
                  <a:pt x="640080" y="902970"/>
                </a:cubicBezTo>
                <a:cubicBezTo>
                  <a:pt x="628032" y="915018"/>
                  <a:pt x="608809" y="916799"/>
                  <a:pt x="594360" y="925830"/>
                </a:cubicBezTo>
                <a:cubicBezTo>
                  <a:pt x="515276" y="975257"/>
                  <a:pt x="581718" y="949094"/>
                  <a:pt x="514350" y="971550"/>
                </a:cubicBezTo>
                <a:cubicBezTo>
                  <a:pt x="502920" y="963930"/>
                  <a:pt x="486876" y="960617"/>
                  <a:pt x="480060" y="948690"/>
                </a:cubicBezTo>
                <a:cubicBezTo>
                  <a:pt x="470421" y="931822"/>
                  <a:pt x="469967" y="910921"/>
                  <a:pt x="468630" y="891540"/>
                </a:cubicBezTo>
                <a:cubicBezTo>
                  <a:pt x="462333" y="800238"/>
                  <a:pt x="461010" y="708660"/>
                  <a:pt x="457200" y="617220"/>
                </a:cubicBezTo>
                <a:cubicBezTo>
                  <a:pt x="422910" y="681990"/>
                  <a:pt x="389235" y="747089"/>
                  <a:pt x="354330" y="811530"/>
                </a:cubicBezTo>
                <a:cubicBezTo>
                  <a:pt x="339700" y="838539"/>
                  <a:pt x="330330" y="869820"/>
                  <a:pt x="308610" y="891540"/>
                </a:cubicBezTo>
                <a:cubicBezTo>
                  <a:pt x="297180" y="902970"/>
                  <a:pt x="284556" y="913319"/>
                  <a:pt x="274320" y="925830"/>
                </a:cubicBezTo>
                <a:cubicBezTo>
                  <a:pt x="250194" y="955318"/>
                  <a:pt x="205740" y="1017270"/>
                  <a:pt x="205740" y="1017270"/>
                </a:cubicBezTo>
                <a:cubicBezTo>
                  <a:pt x="201930" y="1002030"/>
                  <a:pt x="192362" y="987138"/>
                  <a:pt x="194310" y="971550"/>
                </a:cubicBezTo>
                <a:cubicBezTo>
                  <a:pt x="196423" y="954643"/>
                  <a:pt x="210842" y="941650"/>
                  <a:pt x="217170" y="925830"/>
                </a:cubicBezTo>
                <a:cubicBezTo>
                  <a:pt x="226119" y="903457"/>
                  <a:pt x="229254" y="878803"/>
                  <a:pt x="240030" y="857250"/>
                </a:cubicBezTo>
                <a:cubicBezTo>
                  <a:pt x="268278" y="800754"/>
                  <a:pt x="257502" y="827694"/>
                  <a:pt x="274320" y="777240"/>
                </a:cubicBezTo>
                <a:cubicBezTo>
                  <a:pt x="278130" y="792480"/>
                  <a:pt x="283915" y="807359"/>
                  <a:pt x="285750" y="822960"/>
                </a:cubicBezTo>
                <a:cubicBezTo>
                  <a:pt x="308528" y="1016576"/>
                  <a:pt x="293409" y="1018683"/>
                  <a:pt x="274320" y="1257300"/>
                </a:cubicBezTo>
                <a:cubicBezTo>
                  <a:pt x="259080" y="1238250"/>
                  <a:pt x="240080" y="1221676"/>
                  <a:pt x="228600" y="1200150"/>
                </a:cubicBezTo>
                <a:cubicBezTo>
                  <a:pt x="114888" y="986939"/>
                  <a:pt x="235781" y="1156385"/>
                  <a:pt x="148590" y="1040130"/>
                </a:cubicBezTo>
                <a:cubicBezTo>
                  <a:pt x="144780" y="1028700"/>
                  <a:pt x="145679" y="1014359"/>
                  <a:pt x="137160" y="1005840"/>
                </a:cubicBezTo>
                <a:cubicBezTo>
                  <a:pt x="128641" y="997321"/>
                  <a:pt x="114724" y="996565"/>
                  <a:pt x="102870" y="994410"/>
                </a:cubicBezTo>
                <a:cubicBezTo>
                  <a:pt x="72648" y="988915"/>
                  <a:pt x="41910" y="986790"/>
                  <a:pt x="11430" y="982980"/>
                </a:cubicBezTo>
                <a:cubicBezTo>
                  <a:pt x="7620" y="971550"/>
                  <a:pt x="0" y="960738"/>
                  <a:pt x="0" y="948690"/>
                </a:cubicBezTo>
                <a:cubicBezTo>
                  <a:pt x="0" y="779256"/>
                  <a:pt x="186" y="860377"/>
                  <a:pt x="22860" y="777240"/>
                </a:cubicBezTo>
                <a:cubicBezTo>
                  <a:pt x="31127" y="746929"/>
                  <a:pt x="28292" y="711941"/>
                  <a:pt x="45720" y="685800"/>
                </a:cubicBezTo>
                <a:cubicBezTo>
                  <a:pt x="68678" y="651363"/>
                  <a:pt x="74038" y="646395"/>
                  <a:pt x="91440" y="605790"/>
                </a:cubicBezTo>
                <a:cubicBezTo>
                  <a:pt x="96186" y="594716"/>
                  <a:pt x="99560" y="583085"/>
                  <a:pt x="102870" y="571500"/>
                </a:cubicBezTo>
                <a:cubicBezTo>
                  <a:pt x="107186" y="556395"/>
                  <a:pt x="108112" y="540219"/>
                  <a:pt x="114300" y="525780"/>
                </a:cubicBezTo>
                <a:cubicBezTo>
                  <a:pt x="120072" y="512311"/>
                  <a:pt x="167268" y="451625"/>
                  <a:pt x="171450" y="445770"/>
                </a:cubicBezTo>
                <a:cubicBezTo>
                  <a:pt x="179435" y="434592"/>
                  <a:pt x="185516" y="422033"/>
                  <a:pt x="194310" y="411480"/>
                </a:cubicBezTo>
                <a:cubicBezTo>
                  <a:pt x="204658" y="399062"/>
                  <a:pt x="219205" y="390344"/>
                  <a:pt x="228600" y="377190"/>
                </a:cubicBezTo>
                <a:cubicBezTo>
                  <a:pt x="268241" y="321693"/>
                  <a:pt x="238016" y="346928"/>
                  <a:pt x="262890" y="297180"/>
                </a:cubicBezTo>
                <a:cubicBezTo>
                  <a:pt x="302781" y="217398"/>
                  <a:pt x="286795" y="259766"/>
                  <a:pt x="342900" y="194310"/>
                </a:cubicBezTo>
                <a:cubicBezTo>
                  <a:pt x="393700" y="135043"/>
                  <a:pt x="334010" y="181187"/>
                  <a:pt x="400050" y="137160"/>
                </a:cubicBezTo>
                <a:cubicBezTo>
                  <a:pt x="407670" y="125730"/>
                  <a:pt x="411261" y="110151"/>
                  <a:pt x="422910" y="102870"/>
                </a:cubicBezTo>
                <a:cubicBezTo>
                  <a:pt x="443344" y="90099"/>
                  <a:pt x="468630" y="87630"/>
                  <a:pt x="491490" y="80010"/>
                </a:cubicBezTo>
                <a:cubicBezTo>
                  <a:pt x="502920" y="76200"/>
                  <a:pt x="515755" y="75263"/>
                  <a:pt x="525780" y="68580"/>
                </a:cubicBezTo>
                <a:cubicBezTo>
                  <a:pt x="586322" y="28219"/>
                  <a:pt x="538949" y="52677"/>
                  <a:pt x="640080" y="34290"/>
                </a:cubicBezTo>
                <a:cubicBezTo>
                  <a:pt x="655536" y="31480"/>
                  <a:pt x="670305" y="25443"/>
                  <a:pt x="685800" y="22860"/>
                </a:cubicBezTo>
                <a:cubicBezTo>
                  <a:pt x="716099" y="17810"/>
                  <a:pt x="746792" y="15490"/>
                  <a:pt x="777240" y="11430"/>
                </a:cubicBezTo>
                <a:lnTo>
                  <a:pt x="857250" y="0"/>
                </a:lnTo>
                <a:cubicBezTo>
                  <a:pt x="971550" y="3810"/>
                  <a:pt x="1085996" y="4512"/>
                  <a:pt x="1200150" y="11430"/>
                </a:cubicBezTo>
                <a:cubicBezTo>
                  <a:pt x="1212176" y="12159"/>
                  <a:pt x="1224223" y="16474"/>
                  <a:pt x="1234440" y="22860"/>
                </a:cubicBezTo>
                <a:cubicBezTo>
                  <a:pt x="1255128" y="35790"/>
                  <a:pt x="1274339" y="51329"/>
                  <a:pt x="1291590" y="68580"/>
                </a:cubicBezTo>
                <a:cubicBezTo>
                  <a:pt x="1305060" y="82050"/>
                  <a:pt x="1314450" y="99060"/>
                  <a:pt x="1325880" y="114300"/>
                </a:cubicBezTo>
                <a:cubicBezTo>
                  <a:pt x="1329690" y="125730"/>
                  <a:pt x="1331922" y="137814"/>
                  <a:pt x="1337310" y="148590"/>
                </a:cubicBezTo>
                <a:cubicBezTo>
                  <a:pt x="1343453" y="160877"/>
                  <a:pt x="1355347" y="170018"/>
                  <a:pt x="1360170" y="182880"/>
                </a:cubicBezTo>
                <a:cubicBezTo>
                  <a:pt x="1366991" y="201070"/>
                  <a:pt x="1366888" y="221183"/>
                  <a:pt x="1371600" y="240030"/>
                </a:cubicBezTo>
                <a:cubicBezTo>
                  <a:pt x="1374522" y="251719"/>
                  <a:pt x="1380108" y="262631"/>
                  <a:pt x="1383030" y="274320"/>
                </a:cubicBezTo>
                <a:cubicBezTo>
                  <a:pt x="1388461" y="296046"/>
                  <a:pt x="1397090" y="353723"/>
                  <a:pt x="1405890" y="377190"/>
                </a:cubicBezTo>
                <a:cubicBezTo>
                  <a:pt x="1411873" y="393144"/>
                  <a:pt x="1421130" y="407670"/>
                  <a:pt x="1428750" y="422910"/>
                </a:cubicBezTo>
                <a:cubicBezTo>
                  <a:pt x="1417148" y="678164"/>
                  <a:pt x="1500131" y="694622"/>
                  <a:pt x="1325880" y="662940"/>
                </a:cubicBezTo>
                <a:cubicBezTo>
                  <a:pt x="1314026" y="660785"/>
                  <a:pt x="1303020" y="655320"/>
                  <a:pt x="1291590" y="651510"/>
                </a:cubicBezTo>
                <a:cubicBezTo>
                  <a:pt x="1283970" y="640080"/>
                  <a:pt x="1279283" y="626014"/>
                  <a:pt x="1268730" y="617220"/>
                </a:cubicBezTo>
                <a:cubicBezTo>
                  <a:pt x="1255640" y="606312"/>
                  <a:pt x="1238580" y="601280"/>
                  <a:pt x="1223010" y="594360"/>
                </a:cubicBezTo>
                <a:cubicBezTo>
                  <a:pt x="1161493" y="567019"/>
                  <a:pt x="1173035" y="572935"/>
                  <a:pt x="1108710" y="560070"/>
                </a:cubicBezTo>
                <a:cubicBezTo>
                  <a:pt x="1043940" y="563880"/>
                  <a:pt x="973466" y="544652"/>
                  <a:pt x="914400" y="571500"/>
                </a:cubicBezTo>
                <a:cubicBezTo>
                  <a:pt x="889388" y="582869"/>
                  <a:pt x="958790" y="604194"/>
                  <a:pt x="982980" y="617220"/>
                </a:cubicBezTo>
                <a:cubicBezTo>
                  <a:pt x="1008528" y="630977"/>
                  <a:pt x="1037037" y="638534"/>
                  <a:pt x="1062990" y="651510"/>
                </a:cubicBezTo>
                <a:cubicBezTo>
                  <a:pt x="1075277" y="657653"/>
                  <a:pt x="1084654" y="668959"/>
                  <a:pt x="1097280" y="674370"/>
                </a:cubicBezTo>
                <a:cubicBezTo>
                  <a:pt x="1148551" y="696343"/>
                  <a:pt x="1132805" y="674987"/>
                  <a:pt x="1177290" y="697230"/>
                </a:cubicBezTo>
                <a:cubicBezTo>
                  <a:pt x="1189577" y="703373"/>
                  <a:pt x="1200150" y="712470"/>
                  <a:pt x="1211580" y="720090"/>
                </a:cubicBezTo>
                <a:cubicBezTo>
                  <a:pt x="1200150" y="746760"/>
                  <a:pt x="1191910" y="775037"/>
                  <a:pt x="1177290" y="800100"/>
                </a:cubicBezTo>
                <a:cubicBezTo>
                  <a:pt x="1104929" y="924147"/>
                  <a:pt x="1159782" y="804038"/>
                  <a:pt x="1097280" y="891540"/>
                </a:cubicBezTo>
                <a:cubicBezTo>
                  <a:pt x="1087376" y="905405"/>
                  <a:pt x="1085328" y="924170"/>
                  <a:pt x="1074420" y="937260"/>
                </a:cubicBezTo>
                <a:cubicBezTo>
                  <a:pt x="1065626" y="947813"/>
                  <a:pt x="1026393" y="960120"/>
                  <a:pt x="1040130" y="960120"/>
                </a:cubicBezTo>
                <a:cubicBezTo>
                  <a:pt x="1060647" y="960120"/>
                  <a:pt x="1078929" y="946436"/>
                  <a:pt x="1097280" y="937260"/>
                </a:cubicBezTo>
                <a:cubicBezTo>
                  <a:pt x="1109567" y="931117"/>
                  <a:pt x="1119643" y="921216"/>
                  <a:pt x="1131570" y="914400"/>
                </a:cubicBezTo>
                <a:cubicBezTo>
                  <a:pt x="1233082" y="856393"/>
                  <a:pt x="1128038" y="924375"/>
                  <a:pt x="1211580" y="868680"/>
                </a:cubicBezTo>
                <a:cubicBezTo>
                  <a:pt x="1201688" y="898357"/>
                  <a:pt x="1190957" y="932785"/>
                  <a:pt x="1177290" y="960120"/>
                </a:cubicBezTo>
                <a:cubicBezTo>
                  <a:pt x="1167355" y="979991"/>
                  <a:pt x="1152193" y="997045"/>
                  <a:pt x="1143000" y="1017270"/>
                </a:cubicBezTo>
                <a:cubicBezTo>
                  <a:pt x="1133029" y="1039207"/>
                  <a:pt x="1133506" y="1065800"/>
                  <a:pt x="1120140" y="1085850"/>
                </a:cubicBezTo>
                <a:cubicBezTo>
                  <a:pt x="1112520" y="1097280"/>
                  <a:pt x="1091137" y="1107853"/>
                  <a:pt x="1097280" y="1120140"/>
                </a:cubicBezTo>
                <a:cubicBezTo>
                  <a:pt x="1102668" y="1130916"/>
                  <a:pt x="1120140" y="1112520"/>
                  <a:pt x="1131570" y="1108710"/>
                </a:cubicBezTo>
                <a:cubicBezTo>
                  <a:pt x="1139959" y="1100321"/>
                  <a:pt x="1250916" y="964003"/>
                  <a:pt x="1188720" y="1097280"/>
                </a:cubicBezTo>
                <a:cubicBezTo>
                  <a:pt x="1169930" y="1137543"/>
                  <a:pt x="1134191" y="1169428"/>
                  <a:pt x="1120140" y="1211580"/>
                </a:cubicBezTo>
                <a:cubicBezTo>
                  <a:pt x="1116330" y="1223010"/>
                  <a:pt x="1114098" y="1235094"/>
                  <a:pt x="1108710" y="1245870"/>
                </a:cubicBezTo>
                <a:cubicBezTo>
                  <a:pt x="1102567" y="1258157"/>
                  <a:pt x="1076136" y="1270446"/>
                  <a:pt x="1085850" y="1280160"/>
                </a:cubicBezTo>
                <a:cubicBezTo>
                  <a:pt x="1096958" y="1291268"/>
                  <a:pt x="1116330" y="1272540"/>
                  <a:pt x="1131570" y="1268730"/>
                </a:cubicBezTo>
                <a:cubicBezTo>
                  <a:pt x="1237052" y="1205441"/>
                  <a:pt x="1183466" y="1224472"/>
                  <a:pt x="1120140" y="1360170"/>
                </a:cubicBezTo>
                <a:cubicBezTo>
                  <a:pt x="1062733" y="1483185"/>
                  <a:pt x="1154716" y="1336881"/>
                  <a:pt x="1085850" y="1440180"/>
                </a:cubicBezTo>
                <a:cubicBezTo>
                  <a:pt x="1089660" y="1451610"/>
                  <a:pt x="1087476" y="1467467"/>
                  <a:pt x="1097280" y="1474470"/>
                </a:cubicBezTo>
                <a:cubicBezTo>
                  <a:pt x="1148195" y="1510838"/>
                  <a:pt x="1157547" y="1500101"/>
                  <a:pt x="1200150" y="1485900"/>
                </a:cubicBezTo>
                <a:cubicBezTo>
                  <a:pt x="1215390" y="1493520"/>
                  <a:pt x="1229002" y="1506350"/>
                  <a:pt x="1245870" y="1508760"/>
                </a:cubicBezTo>
                <a:cubicBezTo>
                  <a:pt x="1269547" y="1512142"/>
                  <a:pt x="1315878" y="1471614"/>
                  <a:pt x="1325880" y="1463040"/>
                </a:cubicBezTo>
                <a:cubicBezTo>
                  <a:pt x="1338153" y="1452520"/>
                  <a:pt x="1347752" y="1439098"/>
                  <a:pt x="1360170" y="1428750"/>
                </a:cubicBezTo>
                <a:cubicBezTo>
                  <a:pt x="1370723" y="1419956"/>
                  <a:pt x="1404174" y="1396176"/>
                  <a:pt x="1394460" y="1405890"/>
                </a:cubicBezTo>
                <a:cubicBezTo>
                  <a:pt x="1380990" y="1419360"/>
                  <a:pt x="1363980" y="1428750"/>
                  <a:pt x="1348740" y="1440180"/>
                </a:cubicBezTo>
                <a:cubicBezTo>
                  <a:pt x="1341120" y="1455420"/>
                  <a:pt x="1335784" y="1472035"/>
                  <a:pt x="1325880" y="1485900"/>
                </a:cubicBezTo>
                <a:cubicBezTo>
                  <a:pt x="1316485" y="1499054"/>
                  <a:pt x="1284361" y="1534648"/>
                  <a:pt x="1291590" y="1520190"/>
                </a:cubicBezTo>
                <a:cubicBezTo>
                  <a:pt x="1302500" y="1498370"/>
                  <a:pt x="1320059" y="1480291"/>
                  <a:pt x="1337310" y="1463040"/>
                </a:cubicBezTo>
                <a:cubicBezTo>
                  <a:pt x="1364461" y="1435889"/>
                  <a:pt x="1397094" y="1415564"/>
                  <a:pt x="1428750" y="1394460"/>
                </a:cubicBezTo>
                <a:cubicBezTo>
                  <a:pt x="1438046" y="1366571"/>
                  <a:pt x="1440883" y="1348037"/>
                  <a:pt x="1463040" y="1325880"/>
                </a:cubicBezTo>
                <a:cubicBezTo>
                  <a:pt x="1476510" y="1312410"/>
                  <a:pt x="1495290" y="1305060"/>
                  <a:pt x="1508760" y="1291590"/>
                </a:cubicBezTo>
                <a:cubicBezTo>
                  <a:pt x="1593825" y="1206525"/>
                  <a:pt x="1496529" y="1276884"/>
                  <a:pt x="1577340" y="1223010"/>
                </a:cubicBezTo>
                <a:cubicBezTo>
                  <a:pt x="1581150" y="1211580"/>
                  <a:pt x="1583382" y="1199496"/>
                  <a:pt x="1588770" y="1188720"/>
                </a:cubicBezTo>
                <a:cubicBezTo>
                  <a:pt x="1594913" y="1176433"/>
                  <a:pt x="1621344" y="1164144"/>
                  <a:pt x="1611630" y="1154430"/>
                </a:cubicBezTo>
                <a:cubicBezTo>
                  <a:pt x="1608042" y="1150842"/>
                  <a:pt x="1539534" y="1174652"/>
                  <a:pt x="1531620" y="1177290"/>
                </a:cubicBezTo>
                <a:cubicBezTo>
                  <a:pt x="1544600" y="1157820"/>
                  <a:pt x="1574593" y="1111457"/>
                  <a:pt x="1588770" y="1097280"/>
                </a:cubicBezTo>
                <a:cubicBezTo>
                  <a:pt x="1598484" y="1087566"/>
                  <a:pt x="1611630" y="1082040"/>
                  <a:pt x="1623060" y="1074420"/>
                </a:cubicBezTo>
                <a:cubicBezTo>
                  <a:pt x="1651790" y="988231"/>
                  <a:pt x="1613035" y="1094470"/>
                  <a:pt x="1657350" y="1005840"/>
                </a:cubicBezTo>
                <a:cubicBezTo>
                  <a:pt x="1662738" y="995064"/>
                  <a:pt x="1680210" y="975360"/>
                  <a:pt x="1668780" y="971550"/>
                </a:cubicBezTo>
                <a:cubicBezTo>
                  <a:pt x="1643222" y="963031"/>
                  <a:pt x="1615440" y="979170"/>
                  <a:pt x="1588770" y="982980"/>
                </a:cubicBezTo>
                <a:cubicBezTo>
                  <a:pt x="1600200" y="963930"/>
                  <a:pt x="1613125" y="945701"/>
                  <a:pt x="1623060" y="925830"/>
                </a:cubicBezTo>
                <a:cubicBezTo>
                  <a:pt x="1628448" y="915054"/>
                  <a:pt x="1643009" y="900059"/>
                  <a:pt x="1634490" y="891540"/>
                </a:cubicBezTo>
                <a:cubicBezTo>
                  <a:pt x="1617451" y="874501"/>
                  <a:pt x="1589193" y="874889"/>
                  <a:pt x="1565910" y="868680"/>
                </a:cubicBezTo>
                <a:cubicBezTo>
                  <a:pt x="1531970" y="859629"/>
                  <a:pt x="1497330" y="853440"/>
                  <a:pt x="1463040" y="845820"/>
                </a:cubicBezTo>
                <a:cubicBezTo>
                  <a:pt x="1478280" y="826770"/>
                  <a:pt x="1494122" y="808187"/>
                  <a:pt x="1508760" y="788670"/>
                </a:cubicBezTo>
                <a:cubicBezTo>
                  <a:pt x="1517002" y="777680"/>
                  <a:pt x="1521906" y="764094"/>
                  <a:pt x="1531620" y="754380"/>
                </a:cubicBezTo>
                <a:cubicBezTo>
                  <a:pt x="1631901" y="654099"/>
                  <a:pt x="1488135" y="835220"/>
                  <a:pt x="1600200" y="685800"/>
                </a:cubicBezTo>
                <a:cubicBezTo>
                  <a:pt x="1604010" y="674370"/>
                  <a:pt x="1623444" y="653873"/>
                  <a:pt x="1611630" y="651510"/>
                </a:cubicBezTo>
                <a:cubicBezTo>
                  <a:pt x="1499991" y="629182"/>
                  <a:pt x="1502867" y="660171"/>
                  <a:pt x="1428750" y="697230"/>
                </a:cubicBezTo>
                <a:cubicBezTo>
                  <a:pt x="1410399" y="706406"/>
                  <a:pt x="1390349" y="711757"/>
                  <a:pt x="1371600" y="720090"/>
                </a:cubicBezTo>
                <a:cubicBezTo>
                  <a:pt x="1356030" y="727010"/>
                  <a:pt x="1340674" y="734496"/>
                  <a:pt x="1325880" y="742950"/>
                </a:cubicBezTo>
                <a:cubicBezTo>
                  <a:pt x="1313953" y="749766"/>
                  <a:pt x="1291590" y="779547"/>
                  <a:pt x="1291590" y="765810"/>
                </a:cubicBezTo>
                <a:cubicBezTo>
                  <a:pt x="1291590" y="749646"/>
                  <a:pt x="1315532" y="743938"/>
                  <a:pt x="1325880" y="731520"/>
                </a:cubicBezTo>
                <a:cubicBezTo>
                  <a:pt x="1372039" y="676129"/>
                  <a:pt x="1319277" y="711961"/>
                  <a:pt x="1394460" y="674370"/>
                </a:cubicBezTo>
                <a:cubicBezTo>
                  <a:pt x="1419687" y="640734"/>
                  <a:pt x="1431200" y="620894"/>
                  <a:pt x="1463040" y="594360"/>
                </a:cubicBezTo>
                <a:cubicBezTo>
                  <a:pt x="1473593" y="585566"/>
                  <a:pt x="1485900" y="579120"/>
                  <a:pt x="1497330" y="571500"/>
                </a:cubicBezTo>
                <a:cubicBezTo>
                  <a:pt x="1485900" y="563880"/>
                  <a:pt x="1465298" y="562190"/>
                  <a:pt x="1463040" y="548640"/>
                </a:cubicBezTo>
                <a:cubicBezTo>
                  <a:pt x="1459547" y="527679"/>
                  <a:pt x="1528609" y="449533"/>
                  <a:pt x="1531620" y="445770"/>
                </a:cubicBezTo>
                <a:cubicBezTo>
                  <a:pt x="1535430" y="434340"/>
                  <a:pt x="1547943" y="422490"/>
                  <a:pt x="1543050" y="411480"/>
                </a:cubicBezTo>
                <a:cubicBezTo>
                  <a:pt x="1520828" y="361481"/>
                  <a:pt x="1474722" y="331596"/>
                  <a:pt x="1428750" y="308610"/>
                </a:cubicBezTo>
                <a:cubicBezTo>
                  <a:pt x="1417974" y="303222"/>
                  <a:pt x="1405890" y="300990"/>
                  <a:pt x="1394460" y="297180"/>
                </a:cubicBezTo>
                <a:cubicBezTo>
                  <a:pt x="1382739" y="262018"/>
                  <a:pt x="1371230" y="246393"/>
                  <a:pt x="1394460" y="205740"/>
                </a:cubicBezTo>
                <a:cubicBezTo>
                  <a:pt x="1401276" y="193813"/>
                  <a:pt x="1417320" y="190500"/>
                  <a:pt x="1428750" y="182880"/>
                </a:cubicBezTo>
                <a:cubicBezTo>
                  <a:pt x="1396038" y="166524"/>
                  <a:pt x="1382376" y="156999"/>
                  <a:pt x="1348740" y="148590"/>
                </a:cubicBezTo>
                <a:cubicBezTo>
                  <a:pt x="1276203" y="130456"/>
                  <a:pt x="1285498" y="142749"/>
                  <a:pt x="1200150" y="114300"/>
                </a:cubicBezTo>
                <a:cubicBezTo>
                  <a:pt x="1188720" y="110490"/>
                  <a:pt x="1177445" y="106180"/>
                  <a:pt x="1165860" y="102870"/>
                </a:cubicBezTo>
                <a:cubicBezTo>
                  <a:pt x="1148770" y="97987"/>
                  <a:pt x="1104120" y="89145"/>
                  <a:pt x="1085850" y="80010"/>
                </a:cubicBezTo>
                <a:cubicBezTo>
                  <a:pt x="1073563" y="73867"/>
                  <a:pt x="1063847" y="63293"/>
                  <a:pt x="1051560" y="57150"/>
                </a:cubicBezTo>
                <a:cubicBezTo>
                  <a:pt x="1033290" y="48015"/>
                  <a:pt x="988640" y="39173"/>
                  <a:pt x="971550" y="34290"/>
                </a:cubicBezTo>
                <a:cubicBezTo>
                  <a:pt x="959965" y="30980"/>
                  <a:pt x="948690" y="26670"/>
                  <a:pt x="937260" y="22860"/>
                </a:cubicBezTo>
                <a:cubicBezTo>
                  <a:pt x="815340" y="26670"/>
                  <a:pt x="693311" y="27879"/>
                  <a:pt x="571500" y="34290"/>
                </a:cubicBezTo>
                <a:cubicBezTo>
                  <a:pt x="546521" y="35605"/>
                  <a:pt x="485346" y="48706"/>
                  <a:pt x="457200" y="57150"/>
                </a:cubicBezTo>
                <a:cubicBezTo>
                  <a:pt x="434120" y="64074"/>
                  <a:pt x="411480" y="72390"/>
                  <a:pt x="388620" y="80010"/>
                </a:cubicBezTo>
                <a:cubicBezTo>
                  <a:pt x="377190" y="83820"/>
                  <a:pt x="364355" y="84757"/>
                  <a:pt x="354330" y="91440"/>
                </a:cubicBezTo>
                <a:cubicBezTo>
                  <a:pt x="313102" y="118926"/>
                  <a:pt x="282777" y="135904"/>
                  <a:pt x="251460" y="182880"/>
                </a:cubicBezTo>
                <a:cubicBezTo>
                  <a:pt x="236220" y="205740"/>
                  <a:pt x="225167" y="232033"/>
                  <a:pt x="205740" y="251460"/>
                </a:cubicBezTo>
                <a:cubicBezTo>
                  <a:pt x="194310" y="262890"/>
                  <a:pt x="181374" y="272991"/>
                  <a:pt x="171450" y="285750"/>
                </a:cubicBezTo>
                <a:lnTo>
                  <a:pt x="102870" y="388620"/>
                </a:lnTo>
                <a:lnTo>
                  <a:pt x="80010" y="422910"/>
                </a:lnTo>
                <a:cubicBezTo>
                  <a:pt x="72390" y="434340"/>
                  <a:pt x="61494" y="444168"/>
                  <a:pt x="57150" y="457200"/>
                </a:cubicBezTo>
                <a:cubicBezTo>
                  <a:pt x="49530" y="480060"/>
                  <a:pt x="47656" y="505730"/>
                  <a:pt x="34290" y="525780"/>
                </a:cubicBezTo>
                <a:cubicBezTo>
                  <a:pt x="4747" y="570095"/>
                  <a:pt x="15774" y="547038"/>
                  <a:pt x="0" y="594360"/>
                </a:cubicBezTo>
                <a:cubicBezTo>
                  <a:pt x="3810" y="746760"/>
                  <a:pt x="4347" y="899277"/>
                  <a:pt x="11430" y="1051560"/>
                </a:cubicBezTo>
                <a:cubicBezTo>
                  <a:pt x="11990" y="1063595"/>
                  <a:pt x="17472" y="1075074"/>
                  <a:pt x="22860" y="1085850"/>
                </a:cubicBezTo>
                <a:cubicBezTo>
                  <a:pt x="29003" y="1098137"/>
                  <a:pt x="38904" y="1108213"/>
                  <a:pt x="45720" y="1120140"/>
                </a:cubicBezTo>
                <a:cubicBezTo>
                  <a:pt x="54174" y="1134934"/>
                  <a:pt x="58676" y="1151995"/>
                  <a:pt x="68580" y="1165860"/>
                </a:cubicBezTo>
                <a:cubicBezTo>
                  <a:pt x="77975" y="1179014"/>
                  <a:pt x="91440" y="1188720"/>
                  <a:pt x="102870" y="1200150"/>
                </a:cubicBezTo>
                <a:cubicBezTo>
                  <a:pt x="127714" y="1274682"/>
                  <a:pt x="94836" y="1193086"/>
                  <a:pt x="171450" y="1291590"/>
                </a:cubicBezTo>
                <a:cubicBezTo>
                  <a:pt x="181911" y="1305040"/>
                  <a:pt x="184406" y="1323445"/>
                  <a:pt x="194310" y="1337310"/>
                </a:cubicBezTo>
                <a:cubicBezTo>
                  <a:pt x="217531" y="1369819"/>
                  <a:pt x="244588" y="1379875"/>
                  <a:pt x="274320" y="1405890"/>
                </a:cubicBezTo>
                <a:cubicBezTo>
                  <a:pt x="290540" y="1420082"/>
                  <a:pt x="303820" y="1437418"/>
                  <a:pt x="320040" y="1451610"/>
                </a:cubicBezTo>
                <a:cubicBezTo>
                  <a:pt x="334377" y="1464155"/>
                  <a:pt x="352290" y="1472430"/>
                  <a:pt x="365760" y="1485900"/>
                </a:cubicBezTo>
                <a:cubicBezTo>
                  <a:pt x="375474" y="1495614"/>
                  <a:pt x="378190" y="1511250"/>
                  <a:pt x="388620" y="1520190"/>
                </a:cubicBezTo>
                <a:cubicBezTo>
                  <a:pt x="405488" y="1534648"/>
                  <a:pt x="428902" y="1540022"/>
                  <a:pt x="445770" y="1554480"/>
                </a:cubicBezTo>
                <a:cubicBezTo>
                  <a:pt x="482589" y="1586039"/>
                  <a:pt x="502635" y="1642015"/>
                  <a:pt x="548640" y="1657350"/>
                </a:cubicBezTo>
                <a:lnTo>
                  <a:pt x="617220" y="1680210"/>
                </a:lnTo>
                <a:cubicBezTo>
                  <a:pt x="754380" y="1676400"/>
                  <a:pt x="891667" y="1675807"/>
                  <a:pt x="1028700" y="1668780"/>
                </a:cubicBezTo>
                <a:cubicBezTo>
                  <a:pt x="1061392" y="1667103"/>
                  <a:pt x="1116045" y="1621980"/>
                  <a:pt x="1131570" y="1611630"/>
                </a:cubicBezTo>
                <a:lnTo>
                  <a:pt x="1200150" y="1565910"/>
                </a:lnTo>
                <a:cubicBezTo>
                  <a:pt x="1211580" y="1558290"/>
                  <a:pt x="1224726" y="1552764"/>
                  <a:pt x="1234440" y="1543050"/>
                </a:cubicBezTo>
                <a:cubicBezTo>
                  <a:pt x="1245870" y="1531620"/>
                  <a:pt x="1258382" y="1521178"/>
                  <a:pt x="1268730" y="1508760"/>
                </a:cubicBezTo>
                <a:cubicBezTo>
                  <a:pt x="1277524" y="1498207"/>
                  <a:pt x="1281876" y="1484184"/>
                  <a:pt x="1291590" y="1474470"/>
                </a:cubicBezTo>
                <a:cubicBezTo>
                  <a:pt x="1301304" y="1464756"/>
                  <a:pt x="1314890" y="1459852"/>
                  <a:pt x="1325880" y="1451610"/>
                </a:cubicBezTo>
                <a:cubicBezTo>
                  <a:pt x="1342703" y="1438993"/>
                  <a:pt x="1391480" y="1395950"/>
                  <a:pt x="1417320" y="1383030"/>
                </a:cubicBezTo>
                <a:cubicBezTo>
                  <a:pt x="1428096" y="1377642"/>
                  <a:pt x="1440180" y="1375410"/>
                  <a:pt x="1451610" y="1371600"/>
                </a:cubicBezTo>
                <a:cubicBezTo>
                  <a:pt x="1466850" y="1360170"/>
                  <a:pt x="1481724" y="1348234"/>
                  <a:pt x="1497330" y="1337310"/>
                </a:cubicBezTo>
                <a:cubicBezTo>
                  <a:pt x="1519838" y="1321555"/>
                  <a:pt x="1565910" y="1291590"/>
                  <a:pt x="1565910" y="1291590"/>
                </a:cubicBezTo>
                <a:cubicBezTo>
                  <a:pt x="1573530" y="1268730"/>
                  <a:pt x="1575404" y="1243060"/>
                  <a:pt x="1588770" y="1223010"/>
                </a:cubicBezTo>
                <a:cubicBezTo>
                  <a:pt x="1614988" y="1183684"/>
                  <a:pt x="1618512" y="1183499"/>
                  <a:pt x="1634490" y="1131570"/>
                </a:cubicBezTo>
                <a:cubicBezTo>
                  <a:pt x="1643730" y="1101541"/>
                  <a:pt x="1647415" y="1069936"/>
                  <a:pt x="1657350" y="1040130"/>
                </a:cubicBezTo>
                <a:cubicBezTo>
                  <a:pt x="1661160" y="1028700"/>
                  <a:pt x="1663392" y="1016616"/>
                  <a:pt x="1668780" y="1005840"/>
                </a:cubicBezTo>
                <a:cubicBezTo>
                  <a:pt x="1702176" y="939048"/>
                  <a:pt x="1683917" y="1004296"/>
                  <a:pt x="1703070" y="937260"/>
                </a:cubicBezTo>
                <a:cubicBezTo>
                  <a:pt x="1714008" y="898977"/>
                  <a:pt x="1719252" y="859177"/>
                  <a:pt x="1737360" y="822960"/>
                </a:cubicBezTo>
                <a:lnTo>
                  <a:pt x="1760220" y="777240"/>
                </a:lnTo>
                <a:cubicBezTo>
                  <a:pt x="1768077" y="737957"/>
                  <a:pt x="1772319" y="712034"/>
                  <a:pt x="1783080" y="674370"/>
                </a:cubicBezTo>
                <a:cubicBezTo>
                  <a:pt x="1786390" y="662785"/>
                  <a:pt x="1790700" y="651510"/>
                  <a:pt x="1794510" y="640080"/>
                </a:cubicBezTo>
                <a:cubicBezTo>
                  <a:pt x="1790700" y="586740"/>
                  <a:pt x="1798169" y="531363"/>
                  <a:pt x="1783080" y="480060"/>
                </a:cubicBezTo>
                <a:cubicBezTo>
                  <a:pt x="1777705" y="461784"/>
                  <a:pt x="1750830" y="459240"/>
                  <a:pt x="1737360" y="445770"/>
                </a:cubicBezTo>
                <a:cubicBezTo>
                  <a:pt x="1727646" y="436056"/>
                  <a:pt x="1725678" y="419465"/>
                  <a:pt x="1714500" y="411480"/>
                </a:cubicBezTo>
                <a:cubicBezTo>
                  <a:pt x="1697804" y="399554"/>
                  <a:pt x="1675979" y="397218"/>
                  <a:pt x="1657350" y="388620"/>
                </a:cubicBezTo>
                <a:cubicBezTo>
                  <a:pt x="1626409" y="374339"/>
                  <a:pt x="1596390" y="358140"/>
                  <a:pt x="1565910" y="342900"/>
                </a:cubicBezTo>
                <a:cubicBezTo>
                  <a:pt x="1550670" y="335280"/>
                  <a:pt x="1536720" y="324173"/>
                  <a:pt x="1520190" y="320040"/>
                </a:cubicBezTo>
                <a:cubicBezTo>
                  <a:pt x="1410626" y="292649"/>
                  <a:pt x="1546444" y="328791"/>
                  <a:pt x="1417320" y="285750"/>
                </a:cubicBezTo>
                <a:cubicBezTo>
                  <a:pt x="1402417" y="280782"/>
                  <a:pt x="1386647" y="278834"/>
                  <a:pt x="1371600" y="274320"/>
                </a:cubicBezTo>
                <a:cubicBezTo>
                  <a:pt x="1348520" y="267396"/>
                  <a:pt x="1303020" y="251460"/>
                  <a:pt x="1303020" y="251460"/>
                </a:cubicBezTo>
                <a:cubicBezTo>
                  <a:pt x="1258537" y="184736"/>
                  <a:pt x="1308249" y="242644"/>
                  <a:pt x="1234440" y="205740"/>
                </a:cubicBezTo>
                <a:cubicBezTo>
                  <a:pt x="1209866" y="193453"/>
                  <a:pt x="1188720" y="175260"/>
                  <a:pt x="1165860" y="160020"/>
                </a:cubicBezTo>
                <a:lnTo>
                  <a:pt x="1131570" y="137160"/>
                </a:lnTo>
                <a:cubicBezTo>
                  <a:pt x="1048579" y="192487"/>
                  <a:pt x="1116189" y="138779"/>
                  <a:pt x="1028700" y="308610"/>
                </a:cubicBezTo>
                <a:cubicBezTo>
                  <a:pt x="988874" y="385920"/>
                  <a:pt x="935268" y="456465"/>
                  <a:pt x="902970" y="537210"/>
                </a:cubicBezTo>
                <a:cubicBezTo>
                  <a:pt x="895350" y="556260"/>
                  <a:pt x="889286" y="576009"/>
                  <a:pt x="880110" y="594360"/>
                </a:cubicBezTo>
                <a:cubicBezTo>
                  <a:pt x="871753" y="611074"/>
                  <a:pt x="830726" y="664015"/>
                  <a:pt x="822960" y="674370"/>
                </a:cubicBezTo>
                <a:cubicBezTo>
                  <a:pt x="796833" y="752752"/>
                  <a:pt x="827686" y="655467"/>
                  <a:pt x="800100" y="765810"/>
                </a:cubicBezTo>
                <a:cubicBezTo>
                  <a:pt x="797178" y="777499"/>
                  <a:pt x="791033" y="788286"/>
                  <a:pt x="788670" y="800100"/>
                </a:cubicBezTo>
                <a:cubicBezTo>
                  <a:pt x="737785" y="1054525"/>
                  <a:pt x="785675" y="857802"/>
                  <a:pt x="754380" y="982980"/>
                </a:cubicBezTo>
                <a:cubicBezTo>
                  <a:pt x="758190" y="994410"/>
                  <a:pt x="753811" y="1016179"/>
                  <a:pt x="765810" y="1017270"/>
                </a:cubicBezTo>
                <a:cubicBezTo>
                  <a:pt x="848686" y="1024804"/>
                  <a:pt x="866465" y="996992"/>
                  <a:pt x="925830" y="971550"/>
                </a:cubicBezTo>
                <a:cubicBezTo>
                  <a:pt x="936904" y="966804"/>
                  <a:pt x="948690" y="963930"/>
                  <a:pt x="960120" y="960120"/>
                </a:cubicBezTo>
                <a:cubicBezTo>
                  <a:pt x="963930" y="1009650"/>
                  <a:pt x="974968" y="1059151"/>
                  <a:pt x="971550" y="1108710"/>
                </a:cubicBezTo>
                <a:cubicBezTo>
                  <a:pt x="964142" y="1216125"/>
                  <a:pt x="951220" y="1249711"/>
                  <a:pt x="925830" y="1325880"/>
                </a:cubicBezTo>
                <a:cubicBezTo>
                  <a:pt x="992303" y="1348038"/>
                  <a:pt x="932408" y="1338735"/>
                  <a:pt x="1017270" y="1291590"/>
                </a:cubicBezTo>
                <a:cubicBezTo>
                  <a:pt x="1031002" y="1283961"/>
                  <a:pt x="1047750" y="1283970"/>
                  <a:pt x="1062990" y="1280160"/>
                </a:cubicBezTo>
                <a:cubicBezTo>
                  <a:pt x="1074420" y="1272540"/>
                  <a:pt x="1086290" y="1265542"/>
                  <a:pt x="1097280" y="1257300"/>
                </a:cubicBezTo>
                <a:cubicBezTo>
                  <a:pt x="1116797" y="1242662"/>
                  <a:pt x="1134131" y="1198048"/>
                  <a:pt x="1154430" y="1211580"/>
                </a:cubicBezTo>
                <a:cubicBezTo>
                  <a:pt x="1179988" y="1228619"/>
                  <a:pt x="1162050" y="1272540"/>
                  <a:pt x="1165860" y="1303020"/>
                </a:cubicBezTo>
                <a:cubicBezTo>
                  <a:pt x="1153782" y="1333215"/>
                  <a:pt x="1140529" y="1363103"/>
                  <a:pt x="1131570" y="1394460"/>
                </a:cubicBezTo>
                <a:cubicBezTo>
                  <a:pt x="1127254" y="1409565"/>
                  <a:pt x="1110715" y="1452747"/>
                  <a:pt x="1120140" y="1440180"/>
                </a:cubicBezTo>
                <a:cubicBezTo>
                  <a:pt x="1143000" y="1409700"/>
                  <a:pt x="1167586" y="1380441"/>
                  <a:pt x="1188720" y="1348740"/>
                </a:cubicBezTo>
                <a:cubicBezTo>
                  <a:pt x="1196340" y="1337310"/>
                  <a:pt x="1206001" y="1327003"/>
                  <a:pt x="1211580" y="1314450"/>
                </a:cubicBezTo>
                <a:cubicBezTo>
                  <a:pt x="1221367" y="1292430"/>
                  <a:pt x="1234440" y="1245870"/>
                  <a:pt x="1234440" y="1245870"/>
                </a:cubicBezTo>
                <a:cubicBezTo>
                  <a:pt x="1211580" y="1242060"/>
                  <a:pt x="1189035" y="1234440"/>
                  <a:pt x="1165860" y="1234440"/>
                </a:cubicBezTo>
                <a:cubicBezTo>
                  <a:pt x="1150151" y="1234440"/>
                  <a:pt x="1135043" y="1240902"/>
                  <a:pt x="1120140" y="1245870"/>
                </a:cubicBezTo>
                <a:cubicBezTo>
                  <a:pt x="1100675" y="1252358"/>
                  <a:pt x="1082201" y="1261526"/>
                  <a:pt x="1062990" y="1268730"/>
                </a:cubicBezTo>
                <a:cubicBezTo>
                  <a:pt x="1051709" y="1272960"/>
                  <a:pt x="1040130" y="1276350"/>
                  <a:pt x="1028700" y="1280160"/>
                </a:cubicBezTo>
                <a:cubicBezTo>
                  <a:pt x="990600" y="1261110"/>
                  <a:pt x="936725" y="1259288"/>
                  <a:pt x="914400" y="1223010"/>
                </a:cubicBezTo>
                <a:cubicBezTo>
                  <a:pt x="870789" y="1152142"/>
                  <a:pt x="845820" y="982980"/>
                  <a:pt x="845820" y="982980"/>
                </a:cubicBezTo>
                <a:cubicBezTo>
                  <a:pt x="826297" y="768229"/>
                  <a:pt x="844457" y="944185"/>
                  <a:pt x="811530" y="697230"/>
                </a:cubicBezTo>
                <a:cubicBezTo>
                  <a:pt x="803411" y="636335"/>
                  <a:pt x="850010" y="517758"/>
                  <a:pt x="788670" y="514350"/>
                </a:cubicBezTo>
                <a:lnTo>
                  <a:pt x="582930" y="502920"/>
                </a:lnTo>
                <a:cubicBezTo>
                  <a:pt x="586740" y="483870"/>
                  <a:pt x="583930" y="462160"/>
                  <a:pt x="594360" y="445770"/>
                </a:cubicBezTo>
                <a:cubicBezTo>
                  <a:pt x="611717" y="418495"/>
                  <a:pt x="648482" y="406106"/>
                  <a:pt x="662940" y="377190"/>
                </a:cubicBezTo>
                <a:cubicBezTo>
                  <a:pt x="675922" y="351227"/>
                  <a:pt x="702867" y="294413"/>
                  <a:pt x="720090" y="274320"/>
                </a:cubicBezTo>
                <a:cubicBezTo>
                  <a:pt x="729030" y="263890"/>
                  <a:pt x="742950" y="259080"/>
                  <a:pt x="754380" y="251460"/>
                </a:cubicBezTo>
                <a:cubicBezTo>
                  <a:pt x="758190" y="240030"/>
                  <a:pt x="765810" y="229218"/>
                  <a:pt x="765810" y="217170"/>
                </a:cubicBezTo>
                <a:cubicBezTo>
                  <a:pt x="765810" y="98664"/>
                  <a:pt x="700173" y="163408"/>
                  <a:pt x="571500" y="171450"/>
                </a:cubicBezTo>
                <a:cubicBezTo>
                  <a:pt x="552450" y="167640"/>
                  <a:pt x="526006" y="175562"/>
                  <a:pt x="514350" y="160020"/>
                </a:cubicBezTo>
                <a:cubicBezTo>
                  <a:pt x="506108" y="149030"/>
                  <a:pt x="546924" y="135444"/>
                  <a:pt x="537210" y="125730"/>
                </a:cubicBezTo>
                <a:cubicBezTo>
                  <a:pt x="527496" y="116016"/>
                  <a:pt x="513046" y="139307"/>
                  <a:pt x="502920" y="148590"/>
                </a:cubicBezTo>
                <a:cubicBezTo>
                  <a:pt x="467173" y="181358"/>
                  <a:pt x="429146" y="212665"/>
                  <a:pt x="400050" y="251460"/>
                </a:cubicBezTo>
                <a:cubicBezTo>
                  <a:pt x="357518" y="308170"/>
                  <a:pt x="381611" y="286613"/>
                  <a:pt x="331470" y="320040"/>
                </a:cubicBezTo>
                <a:cubicBezTo>
                  <a:pt x="312420" y="346710"/>
                  <a:pt x="294942" y="374576"/>
                  <a:pt x="274320" y="400050"/>
                </a:cubicBezTo>
                <a:cubicBezTo>
                  <a:pt x="20072" y="714121"/>
                  <a:pt x="207700" y="466017"/>
                  <a:pt x="102870" y="605790"/>
                </a:cubicBezTo>
                <a:cubicBezTo>
                  <a:pt x="118110" y="613410"/>
                  <a:pt x="131929" y="632220"/>
                  <a:pt x="148590" y="628650"/>
                </a:cubicBezTo>
                <a:cubicBezTo>
                  <a:pt x="190242" y="619725"/>
                  <a:pt x="224289" y="589514"/>
                  <a:pt x="262890" y="571500"/>
                </a:cubicBezTo>
                <a:cubicBezTo>
                  <a:pt x="281483" y="562823"/>
                  <a:pt x="301291" y="556973"/>
                  <a:pt x="320040" y="548640"/>
                </a:cubicBezTo>
                <a:cubicBezTo>
                  <a:pt x="404784" y="510976"/>
                  <a:pt x="329621" y="537826"/>
                  <a:pt x="400050" y="514350"/>
                </a:cubicBezTo>
                <a:cubicBezTo>
                  <a:pt x="281712" y="721442"/>
                  <a:pt x="455905" y="419834"/>
                  <a:pt x="251460" y="754380"/>
                </a:cubicBezTo>
                <a:cubicBezTo>
                  <a:pt x="242575" y="768919"/>
                  <a:pt x="238504" y="786235"/>
                  <a:pt x="228600" y="800100"/>
                </a:cubicBezTo>
                <a:cubicBezTo>
                  <a:pt x="219205" y="813254"/>
                  <a:pt x="178628" y="830470"/>
                  <a:pt x="194310" y="834390"/>
                </a:cubicBezTo>
                <a:cubicBezTo>
                  <a:pt x="221219" y="841117"/>
                  <a:pt x="247650" y="819150"/>
                  <a:pt x="274320" y="811530"/>
                </a:cubicBezTo>
                <a:lnTo>
                  <a:pt x="537210" y="594360"/>
                </a:lnTo>
                <a:cubicBezTo>
                  <a:pt x="556061" y="578875"/>
                  <a:pt x="577109" y="565891"/>
                  <a:pt x="594360" y="548640"/>
                </a:cubicBezTo>
                <a:cubicBezTo>
                  <a:pt x="621030" y="521970"/>
                  <a:pt x="692252" y="435421"/>
                  <a:pt x="674370" y="468630"/>
                </a:cubicBezTo>
                <a:cubicBezTo>
                  <a:pt x="520804" y="753824"/>
                  <a:pt x="673370" y="481631"/>
                  <a:pt x="434340" y="857250"/>
                </a:cubicBezTo>
                <a:cubicBezTo>
                  <a:pt x="405923" y="901905"/>
                  <a:pt x="379095" y="947631"/>
                  <a:pt x="354330" y="994410"/>
                </a:cubicBezTo>
                <a:cubicBezTo>
                  <a:pt x="344730" y="1012543"/>
                  <a:pt x="312877" y="1060237"/>
                  <a:pt x="331470" y="1051560"/>
                </a:cubicBezTo>
                <a:cubicBezTo>
                  <a:pt x="403313" y="1018033"/>
                  <a:pt x="463554" y="963526"/>
                  <a:pt x="525780" y="914400"/>
                </a:cubicBezTo>
                <a:cubicBezTo>
                  <a:pt x="696986" y="779238"/>
                  <a:pt x="703735" y="770735"/>
                  <a:pt x="800100" y="674370"/>
                </a:cubicBezTo>
                <a:cubicBezTo>
                  <a:pt x="796290" y="701040"/>
                  <a:pt x="798130" y="729155"/>
                  <a:pt x="788670" y="754380"/>
                </a:cubicBezTo>
                <a:cubicBezTo>
                  <a:pt x="774897" y="791109"/>
                  <a:pt x="749063" y="822165"/>
                  <a:pt x="731520" y="857250"/>
                </a:cubicBezTo>
                <a:cubicBezTo>
                  <a:pt x="718544" y="883203"/>
                  <a:pt x="710206" y="911307"/>
                  <a:pt x="697230" y="937260"/>
                </a:cubicBezTo>
                <a:cubicBezTo>
                  <a:pt x="695033" y="941653"/>
                  <a:pt x="643161" y="1013930"/>
                  <a:pt x="651510" y="1017270"/>
                </a:cubicBezTo>
                <a:cubicBezTo>
                  <a:pt x="677263" y="1027571"/>
                  <a:pt x="704850" y="1002030"/>
                  <a:pt x="731520" y="994410"/>
                </a:cubicBezTo>
                <a:cubicBezTo>
                  <a:pt x="898038" y="851680"/>
                  <a:pt x="725778" y="990618"/>
                  <a:pt x="891540" y="880110"/>
                </a:cubicBezTo>
                <a:cubicBezTo>
                  <a:pt x="911839" y="866578"/>
                  <a:pt x="928391" y="847922"/>
                  <a:pt x="948690" y="834390"/>
                </a:cubicBezTo>
                <a:cubicBezTo>
                  <a:pt x="962867" y="824939"/>
                  <a:pt x="979961" y="820561"/>
                  <a:pt x="994410" y="811530"/>
                </a:cubicBezTo>
                <a:cubicBezTo>
                  <a:pt x="1033511" y="787092"/>
                  <a:pt x="1043249" y="774121"/>
                  <a:pt x="1074420" y="742950"/>
                </a:cubicBezTo>
                <a:cubicBezTo>
                  <a:pt x="1001346" y="962172"/>
                  <a:pt x="1063702" y="790716"/>
                  <a:pt x="811530" y="1223010"/>
                </a:cubicBezTo>
                <a:lnTo>
                  <a:pt x="811530" y="1223010"/>
                </a:lnTo>
                <a:cubicBezTo>
                  <a:pt x="800100" y="1249680"/>
                  <a:pt x="788016" y="1276079"/>
                  <a:pt x="777240" y="1303020"/>
                </a:cubicBezTo>
                <a:cubicBezTo>
                  <a:pt x="772765" y="1314207"/>
                  <a:pt x="754225" y="1340620"/>
                  <a:pt x="765810" y="1337310"/>
                </a:cubicBezTo>
                <a:cubicBezTo>
                  <a:pt x="800371" y="1327436"/>
                  <a:pt x="829183" y="1302614"/>
                  <a:pt x="857250" y="1280160"/>
                </a:cubicBezTo>
                <a:cubicBezTo>
                  <a:pt x="924700" y="1226200"/>
                  <a:pt x="988809" y="1168069"/>
                  <a:pt x="1051560" y="1108710"/>
                </a:cubicBezTo>
                <a:cubicBezTo>
                  <a:pt x="1335999" y="839646"/>
                  <a:pt x="1184616" y="943806"/>
                  <a:pt x="1314450" y="857250"/>
                </a:cubicBezTo>
                <a:cubicBezTo>
                  <a:pt x="1322070" y="845820"/>
                  <a:pt x="1323573" y="822960"/>
                  <a:pt x="1337310" y="822960"/>
                </a:cubicBezTo>
                <a:cubicBezTo>
                  <a:pt x="1349358" y="822960"/>
                  <a:pt x="1331268" y="846474"/>
                  <a:pt x="1325880" y="857250"/>
                </a:cubicBezTo>
                <a:cubicBezTo>
                  <a:pt x="1289296" y="930418"/>
                  <a:pt x="1250363" y="1002394"/>
                  <a:pt x="1211580" y="1074420"/>
                </a:cubicBezTo>
                <a:cubicBezTo>
                  <a:pt x="1197017" y="1101466"/>
                  <a:pt x="1181100" y="1127760"/>
                  <a:pt x="1165860" y="1154430"/>
                </a:cubicBezTo>
                <a:cubicBezTo>
                  <a:pt x="1150620" y="1181100"/>
                  <a:pt x="1132240" y="1206206"/>
                  <a:pt x="1120140" y="1234440"/>
                </a:cubicBezTo>
                <a:cubicBezTo>
                  <a:pt x="1078346" y="1331960"/>
                  <a:pt x="1103260" y="1291237"/>
                  <a:pt x="1051560" y="1360170"/>
                </a:cubicBezTo>
                <a:cubicBezTo>
                  <a:pt x="1047750" y="1371600"/>
                  <a:pt x="1028082" y="1394460"/>
                  <a:pt x="1040130" y="1394460"/>
                </a:cubicBezTo>
                <a:cubicBezTo>
                  <a:pt x="1113436" y="1394460"/>
                  <a:pt x="1179020" y="1371023"/>
                  <a:pt x="1245870" y="1348740"/>
                </a:cubicBezTo>
                <a:cubicBezTo>
                  <a:pt x="1224997" y="1418316"/>
                  <a:pt x="1216391" y="1459313"/>
                  <a:pt x="1188720" y="1520190"/>
                </a:cubicBezTo>
                <a:cubicBezTo>
                  <a:pt x="1178144" y="1543457"/>
                  <a:pt x="1168607" y="1567504"/>
                  <a:pt x="1154430" y="1588770"/>
                </a:cubicBezTo>
                <a:cubicBezTo>
                  <a:pt x="1145464" y="1602220"/>
                  <a:pt x="1132558" y="1612712"/>
                  <a:pt x="1120140" y="1623060"/>
                </a:cubicBezTo>
                <a:cubicBezTo>
                  <a:pt x="1109587" y="1631854"/>
                  <a:pt x="1085850" y="1659657"/>
                  <a:pt x="1085850" y="1645920"/>
                </a:cubicBezTo>
                <a:cubicBezTo>
                  <a:pt x="1085850" y="1629756"/>
                  <a:pt x="1107867" y="1622150"/>
                  <a:pt x="1120140" y="1611630"/>
                </a:cubicBezTo>
                <a:cubicBezTo>
                  <a:pt x="1177322" y="1562617"/>
                  <a:pt x="1161272" y="1577995"/>
                  <a:pt x="1245870" y="1565910"/>
                </a:cubicBezTo>
                <a:cubicBezTo>
                  <a:pt x="1257300" y="1558290"/>
                  <a:pt x="1293630" y="1545744"/>
                  <a:pt x="1280160" y="1543050"/>
                </a:cubicBezTo>
                <a:cubicBezTo>
                  <a:pt x="1250039" y="1537026"/>
                  <a:pt x="1219322" y="1551819"/>
                  <a:pt x="1188720" y="1554480"/>
                </a:cubicBezTo>
                <a:cubicBezTo>
                  <a:pt x="1131658" y="1559442"/>
                  <a:pt x="1074420" y="1562100"/>
                  <a:pt x="1017270" y="1565910"/>
                </a:cubicBezTo>
                <a:cubicBezTo>
                  <a:pt x="984820" y="1559420"/>
                  <a:pt x="862482" y="1538155"/>
                  <a:pt x="822960" y="1520190"/>
                </a:cubicBezTo>
                <a:cubicBezTo>
                  <a:pt x="805618" y="1512307"/>
                  <a:pt x="793312" y="1496127"/>
                  <a:pt x="777240" y="1485900"/>
                </a:cubicBezTo>
                <a:cubicBezTo>
                  <a:pt x="751325" y="1469409"/>
                  <a:pt x="724440" y="1454433"/>
                  <a:pt x="697230" y="1440180"/>
                </a:cubicBezTo>
                <a:cubicBezTo>
                  <a:pt x="644403" y="1412509"/>
                  <a:pt x="590550" y="1386840"/>
                  <a:pt x="537210" y="1360170"/>
                </a:cubicBezTo>
                <a:cubicBezTo>
                  <a:pt x="521970" y="1352550"/>
                  <a:pt x="505667" y="1346761"/>
                  <a:pt x="491490" y="1337310"/>
                </a:cubicBezTo>
                <a:lnTo>
                  <a:pt x="457200" y="1314450"/>
                </a:lnTo>
                <a:cubicBezTo>
                  <a:pt x="453390" y="1303020"/>
                  <a:pt x="445770" y="1292208"/>
                  <a:pt x="445770" y="1280160"/>
                </a:cubicBezTo>
                <a:cubicBezTo>
                  <a:pt x="445770" y="1268112"/>
                  <a:pt x="451812" y="1256646"/>
                  <a:pt x="457200" y="1245870"/>
                </a:cubicBezTo>
                <a:cubicBezTo>
                  <a:pt x="500924" y="1158423"/>
                  <a:pt x="482294" y="1209346"/>
                  <a:pt x="560070" y="1131570"/>
                </a:cubicBezTo>
                <a:cubicBezTo>
                  <a:pt x="577321" y="1114319"/>
                  <a:pt x="589470" y="1092553"/>
                  <a:pt x="605790" y="1074420"/>
                </a:cubicBezTo>
                <a:cubicBezTo>
                  <a:pt x="623812" y="1054395"/>
                  <a:pt x="640211" y="1031734"/>
                  <a:pt x="662940" y="1017270"/>
                </a:cubicBezTo>
                <a:cubicBezTo>
                  <a:pt x="683269" y="1004333"/>
                  <a:pt x="731520" y="994410"/>
                  <a:pt x="731520" y="994410"/>
                </a:cubicBezTo>
                <a:cubicBezTo>
                  <a:pt x="720090" y="1101090"/>
                  <a:pt x="713793" y="1208446"/>
                  <a:pt x="697230" y="1314450"/>
                </a:cubicBezTo>
                <a:cubicBezTo>
                  <a:pt x="694600" y="1331285"/>
                  <a:pt x="657331" y="1360170"/>
                  <a:pt x="674370" y="1360170"/>
                </a:cubicBezTo>
                <a:cubicBezTo>
                  <a:pt x="750970" y="1360170"/>
                  <a:pt x="823690" y="1283483"/>
                  <a:pt x="880110" y="1245870"/>
                </a:cubicBezTo>
                <a:cubicBezTo>
                  <a:pt x="948918" y="1199998"/>
                  <a:pt x="961853" y="1209847"/>
                  <a:pt x="1017270" y="1154430"/>
                </a:cubicBezTo>
                <a:cubicBezTo>
                  <a:pt x="1030740" y="1140960"/>
                  <a:pt x="1038090" y="1122180"/>
                  <a:pt x="1051560" y="1108710"/>
                </a:cubicBezTo>
                <a:cubicBezTo>
                  <a:pt x="1091127" y="1069143"/>
                  <a:pt x="1113646" y="1055889"/>
                  <a:pt x="1154430" y="1028700"/>
                </a:cubicBezTo>
                <a:cubicBezTo>
                  <a:pt x="1135380" y="1070610"/>
                  <a:pt x="1118519" y="1113586"/>
                  <a:pt x="1097280" y="1154430"/>
                </a:cubicBezTo>
                <a:cubicBezTo>
                  <a:pt x="1068937" y="1208936"/>
                  <a:pt x="1028656" y="1257410"/>
                  <a:pt x="1005840" y="1314450"/>
                </a:cubicBezTo>
                <a:cubicBezTo>
                  <a:pt x="960831" y="1426973"/>
                  <a:pt x="1005775" y="1325994"/>
                  <a:pt x="960120" y="1405890"/>
                </a:cubicBezTo>
                <a:cubicBezTo>
                  <a:pt x="951666" y="1420684"/>
                  <a:pt x="920306" y="1453305"/>
                  <a:pt x="937260" y="1451610"/>
                </a:cubicBezTo>
                <a:cubicBezTo>
                  <a:pt x="986544" y="1446682"/>
                  <a:pt x="1029816" y="1415993"/>
                  <a:pt x="1074420" y="1394460"/>
                </a:cubicBezTo>
                <a:cubicBezTo>
                  <a:pt x="1140419" y="1362599"/>
                  <a:pt x="1205714" y="1329006"/>
                  <a:pt x="1268730" y="1291590"/>
                </a:cubicBezTo>
                <a:cubicBezTo>
                  <a:pt x="1598734" y="1095650"/>
                  <a:pt x="1342930" y="1225915"/>
                  <a:pt x="1485900" y="1154430"/>
                </a:cubicBezTo>
                <a:cubicBezTo>
                  <a:pt x="1493520" y="1135380"/>
                  <a:pt x="1508206" y="1117790"/>
                  <a:pt x="1508760" y="1097280"/>
                </a:cubicBezTo>
                <a:cubicBezTo>
                  <a:pt x="1517962" y="756806"/>
                  <a:pt x="1517534" y="833203"/>
                  <a:pt x="1474470" y="628650"/>
                </a:cubicBezTo>
                <a:cubicBezTo>
                  <a:pt x="1466466" y="590629"/>
                  <a:pt x="1459751" y="552342"/>
                  <a:pt x="1451610" y="514350"/>
                </a:cubicBezTo>
                <a:cubicBezTo>
                  <a:pt x="1448319" y="498990"/>
                  <a:pt x="1443588" y="483965"/>
                  <a:pt x="1440180" y="468630"/>
                </a:cubicBezTo>
                <a:cubicBezTo>
                  <a:pt x="1435966" y="449665"/>
                  <a:pt x="1434893" y="429910"/>
                  <a:pt x="1428750" y="411480"/>
                </a:cubicBezTo>
                <a:cubicBezTo>
                  <a:pt x="1423362" y="395316"/>
                  <a:pt x="1413510" y="381000"/>
                  <a:pt x="1405890" y="365760"/>
                </a:cubicBezTo>
                <a:cubicBezTo>
                  <a:pt x="1404241" y="357516"/>
                  <a:pt x="1393072" y="289383"/>
                  <a:pt x="1383030" y="274320"/>
                </a:cubicBezTo>
                <a:cubicBezTo>
                  <a:pt x="1350529" y="225568"/>
                  <a:pt x="1356392" y="249571"/>
                  <a:pt x="1314450" y="228600"/>
                </a:cubicBezTo>
                <a:cubicBezTo>
                  <a:pt x="1302163" y="222457"/>
                  <a:pt x="1292786" y="211151"/>
                  <a:pt x="1280160" y="205740"/>
                </a:cubicBezTo>
                <a:cubicBezTo>
                  <a:pt x="1265721" y="199552"/>
                  <a:pt x="1250145" y="194659"/>
                  <a:pt x="1234440" y="194310"/>
                </a:cubicBezTo>
                <a:cubicBezTo>
                  <a:pt x="1078269" y="190840"/>
                  <a:pt x="922020" y="194310"/>
                  <a:pt x="765810" y="194310"/>
                </a:cubicBezTo>
              </a:path>
            </a:pathLst>
          </a:custGeom>
          <a:no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3440430" y="4606290"/>
            <a:ext cx="1748790" cy="1796723"/>
          </a:xfrm>
          <a:custGeom>
            <a:avLst/>
            <a:gdLst>
              <a:gd name="connsiteX0" fmla="*/ 742950 w 1748790"/>
              <a:gd name="connsiteY0" fmla="*/ 91440 h 1796723"/>
              <a:gd name="connsiteX1" fmla="*/ 1062990 w 1748790"/>
              <a:gd name="connsiteY1" fmla="*/ 57150 h 1796723"/>
              <a:gd name="connsiteX2" fmla="*/ 1017270 w 1748790"/>
              <a:gd name="connsiteY2" fmla="*/ 80010 h 1796723"/>
              <a:gd name="connsiteX3" fmla="*/ 925830 w 1748790"/>
              <a:gd name="connsiteY3" fmla="*/ 102870 h 1796723"/>
              <a:gd name="connsiteX4" fmla="*/ 1005840 w 1748790"/>
              <a:gd name="connsiteY4" fmla="*/ 137160 h 1796723"/>
              <a:gd name="connsiteX5" fmla="*/ 1085850 w 1748790"/>
              <a:gd name="connsiteY5" fmla="*/ 160020 h 1796723"/>
              <a:gd name="connsiteX6" fmla="*/ 1051560 w 1748790"/>
              <a:gd name="connsiteY6" fmla="*/ 182880 h 1796723"/>
              <a:gd name="connsiteX7" fmla="*/ 982980 w 1748790"/>
              <a:gd name="connsiteY7" fmla="*/ 205740 h 1796723"/>
              <a:gd name="connsiteX8" fmla="*/ 1074420 w 1748790"/>
              <a:gd name="connsiteY8" fmla="*/ 308610 h 1796723"/>
              <a:gd name="connsiteX9" fmla="*/ 1154430 w 1748790"/>
              <a:gd name="connsiteY9" fmla="*/ 365760 h 1796723"/>
              <a:gd name="connsiteX10" fmla="*/ 1257300 w 1748790"/>
              <a:gd name="connsiteY10" fmla="*/ 468630 h 1796723"/>
              <a:gd name="connsiteX11" fmla="*/ 1303020 w 1748790"/>
              <a:gd name="connsiteY11" fmla="*/ 514350 h 1796723"/>
              <a:gd name="connsiteX12" fmla="*/ 1337310 w 1748790"/>
              <a:gd name="connsiteY12" fmla="*/ 548640 h 1796723"/>
              <a:gd name="connsiteX13" fmla="*/ 1360170 w 1748790"/>
              <a:gd name="connsiteY13" fmla="*/ 582930 h 1796723"/>
              <a:gd name="connsiteX14" fmla="*/ 1291590 w 1748790"/>
              <a:gd name="connsiteY14" fmla="*/ 571500 h 1796723"/>
              <a:gd name="connsiteX15" fmla="*/ 1200150 w 1748790"/>
              <a:gd name="connsiteY15" fmla="*/ 502920 h 1796723"/>
              <a:gd name="connsiteX16" fmla="*/ 1097280 w 1748790"/>
              <a:gd name="connsiteY16" fmla="*/ 434340 h 1796723"/>
              <a:gd name="connsiteX17" fmla="*/ 971550 w 1748790"/>
              <a:gd name="connsiteY17" fmla="*/ 308610 h 1796723"/>
              <a:gd name="connsiteX18" fmla="*/ 937260 w 1748790"/>
              <a:gd name="connsiteY18" fmla="*/ 274320 h 1796723"/>
              <a:gd name="connsiteX19" fmla="*/ 868680 w 1748790"/>
              <a:gd name="connsiteY19" fmla="*/ 194310 h 1796723"/>
              <a:gd name="connsiteX20" fmla="*/ 1017270 w 1748790"/>
              <a:gd name="connsiteY20" fmla="*/ 240030 h 1796723"/>
              <a:gd name="connsiteX21" fmla="*/ 1097280 w 1748790"/>
              <a:gd name="connsiteY21" fmla="*/ 262890 h 1796723"/>
              <a:gd name="connsiteX22" fmla="*/ 1211580 w 1748790"/>
              <a:gd name="connsiteY22" fmla="*/ 342900 h 1796723"/>
              <a:gd name="connsiteX23" fmla="*/ 1291590 w 1748790"/>
              <a:gd name="connsiteY23" fmla="*/ 400050 h 1796723"/>
              <a:gd name="connsiteX24" fmla="*/ 1325880 w 1748790"/>
              <a:gd name="connsiteY24" fmla="*/ 377190 h 1796723"/>
              <a:gd name="connsiteX25" fmla="*/ 1405890 w 1748790"/>
              <a:gd name="connsiteY25" fmla="*/ 434340 h 1796723"/>
              <a:gd name="connsiteX26" fmla="*/ 1440180 w 1748790"/>
              <a:gd name="connsiteY26" fmla="*/ 457200 h 1796723"/>
              <a:gd name="connsiteX27" fmla="*/ 1371600 w 1748790"/>
              <a:gd name="connsiteY27" fmla="*/ 354330 h 1796723"/>
              <a:gd name="connsiteX28" fmla="*/ 1268730 w 1748790"/>
              <a:gd name="connsiteY28" fmla="*/ 194310 h 1796723"/>
              <a:gd name="connsiteX29" fmla="*/ 1303020 w 1748790"/>
              <a:gd name="connsiteY29" fmla="*/ 228600 h 1796723"/>
              <a:gd name="connsiteX30" fmla="*/ 1360170 w 1748790"/>
              <a:gd name="connsiteY30" fmla="*/ 320040 h 1796723"/>
              <a:gd name="connsiteX31" fmla="*/ 1371600 w 1748790"/>
              <a:gd name="connsiteY31" fmla="*/ 354330 h 1796723"/>
              <a:gd name="connsiteX32" fmla="*/ 1428750 w 1748790"/>
              <a:gd name="connsiteY32" fmla="*/ 274320 h 1796723"/>
              <a:gd name="connsiteX33" fmla="*/ 1314450 w 1748790"/>
              <a:gd name="connsiteY33" fmla="*/ 262890 h 1796723"/>
              <a:gd name="connsiteX34" fmla="*/ 1268730 w 1748790"/>
              <a:gd name="connsiteY34" fmla="*/ 228600 h 1796723"/>
              <a:gd name="connsiteX35" fmla="*/ 1245870 w 1748790"/>
              <a:gd name="connsiteY35" fmla="*/ 194310 h 1796723"/>
              <a:gd name="connsiteX36" fmla="*/ 1303020 w 1748790"/>
              <a:gd name="connsiteY36" fmla="*/ 217170 h 1796723"/>
              <a:gd name="connsiteX37" fmla="*/ 1360170 w 1748790"/>
              <a:gd name="connsiteY37" fmla="*/ 285750 h 1796723"/>
              <a:gd name="connsiteX38" fmla="*/ 1314450 w 1748790"/>
              <a:gd name="connsiteY38" fmla="*/ 308610 h 1796723"/>
              <a:gd name="connsiteX39" fmla="*/ 1223010 w 1748790"/>
              <a:gd name="connsiteY39" fmla="*/ 262890 h 1796723"/>
              <a:gd name="connsiteX40" fmla="*/ 1257300 w 1748790"/>
              <a:gd name="connsiteY40" fmla="*/ 240030 h 1796723"/>
              <a:gd name="connsiteX41" fmla="*/ 1245870 w 1748790"/>
              <a:gd name="connsiteY41" fmla="*/ 274320 h 1796723"/>
              <a:gd name="connsiteX42" fmla="*/ 1143000 w 1748790"/>
              <a:gd name="connsiteY42" fmla="*/ 262890 h 1796723"/>
              <a:gd name="connsiteX43" fmla="*/ 1108710 w 1748790"/>
              <a:gd name="connsiteY43" fmla="*/ 251460 h 1796723"/>
              <a:gd name="connsiteX44" fmla="*/ 1200150 w 1748790"/>
              <a:gd name="connsiteY44" fmla="*/ 262890 h 1796723"/>
              <a:gd name="connsiteX45" fmla="*/ 1245870 w 1748790"/>
              <a:gd name="connsiteY45" fmla="*/ 285750 h 1796723"/>
              <a:gd name="connsiteX46" fmla="*/ 1303020 w 1748790"/>
              <a:gd name="connsiteY46" fmla="*/ 331470 h 1796723"/>
              <a:gd name="connsiteX47" fmla="*/ 1405890 w 1748790"/>
              <a:gd name="connsiteY47" fmla="*/ 468630 h 1796723"/>
              <a:gd name="connsiteX48" fmla="*/ 1440180 w 1748790"/>
              <a:gd name="connsiteY48" fmla="*/ 560070 h 1796723"/>
              <a:gd name="connsiteX49" fmla="*/ 1474470 w 1748790"/>
              <a:gd name="connsiteY49" fmla="*/ 582930 h 1796723"/>
              <a:gd name="connsiteX50" fmla="*/ 1565910 w 1748790"/>
              <a:gd name="connsiteY50" fmla="*/ 594360 h 1796723"/>
              <a:gd name="connsiteX51" fmla="*/ 1554480 w 1748790"/>
              <a:gd name="connsiteY51" fmla="*/ 628650 h 1796723"/>
              <a:gd name="connsiteX52" fmla="*/ 1440180 w 1748790"/>
              <a:gd name="connsiteY52" fmla="*/ 525780 h 1796723"/>
              <a:gd name="connsiteX53" fmla="*/ 1451610 w 1748790"/>
              <a:gd name="connsiteY53" fmla="*/ 514350 h 1796723"/>
              <a:gd name="connsiteX54" fmla="*/ 1485900 w 1748790"/>
              <a:gd name="connsiteY54" fmla="*/ 548640 h 1796723"/>
              <a:gd name="connsiteX55" fmla="*/ 1520190 w 1748790"/>
              <a:gd name="connsiteY55" fmla="*/ 594360 h 1796723"/>
              <a:gd name="connsiteX56" fmla="*/ 1543050 w 1748790"/>
              <a:gd name="connsiteY56" fmla="*/ 662940 h 1796723"/>
              <a:gd name="connsiteX57" fmla="*/ 1508760 w 1748790"/>
              <a:gd name="connsiteY57" fmla="*/ 594360 h 1796723"/>
              <a:gd name="connsiteX58" fmla="*/ 1485900 w 1748790"/>
              <a:gd name="connsiteY58" fmla="*/ 662940 h 1796723"/>
              <a:gd name="connsiteX59" fmla="*/ 1474470 w 1748790"/>
              <a:gd name="connsiteY59" fmla="*/ 708660 h 1796723"/>
              <a:gd name="connsiteX60" fmla="*/ 1451610 w 1748790"/>
              <a:gd name="connsiteY60" fmla="*/ 742950 h 1796723"/>
              <a:gd name="connsiteX61" fmla="*/ 1497330 w 1748790"/>
              <a:gd name="connsiteY61" fmla="*/ 685800 h 1796723"/>
              <a:gd name="connsiteX62" fmla="*/ 1508760 w 1748790"/>
              <a:gd name="connsiteY62" fmla="*/ 720090 h 1796723"/>
              <a:gd name="connsiteX63" fmla="*/ 1497330 w 1748790"/>
              <a:gd name="connsiteY63" fmla="*/ 788670 h 1796723"/>
              <a:gd name="connsiteX64" fmla="*/ 1451610 w 1748790"/>
              <a:gd name="connsiteY64" fmla="*/ 811530 h 1796723"/>
              <a:gd name="connsiteX65" fmla="*/ 1348740 w 1748790"/>
              <a:gd name="connsiteY65" fmla="*/ 857250 h 1796723"/>
              <a:gd name="connsiteX66" fmla="*/ 1280160 w 1748790"/>
              <a:gd name="connsiteY66" fmla="*/ 845820 h 1796723"/>
              <a:gd name="connsiteX67" fmla="*/ 1314450 w 1748790"/>
              <a:gd name="connsiteY67" fmla="*/ 822960 h 1796723"/>
              <a:gd name="connsiteX68" fmla="*/ 1394460 w 1748790"/>
              <a:gd name="connsiteY68" fmla="*/ 834390 h 1796723"/>
              <a:gd name="connsiteX69" fmla="*/ 1451610 w 1748790"/>
              <a:gd name="connsiteY69" fmla="*/ 925830 h 1796723"/>
              <a:gd name="connsiteX70" fmla="*/ 1440180 w 1748790"/>
              <a:gd name="connsiteY70" fmla="*/ 1028700 h 1796723"/>
              <a:gd name="connsiteX71" fmla="*/ 1394460 w 1748790"/>
              <a:gd name="connsiteY71" fmla="*/ 1017270 h 1796723"/>
              <a:gd name="connsiteX72" fmla="*/ 1383030 w 1748790"/>
              <a:gd name="connsiteY72" fmla="*/ 971550 h 1796723"/>
              <a:gd name="connsiteX73" fmla="*/ 1405890 w 1748790"/>
              <a:gd name="connsiteY73" fmla="*/ 788670 h 1796723"/>
              <a:gd name="connsiteX74" fmla="*/ 1371600 w 1748790"/>
              <a:gd name="connsiteY74" fmla="*/ 754380 h 1796723"/>
              <a:gd name="connsiteX75" fmla="*/ 1314450 w 1748790"/>
              <a:gd name="connsiteY75" fmla="*/ 811530 h 1796723"/>
              <a:gd name="connsiteX76" fmla="*/ 1085850 w 1748790"/>
              <a:gd name="connsiteY76" fmla="*/ 925830 h 1796723"/>
              <a:gd name="connsiteX77" fmla="*/ 1005840 w 1748790"/>
              <a:gd name="connsiteY77" fmla="*/ 971550 h 1796723"/>
              <a:gd name="connsiteX78" fmla="*/ 925830 w 1748790"/>
              <a:gd name="connsiteY78" fmla="*/ 1005840 h 1796723"/>
              <a:gd name="connsiteX79" fmla="*/ 845820 w 1748790"/>
              <a:gd name="connsiteY79" fmla="*/ 1062990 h 1796723"/>
              <a:gd name="connsiteX80" fmla="*/ 800100 w 1748790"/>
              <a:gd name="connsiteY80" fmla="*/ 1085850 h 1796723"/>
              <a:gd name="connsiteX81" fmla="*/ 834390 w 1748790"/>
              <a:gd name="connsiteY81" fmla="*/ 1051560 h 1796723"/>
              <a:gd name="connsiteX82" fmla="*/ 902970 w 1748790"/>
              <a:gd name="connsiteY82" fmla="*/ 1005840 h 1796723"/>
              <a:gd name="connsiteX83" fmla="*/ 868680 w 1748790"/>
              <a:gd name="connsiteY83" fmla="*/ 994410 h 1796723"/>
              <a:gd name="connsiteX84" fmla="*/ 845820 w 1748790"/>
              <a:gd name="connsiteY84" fmla="*/ 960120 h 1796723"/>
              <a:gd name="connsiteX85" fmla="*/ 914400 w 1748790"/>
              <a:gd name="connsiteY85" fmla="*/ 914400 h 1796723"/>
              <a:gd name="connsiteX86" fmla="*/ 971550 w 1748790"/>
              <a:gd name="connsiteY86" fmla="*/ 925830 h 1796723"/>
              <a:gd name="connsiteX87" fmla="*/ 948690 w 1748790"/>
              <a:gd name="connsiteY87" fmla="*/ 960120 h 1796723"/>
              <a:gd name="connsiteX88" fmla="*/ 880110 w 1748790"/>
              <a:gd name="connsiteY88" fmla="*/ 1005840 h 1796723"/>
              <a:gd name="connsiteX89" fmla="*/ 891540 w 1748790"/>
              <a:gd name="connsiteY89" fmla="*/ 948690 h 1796723"/>
              <a:gd name="connsiteX90" fmla="*/ 971550 w 1748790"/>
              <a:gd name="connsiteY90" fmla="*/ 868680 h 1796723"/>
              <a:gd name="connsiteX91" fmla="*/ 1005840 w 1748790"/>
              <a:gd name="connsiteY91" fmla="*/ 822960 h 1796723"/>
              <a:gd name="connsiteX92" fmla="*/ 1062990 w 1748790"/>
              <a:gd name="connsiteY92" fmla="*/ 788670 h 1796723"/>
              <a:gd name="connsiteX93" fmla="*/ 994410 w 1748790"/>
              <a:gd name="connsiteY93" fmla="*/ 845820 h 1796723"/>
              <a:gd name="connsiteX94" fmla="*/ 891540 w 1748790"/>
              <a:gd name="connsiteY94" fmla="*/ 925830 h 1796723"/>
              <a:gd name="connsiteX95" fmla="*/ 845820 w 1748790"/>
              <a:gd name="connsiteY95" fmla="*/ 937260 h 1796723"/>
              <a:gd name="connsiteX96" fmla="*/ 834390 w 1748790"/>
              <a:gd name="connsiteY96" fmla="*/ 891540 h 1796723"/>
              <a:gd name="connsiteX97" fmla="*/ 891540 w 1748790"/>
              <a:gd name="connsiteY97" fmla="*/ 811530 h 1796723"/>
              <a:gd name="connsiteX98" fmla="*/ 1051560 w 1748790"/>
              <a:gd name="connsiteY98" fmla="*/ 720090 h 1796723"/>
              <a:gd name="connsiteX99" fmla="*/ 1108710 w 1748790"/>
              <a:gd name="connsiteY99" fmla="*/ 685800 h 1796723"/>
              <a:gd name="connsiteX100" fmla="*/ 1188720 w 1748790"/>
              <a:gd name="connsiteY100" fmla="*/ 662940 h 1796723"/>
              <a:gd name="connsiteX101" fmla="*/ 1268730 w 1748790"/>
              <a:gd name="connsiteY101" fmla="*/ 685800 h 1796723"/>
              <a:gd name="connsiteX102" fmla="*/ 1280160 w 1748790"/>
              <a:gd name="connsiteY102" fmla="*/ 731520 h 1796723"/>
              <a:gd name="connsiteX103" fmla="*/ 1268730 w 1748790"/>
              <a:gd name="connsiteY103" fmla="*/ 800100 h 1796723"/>
              <a:gd name="connsiteX104" fmla="*/ 1154430 w 1748790"/>
              <a:gd name="connsiteY104" fmla="*/ 857250 h 1796723"/>
              <a:gd name="connsiteX105" fmla="*/ 1074420 w 1748790"/>
              <a:gd name="connsiteY105" fmla="*/ 845820 h 1796723"/>
              <a:gd name="connsiteX106" fmla="*/ 1062990 w 1748790"/>
              <a:gd name="connsiteY106" fmla="*/ 685800 h 1796723"/>
              <a:gd name="connsiteX107" fmla="*/ 1223010 w 1748790"/>
              <a:gd name="connsiteY107" fmla="*/ 754380 h 1796723"/>
              <a:gd name="connsiteX108" fmla="*/ 1234440 w 1748790"/>
              <a:gd name="connsiteY108" fmla="*/ 788670 h 1796723"/>
              <a:gd name="connsiteX109" fmla="*/ 1200150 w 1748790"/>
              <a:gd name="connsiteY109" fmla="*/ 868680 h 1796723"/>
              <a:gd name="connsiteX110" fmla="*/ 1085850 w 1748790"/>
              <a:gd name="connsiteY110" fmla="*/ 925830 h 1796723"/>
              <a:gd name="connsiteX111" fmla="*/ 1005840 w 1748790"/>
              <a:gd name="connsiteY111" fmla="*/ 902970 h 1796723"/>
              <a:gd name="connsiteX112" fmla="*/ 994410 w 1748790"/>
              <a:gd name="connsiteY112" fmla="*/ 845820 h 1796723"/>
              <a:gd name="connsiteX113" fmla="*/ 982980 w 1748790"/>
              <a:gd name="connsiteY113" fmla="*/ 800100 h 1796723"/>
              <a:gd name="connsiteX114" fmla="*/ 994410 w 1748790"/>
              <a:gd name="connsiteY114" fmla="*/ 640080 h 1796723"/>
              <a:gd name="connsiteX115" fmla="*/ 1017270 w 1748790"/>
              <a:gd name="connsiteY115" fmla="*/ 605790 h 1796723"/>
              <a:gd name="connsiteX116" fmla="*/ 982980 w 1748790"/>
              <a:gd name="connsiteY116" fmla="*/ 628650 h 1796723"/>
              <a:gd name="connsiteX117" fmla="*/ 891540 w 1748790"/>
              <a:gd name="connsiteY117" fmla="*/ 662940 h 1796723"/>
              <a:gd name="connsiteX118" fmla="*/ 845820 w 1748790"/>
              <a:gd name="connsiteY118" fmla="*/ 674370 h 1796723"/>
              <a:gd name="connsiteX119" fmla="*/ 925830 w 1748790"/>
              <a:gd name="connsiteY119" fmla="*/ 582930 h 1796723"/>
              <a:gd name="connsiteX120" fmla="*/ 960120 w 1748790"/>
              <a:gd name="connsiteY120" fmla="*/ 571500 h 1796723"/>
              <a:gd name="connsiteX121" fmla="*/ 1040130 w 1748790"/>
              <a:gd name="connsiteY121" fmla="*/ 537210 h 1796723"/>
              <a:gd name="connsiteX122" fmla="*/ 948690 w 1748790"/>
              <a:gd name="connsiteY122" fmla="*/ 640080 h 1796723"/>
              <a:gd name="connsiteX123" fmla="*/ 788670 w 1748790"/>
              <a:gd name="connsiteY123" fmla="*/ 754380 h 1796723"/>
              <a:gd name="connsiteX124" fmla="*/ 720090 w 1748790"/>
              <a:gd name="connsiteY124" fmla="*/ 788670 h 1796723"/>
              <a:gd name="connsiteX125" fmla="*/ 640080 w 1748790"/>
              <a:gd name="connsiteY125" fmla="*/ 845820 h 1796723"/>
              <a:gd name="connsiteX126" fmla="*/ 662940 w 1748790"/>
              <a:gd name="connsiteY126" fmla="*/ 731520 h 1796723"/>
              <a:gd name="connsiteX127" fmla="*/ 697230 w 1748790"/>
              <a:gd name="connsiteY127" fmla="*/ 697230 h 1796723"/>
              <a:gd name="connsiteX128" fmla="*/ 731520 w 1748790"/>
              <a:gd name="connsiteY128" fmla="*/ 651510 h 1796723"/>
              <a:gd name="connsiteX129" fmla="*/ 788670 w 1748790"/>
              <a:gd name="connsiteY129" fmla="*/ 582930 h 1796723"/>
              <a:gd name="connsiteX130" fmla="*/ 811530 w 1748790"/>
              <a:gd name="connsiteY130" fmla="*/ 548640 h 1796723"/>
              <a:gd name="connsiteX131" fmla="*/ 720090 w 1748790"/>
              <a:gd name="connsiteY131" fmla="*/ 605790 h 1796723"/>
              <a:gd name="connsiteX132" fmla="*/ 594360 w 1748790"/>
              <a:gd name="connsiteY132" fmla="*/ 674370 h 1796723"/>
              <a:gd name="connsiteX133" fmla="*/ 537210 w 1748790"/>
              <a:gd name="connsiteY133" fmla="*/ 720090 h 1796723"/>
              <a:gd name="connsiteX134" fmla="*/ 468630 w 1748790"/>
              <a:gd name="connsiteY134" fmla="*/ 765810 h 1796723"/>
              <a:gd name="connsiteX135" fmla="*/ 388620 w 1748790"/>
              <a:gd name="connsiteY135" fmla="*/ 822960 h 1796723"/>
              <a:gd name="connsiteX136" fmla="*/ 422910 w 1748790"/>
              <a:gd name="connsiteY136" fmla="*/ 800100 h 1796723"/>
              <a:gd name="connsiteX137" fmla="*/ 468630 w 1748790"/>
              <a:gd name="connsiteY137" fmla="*/ 788670 h 1796723"/>
              <a:gd name="connsiteX138" fmla="*/ 502920 w 1748790"/>
              <a:gd name="connsiteY138" fmla="*/ 777240 h 1796723"/>
              <a:gd name="connsiteX139" fmla="*/ 491490 w 1748790"/>
              <a:gd name="connsiteY139" fmla="*/ 880110 h 1796723"/>
              <a:gd name="connsiteX140" fmla="*/ 457200 w 1748790"/>
              <a:gd name="connsiteY140" fmla="*/ 937260 h 1796723"/>
              <a:gd name="connsiteX141" fmla="*/ 354330 w 1748790"/>
              <a:gd name="connsiteY141" fmla="*/ 1051560 h 1796723"/>
              <a:gd name="connsiteX142" fmla="*/ 308610 w 1748790"/>
              <a:gd name="connsiteY142" fmla="*/ 1074420 h 1796723"/>
              <a:gd name="connsiteX143" fmla="*/ 262890 w 1748790"/>
              <a:gd name="connsiteY143" fmla="*/ 1062990 h 1796723"/>
              <a:gd name="connsiteX144" fmla="*/ 274320 w 1748790"/>
              <a:gd name="connsiteY144" fmla="*/ 1177290 h 1796723"/>
              <a:gd name="connsiteX145" fmla="*/ 262890 w 1748790"/>
              <a:gd name="connsiteY145" fmla="*/ 1325880 h 1796723"/>
              <a:gd name="connsiteX146" fmla="*/ 205740 w 1748790"/>
              <a:gd name="connsiteY146" fmla="*/ 1303020 h 1796723"/>
              <a:gd name="connsiteX147" fmla="*/ 194310 w 1748790"/>
              <a:gd name="connsiteY147" fmla="*/ 1234440 h 1796723"/>
              <a:gd name="connsiteX148" fmla="*/ 205740 w 1748790"/>
              <a:gd name="connsiteY148" fmla="*/ 1051560 h 1796723"/>
              <a:gd name="connsiteX149" fmla="*/ 228600 w 1748790"/>
              <a:gd name="connsiteY149" fmla="*/ 1097280 h 1796723"/>
              <a:gd name="connsiteX150" fmla="*/ 240030 w 1748790"/>
              <a:gd name="connsiteY150" fmla="*/ 1131570 h 1796723"/>
              <a:gd name="connsiteX151" fmla="*/ 194310 w 1748790"/>
              <a:gd name="connsiteY151" fmla="*/ 1280160 h 1796723"/>
              <a:gd name="connsiteX152" fmla="*/ 160020 w 1748790"/>
              <a:gd name="connsiteY152" fmla="*/ 1257300 h 1796723"/>
              <a:gd name="connsiteX153" fmla="*/ 148590 w 1748790"/>
              <a:gd name="connsiteY153" fmla="*/ 1223010 h 1796723"/>
              <a:gd name="connsiteX154" fmla="*/ 114300 w 1748790"/>
              <a:gd name="connsiteY154" fmla="*/ 1211580 h 1796723"/>
              <a:gd name="connsiteX155" fmla="*/ 80010 w 1748790"/>
              <a:gd name="connsiteY155" fmla="*/ 1188720 h 1796723"/>
              <a:gd name="connsiteX156" fmla="*/ 57150 w 1748790"/>
              <a:gd name="connsiteY156" fmla="*/ 1120140 h 1796723"/>
              <a:gd name="connsiteX157" fmla="*/ 45720 w 1748790"/>
              <a:gd name="connsiteY157" fmla="*/ 1051560 h 1796723"/>
              <a:gd name="connsiteX158" fmla="*/ 11430 w 1748790"/>
              <a:gd name="connsiteY158" fmla="*/ 1040130 h 1796723"/>
              <a:gd name="connsiteX159" fmla="*/ 0 w 1748790"/>
              <a:gd name="connsiteY159" fmla="*/ 1005840 h 1796723"/>
              <a:gd name="connsiteX160" fmla="*/ 34290 w 1748790"/>
              <a:gd name="connsiteY160" fmla="*/ 914400 h 1796723"/>
              <a:gd name="connsiteX161" fmla="*/ 68580 w 1748790"/>
              <a:gd name="connsiteY161" fmla="*/ 880110 h 1796723"/>
              <a:gd name="connsiteX162" fmla="*/ 114300 w 1748790"/>
              <a:gd name="connsiteY162" fmla="*/ 811530 h 1796723"/>
              <a:gd name="connsiteX163" fmla="*/ 125730 w 1748790"/>
              <a:gd name="connsiteY163" fmla="*/ 777240 h 1796723"/>
              <a:gd name="connsiteX164" fmla="*/ 148590 w 1748790"/>
              <a:gd name="connsiteY164" fmla="*/ 742950 h 1796723"/>
              <a:gd name="connsiteX165" fmla="*/ 68580 w 1748790"/>
              <a:gd name="connsiteY165" fmla="*/ 765810 h 1796723"/>
              <a:gd name="connsiteX166" fmla="*/ 114300 w 1748790"/>
              <a:gd name="connsiteY166" fmla="*/ 697230 h 1796723"/>
              <a:gd name="connsiteX167" fmla="*/ 137160 w 1748790"/>
              <a:gd name="connsiteY167" fmla="*/ 651510 h 1796723"/>
              <a:gd name="connsiteX168" fmla="*/ 160020 w 1748790"/>
              <a:gd name="connsiteY168" fmla="*/ 617220 h 1796723"/>
              <a:gd name="connsiteX169" fmla="*/ 194310 w 1748790"/>
              <a:gd name="connsiteY169" fmla="*/ 571500 h 1796723"/>
              <a:gd name="connsiteX170" fmla="*/ 217170 w 1748790"/>
              <a:gd name="connsiteY170" fmla="*/ 537210 h 1796723"/>
              <a:gd name="connsiteX171" fmla="*/ 182880 w 1748790"/>
              <a:gd name="connsiteY171" fmla="*/ 582930 h 1796723"/>
              <a:gd name="connsiteX172" fmla="*/ 160020 w 1748790"/>
              <a:gd name="connsiteY172" fmla="*/ 617220 h 1796723"/>
              <a:gd name="connsiteX173" fmla="*/ 194310 w 1748790"/>
              <a:gd name="connsiteY173" fmla="*/ 571500 h 1796723"/>
              <a:gd name="connsiteX174" fmla="*/ 217170 w 1748790"/>
              <a:gd name="connsiteY174" fmla="*/ 525780 h 1796723"/>
              <a:gd name="connsiteX175" fmla="*/ 262890 w 1748790"/>
              <a:gd name="connsiteY175" fmla="*/ 502920 h 1796723"/>
              <a:gd name="connsiteX176" fmla="*/ 297180 w 1748790"/>
              <a:gd name="connsiteY176" fmla="*/ 457200 h 1796723"/>
              <a:gd name="connsiteX177" fmla="*/ 320040 w 1748790"/>
              <a:gd name="connsiteY177" fmla="*/ 422910 h 1796723"/>
              <a:gd name="connsiteX178" fmla="*/ 228600 w 1748790"/>
              <a:gd name="connsiteY178" fmla="*/ 560070 h 1796723"/>
              <a:gd name="connsiteX179" fmla="*/ 182880 w 1748790"/>
              <a:gd name="connsiteY179" fmla="*/ 617220 h 1796723"/>
              <a:gd name="connsiteX180" fmla="*/ 102870 w 1748790"/>
              <a:gd name="connsiteY180" fmla="*/ 731520 h 1796723"/>
              <a:gd name="connsiteX181" fmla="*/ 262890 w 1748790"/>
              <a:gd name="connsiteY181" fmla="*/ 708660 h 1796723"/>
              <a:gd name="connsiteX182" fmla="*/ 354330 w 1748790"/>
              <a:gd name="connsiteY182" fmla="*/ 640080 h 1796723"/>
              <a:gd name="connsiteX183" fmla="*/ 400050 w 1748790"/>
              <a:gd name="connsiteY183" fmla="*/ 605790 h 1796723"/>
              <a:gd name="connsiteX184" fmla="*/ 434340 w 1748790"/>
              <a:gd name="connsiteY184" fmla="*/ 594360 h 1796723"/>
              <a:gd name="connsiteX185" fmla="*/ 468630 w 1748790"/>
              <a:gd name="connsiteY185" fmla="*/ 571500 h 1796723"/>
              <a:gd name="connsiteX186" fmla="*/ 400050 w 1748790"/>
              <a:gd name="connsiteY186" fmla="*/ 674370 h 1796723"/>
              <a:gd name="connsiteX187" fmla="*/ 297180 w 1748790"/>
              <a:gd name="connsiteY187" fmla="*/ 811530 h 1796723"/>
              <a:gd name="connsiteX188" fmla="*/ 354330 w 1748790"/>
              <a:gd name="connsiteY188" fmla="*/ 822960 h 1796723"/>
              <a:gd name="connsiteX189" fmla="*/ 434340 w 1748790"/>
              <a:gd name="connsiteY189" fmla="*/ 777240 h 1796723"/>
              <a:gd name="connsiteX190" fmla="*/ 274320 w 1748790"/>
              <a:gd name="connsiteY190" fmla="*/ 1005840 h 1796723"/>
              <a:gd name="connsiteX191" fmla="*/ 228600 w 1748790"/>
              <a:gd name="connsiteY191" fmla="*/ 1085850 h 1796723"/>
              <a:gd name="connsiteX192" fmla="*/ 182880 w 1748790"/>
              <a:gd name="connsiteY192" fmla="*/ 1120140 h 1796723"/>
              <a:gd name="connsiteX193" fmla="*/ 194310 w 1748790"/>
              <a:gd name="connsiteY193" fmla="*/ 1200150 h 1796723"/>
              <a:gd name="connsiteX194" fmla="*/ 297180 w 1748790"/>
              <a:gd name="connsiteY194" fmla="*/ 1177290 h 1796723"/>
              <a:gd name="connsiteX195" fmla="*/ 411480 w 1748790"/>
              <a:gd name="connsiteY195" fmla="*/ 1131570 h 1796723"/>
              <a:gd name="connsiteX196" fmla="*/ 480060 w 1748790"/>
              <a:gd name="connsiteY196" fmla="*/ 1085850 h 1796723"/>
              <a:gd name="connsiteX197" fmla="*/ 502920 w 1748790"/>
              <a:gd name="connsiteY197" fmla="*/ 1303020 h 1796723"/>
              <a:gd name="connsiteX198" fmla="*/ 480060 w 1748790"/>
              <a:gd name="connsiteY198" fmla="*/ 1417320 h 1796723"/>
              <a:gd name="connsiteX199" fmla="*/ 331470 w 1748790"/>
              <a:gd name="connsiteY199" fmla="*/ 1074420 h 1796723"/>
              <a:gd name="connsiteX200" fmla="*/ 297180 w 1748790"/>
              <a:gd name="connsiteY200" fmla="*/ 994410 h 1796723"/>
              <a:gd name="connsiteX201" fmla="*/ 285750 w 1748790"/>
              <a:gd name="connsiteY201" fmla="*/ 960120 h 1796723"/>
              <a:gd name="connsiteX202" fmla="*/ 262890 w 1748790"/>
              <a:gd name="connsiteY202" fmla="*/ 925830 h 1796723"/>
              <a:gd name="connsiteX203" fmla="*/ 251460 w 1748790"/>
              <a:gd name="connsiteY203" fmla="*/ 891540 h 1796723"/>
              <a:gd name="connsiteX204" fmla="*/ 388620 w 1748790"/>
              <a:gd name="connsiteY204" fmla="*/ 1154430 h 1796723"/>
              <a:gd name="connsiteX205" fmla="*/ 468630 w 1748790"/>
              <a:gd name="connsiteY205" fmla="*/ 1268730 h 1796723"/>
              <a:gd name="connsiteX206" fmla="*/ 491490 w 1748790"/>
              <a:gd name="connsiteY206" fmla="*/ 1325880 h 1796723"/>
              <a:gd name="connsiteX207" fmla="*/ 537210 w 1748790"/>
              <a:gd name="connsiteY207" fmla="*/ 1405890 h 1796723"/>
              <a:gd name="connsiteX208" fmla="*/ 502920 w 1748790"/>
              <a:gd name="connsiteY208" fmla="*/ 1428750 h 1796723"/>
              <a:gd name="connsiteX209" fmla="*/ 468630 w 1748790"/>
              <a:gd name="connsiteY209" fmla="*/ 1405890 h 1796723"/>
              <a:gd name="connsiteX210" fmla="*/ 525780 w 1748790"/>
              <a:gd name="connsiteY210" fmla="*/ 1474470 h 1796723"/>
              <a:gd name="connsiteX211" fmla="*/ 594360 w 1748790"/>
              <a:gd name="connsiteY211" fmla="*/ 1543050 h 1796723"/>
              <a:gd name="connsiteX212" fmla="*/ 548640 w 1748790"/>
              <a:gd name="connsiteY212" fmla="*/ 1554480 h 1796723"/>
              <a:gd name="connsiteX213" fmla="*/ 514350 w 1748790"/>
              <a:gd name="connsiteY213" fmla="*/ 1531620 h 1796723"/>
              <a:gd name="connsiteX214" fmla="*/ 445770 w 1748790"/>
              <a:gd name="connsiteY214" fmla="*/ 1497330 h 1796723"/>
              <a:gd name="connsiteX215" fmla="*/ 400050 w 1748790"/>
              <a:gd name="connsiteY215" fmla="*/ 1463040 h 1796723"/>
              <a:gd name="connsiteX216" fmla="*/ 377190 w 1748790"/>
              <a:gd name="connsiteY216" fmla="*/ 1428750 h 1796723"/>
              <a:gd name="connsiteX217" fmla="*/ 434340 w 1748790"/>
              <a:gd name="connsiteY217" fmla="*/ 1497330 h 1796723"/>
              <a:gd name="connsiteX218" fmla="*/ 468630 w 1748790"/>
              <a:gd name="connsiteY218" fmla="*/ 1543050 h 1796723"/>
              <a:gd name="connsiteX219" fmla="*/ 445770 w 1748790"/>
              <a:gd name="connsiteY219" fmla="*/ 1543050 h 1796723"/>
              <a:gd name="connsiteX220" fmla="*/ 411480 w 1748790"/>
              <a:gd name="connsiteY220" fmla="*/ 1508760 h 1796723"/>
              <a:gd name="connsiteX221" fmla="*/ 388620 w 1748790"/>
              <a:gd name="connsiteY221" fmla="*/ 1474470 h 1796723"/>
              <a:gd name="connsiteX222" fmla="*/ 445770 w 1748790"/>
              <a:gd name="connsiteY222" fmla="*/ 1577340 h 1796723"/>
              <a:gd name="connsiteX223" fmla="*/ 411480 w 1748790"/>
              <a:gd name="connsiteY223" fmla="*/ 1588770 h 1796723"/>
              <a:gd name="connsiteX224" fmla="*/ 377190 w 1748790"/>
              <a:gd name="connsiteY224" fmla="*/ 1554480 h 1796723"/>
              <a:gd name="connsiteX225" fmla="*/ 411480 w 1748790"/>
              <a:gd name="connsiteY225" fmla="*/ 1600200 h 1796723"/>
              <a:gd name="connsiteX226" fmla="*/ 434340 w 1748790"/>
              <a:gd name="connsiteY226" fmla="*/ 1634490 h 1796723"/>
              <a:gd name="connsiteX227" fmla="*/ 548640 w 1748790"/>
              <a:gd name="connsiteY227" fmla="*/ 1680210 h 1796723"/>
              <a:gd name="connsiteX228" fmla="*/ 674370 w 1748790"/>
              <a:gd name="connsiteY228" fmla="*/ 1725930 h 1796723"/>
              <a:gd name="connsiteX229" fmla="*/ 708660 w 1748790"/>
              <a:gd name="connsiteY229" fmla="*/ 1748790 h 1796723"/>
              <a:gd name="connsiteX230" fmla="*/ 697230 w 1748790"/>
              <a:gd name="connsiteY230" fmla="*/ 1760220 h 1796723"/>
              <a:gd name="connsiteX231" fmla="*/ 662940 w 1748790"/>
              <a:gd name="connsiteY231" fmla="*/ 1748790 h 1796723"/>
              <a:gd name="connsiteX232" fmla="*/ 720090 w 1748790"/>
              <a:gd name="connsiteY232" fmla="*/ 1737360 h 1796723"/>
              <a:gd name="connsiteX233" fmla="*/ 788670 w 1748790"/>
              <a:gd name="connsiteY233" fmla="*/ 1760220 h 1796723"/>
              <a:gd name="connsiteX234" fmla="*/ 834390 w 1748790"/>
              <a:gd name="connsiteY234" fmla="*/ 1771650 h 1796723"/>
              <a:gd name="connsiteX235" fmla="*/ 868680 w 1748790"/>
              <a:gd name="connsiteY235" fmla="*/ 1794510 h 1796723"/>
              <a:gd name="connsiteX236" fmla="*/ 845820 w 1748790"/>
              <a:gd name="connsiteY236" fmla="*/ 1760220 h 1796723"/>
              <a:gd name="connsiteX237" fmla="*/ 788670 w 1748790"/>
              <a:gd name="connsiteY237" fmla="*/ 1725930 h 1796723"/>
              <a:gd name="connsiteX238" fmla="*/ 754380 w 1748790"/>
              <a:gd name="connsiteY238" fmla="*/ 1703070 h 1796723"/>
              <a:gd name="connsiteX239" fmla="*/ 720090 w 1748790"/>
              <a:gd name="connsiteY239" fmla="*/ 1668780 h 1796723"/>
              <a:gd name="connsiteX240" fmla="*/ 925830 w 1748790"/>
              <a:gd name="connsiteY240" fmla="*/ 1680210 h 1796723"/>
              <a:gd name="connsiteX241" fmla="*/ 857250 w 1748790"/>
              <a:gd name="connsiteY241" fmla="*/ 1668780 h 1796723"/>
              <a:gd name="connsiteX242" fmla="*/ 868680 w 1748790"/>
              <a:gd name="connsiteY242" fmla="*/ 1600200 h 1796723"/>
              <a:gd name="connsiteX243" fmla="*/ 834390 w 1748790"/>
              <a:gd name="connsiteY243" fmla="*/ 1623060 h 1796723"/>
              <a:gd name="connsiteX244" fmla="*/ 788670 w 1748790"/>
              <a:gd name="connsiteY244" fmla="*/ 1657350 h 1796723"/>
              <a:gd name="connsiteX245" fmla="*/ 754380 w 1748790"/>
              <a:gd name="connsiteY245" fmla="*/ 1668780 h 1796723"/>
              <a:gd name="connsiteX246" fmla="*/ 800100 w 1748790"/>
              <a:gd name="connsiteY246" fmla="*/ 1623060 h 1796723"/>
              <a:gd name="connsiteX247" fmla="*/ 845820 w 1748790"/>
              <a:gd name="connsiteY247" fmla="*/ 1600200 h 1796723"/>
              <a:gd name="connsiteX248" fmla="*/ 902970 w 1748790"/>
              <a:gd name="connsiteY248" fmla="*/ 1565910 h 1796723"/>
              <a:gd name="connsiteX249" fmla="*/ 971550 w 1748790"/>
              <a:gd name="connsiteY249" fmla="*/ 1520190 h 1796723"/>
              <a:gd name="connsiteX250" fmla="*/ 1005840 w 1748790"/>
              <a:gd name="connsiteY250" fmla="*/ 1531620 h 1796723"/>
              <a:gd name="connsiteX251" fmla="*/ 1017270 w 1748790"/>
              <a:gd name="connsiteY251" fmla="*/ 1600200 h 1796723"/>
              <a:gd name="connsiteX252" fmla="*/ 1120140 w 1748790"/>
              <a:gd name="connsiteY252" fmla="*/ 1577340 h 1796723"/>
              <a:gd name="connsiteX253" fmla="*/ 1108710 w 1748790"/>
              <a:gd name="connsiteY253" fmla="*/ 1611630 h 1796723"/>
              <a:gd name="connsiteX254" fmla="*/ 982980 w 1748790"/>
              <a:gd name="connsiteY254" fmla="*/ 1645920 h 1796723"/>
              <a:gd name="connsiteX255" fmla="*/ 937260 w 1748790"/>
              <a:gd name="connsiteY255" fmla="*/ 1657350 h 1796723"/>
              <a:gd name="connsiteX256" fmla="*/ 914400 w 1748790"/>
              <a:gd name="connsiteY256" fmla="*/ 1623060 h 1796723"/>
              <a:gd name="connsiteX257" fmla="*/ 971550 w 1748790"/>
              <a:gd name="connsiteY257" fmla="*/ 1577340 h 1796723"/>
              <a:gd name="connsiteX258" fmla="*/ 971550 w 1748790"/>
              <a:gd name="connsiteY258" fmla="*/ 1737360 h 1796723"/>
              <a:gd name="connsiteX259" fmla="*/ 937260 w 1748790"/>
              <a:gd name="connsiteY259" fmla="*/ 1771650 h 1796723"/>
              <a:gd name="connsiteX260" fmla="*/ 902970 w 1748790"/>
              <a:gd name="connsiteY260" fmla="*/ 1783080 h 1796723"/>
              <a:gd name="connsiteX261" fmla="*/ 937260 w 1748790"/>
              <a:gd name="connsiteY261" fmla="*/ 1760220 h 1796723"/>
              <a:gd name="connsiteX262" fmla="*/ 1040130 w 1748790"/>
              <a:gd name="connsiteY262" fmla="*/ 1783080 h 1796723"/>
              <a:gd name="connsiteX263" fmla="*/ 1085850 w 1748790"/>
              <a:gd name="connsiteY263" fmla="*/ 1771650 h 1796723"/>
              <a:gd name="connsiteX264" fmla="*/ 1120140 w 1748790"/>
              <a:gd name="connsiteY264" fmla="*/ 1748790 h 1796723"/>
              <a:gd name="connsiteX265" fmla="*/ 1177290 w 1748790"/>
              <a:gd name="connsiteY265" fmla="*/ 1760220 h 1796723"/>
              <a:gd name="connsiteX266" fmla="*/ 1211580 w 1748790"/>
              <a:gd name="connsiteY266" fmla="*/ 1748790 h 1796723"/>
              <a:gd name="connsiteX267" fmla="*/ 1211580 w 1748790"/>
              <a:gd name="connsiteY267" fmla="*/ 1634490 h 1796723"/>
              <a:gd name="connsiteX268" fmla="*/ 1143000 w 1748790"/>
              <a:gd name="connsiteY268" fmla="*/ 1623060 h 1796723"/>
              <a:gd name="connsiteX269" fmla="*/ 1188720 w 1748790"/>
              <a:gd name="connsiteY269" fmla="*/ 1611630 h 1796723"/>
              <a:gd name="connsiteX270" fmla="*/ 1223010 w 1748790"/>
              <a:gd name="connsiteY270" fmla="*/ 1600200 h 1796723"/>
              <a:gd name="connsiteX271" fmla="*/ 1325880 w 1748790"/>
              <a:gd name="connsiteY271" fmla="*/ 1588770 h 1796723"/>
              <a:gd name="connsiteX272" fmla="*/ 1303020 w 1748790"/>
              <a:gd name="connsiteY272" fmla="*/ 1543050 h 1796723"/>
              <a:gd name="connsiteX273" fmla="*/ 1177290 w 1748790"/>
              <a:gd name="connsiteY273" fmla="*/ 1348740 h 1796723"/>
              <a:gd name="connsiteX274" fmla="*/ 1074420 w 1748790"/>
              <a:gd name="connsiteY274" fmla="*/ 1234440 h 1796723"/>
              <a:gd name="connsiteX275" fmla="*/ 971550 w 1748790"/>
              <a:gd name="connsiteY275" fmla="*/ 1108710 h 1796723"/>
              <a:gd name="connsiteX276" fmla="*/ 937260 w 1748790"/>
              <a:gd name="connsiteY276" fmla="*/ 1074420 h 1796723"/>
              <a:gd name="connsiteX277" fmla="*/ 880110 w 1748790"/>
              <a:gd name="connsiteY277" fmla="*/ 994410 h 1796723"/>
              <a:gd name="connsiteX278" fmla="*/ 868680 w 1748790"/>
              <a:gd name="connsiteY278" fmla="*/ 960120 h 1796723"/>
              <a:gd name="connsiteX279" fmla="*/ 902970 w 1748790"/>
              <a:gd name="connsiteY279" fmla="*/ 971550 h 1796723"/>
              <a:gd name="connsiteX280" fmla="*/ 948690 w 1748790"/>
              <a:gd name="connsiteY280" fmla="*/ 1028700 h 1796723"/>
              <a:gd name="connsiteX281" fmla="*/ 971550 w 1748790"/>
              <a:gd name="connsiteY281" fmla="*/ 1131570 h 1796723"/>
              <a:gd name="connsiteX282" fmla="*/ 960120 w 1748790"/>
              <a:gd name="connsiteY282" fmla="*/ 1280160 h 1796723"/>
              <a:gd name="connsiteX283" fmla="*/ 891540 w 1748790"/>
              <a:gd name="connsiteY283" fmla="*/ 1337310 h 1796723"/>
              <a:gd name="connsiteX284" fmla="*/ 834390 w 1748790"/>
              <a:gd name="connsiteY284" fmla="*/ 1383030 h 1796723"/>
              <a:gd name="connsiteX285" fmla="*/ 788670 w 1748790"/>
              <a:gd name="connsiteY285" fmla="*/ 1360170 h 1796723"/>
              <a:gd name="connsiteX286" fmla="*/ 800100 w 1748790"/>
              <a:gd name="connsiteY286" fmla="*/ 1200150 h 1796723"/>
              <a:gd name="connsiteX287" fmla="*/ 834390 w 1748790"/>
              <a:gd name="connsiteY287" fmla="*/ 1188720 h 1796723"/>
              <a:gd name="connsiteX288" fmla="*/ 845820 w 1748790"/>
              <a:gd name="connsiteY288" fmla="*/ 1245870 h 1796723"/>
              <a:gd name="connsiteX289" fmla="*/ 834390 w 1748790"/>
              <a:gd name="connsiteY289" fmla="*/ 1337310 h 1796723"/>
              <a:gd name="connsiteX290" fmla="*/ 800100 w 1748790"/>
              <a:gd name="connsiteY290" fmla="*/ 1383030 h 1796723"/>
              <a:gd name="connsiteX291" fmla="*/ 708660 w 1748790"/>
              <a:gd name="connsiteY291" fmla="*/ 1428750 h 1796723"/>
              <a:gd name="connsiteX292" fmla="*/ 685800 w 1748790"/>
              <a:gd name="connsiteY292" fmla="*/ 1394460 h 1796723"/>
              <a:gd name="connsiteX293" fmla="*/ 731520 w 1748790"/>
              <a:gd name="connsiteY293" fmla="*/ 1211580 h 1796723"/>
              <a:gd name="connsiteX294" fmla="*/ 765810 w 1748790"/>
              <a:gd name="connsiteY294" fmla="*/ 1188720 h 1796723"/>
              <a:gd name="connsiteX295" fmla="*/ 822960 w 1748790"/>
              <a:gd name="connsiteY295" fmla="*/ 1200150 h 1796723"/>
              <a:gd name="connsiteX296" fmla="*/ 811530 w 1748790"/>
              <a:gd name="connsiteY296" fmla="*/ 1314450 h 1796723"/>
              <a:gd name="connsiteX297" fmla="*/ 765810 w 1748790"/>
              <a:gd name="connsiteY297" fmla="*/ 1325880 h 1796723"/>
              <a:gd name="connsiteX298" fmla="*/ 685800 w 1748790"/>
              <a:gd name="connsiteY298" fmla="*/ 1303020 h 1796723"/>
              <a:gd name="connsiteX299" fmla="*/ 617220 w 1748790"/>
              <a:gd name="connsiteY299" fmla="*/ 1108710 h 1796723"/>
              <a:gd name="connsiteX300" fmla="*/ 582930 w 1748790"/>
              <a:gd name="connsiteY300" fmla="*/ 937260 h 1796723"/>
              <a:gd name="connsiteX301" fmla="*/ 571500 w 1748790"/>
              <a:gd name="connsiteY301" fmla="*/ 902970 h 1796723"/>
              <a:gd name="connsiteX302" fmla="*/ 685800 w 1748790"/>
              <a:gd name="connsiteY302" fmla="*/ 1120140 h 1796723"/>
              <a:gd name="connsiteX303" fmla="*/ 708660 w 1748790"/>
              <a:gd name="connsiteY303" fmla="*/ 1211580 h 1796723"/>
              <a:gd name="connsiteX304" fmla="*/ 720090 w 1748790"/>
              <a:gd name="connsiteY304" fmla="*/ 1165860 h 1796723"/>
              <a:gd name="connsiteX305" fmla="*/ 742950 w 1748790"/>
              <a:gd name="connsiteY305" fmla="*/ 1120140 h 1796723"/>
              <a:gd name="connsiteX306" fmla="*/ 674370 w 1748790"/>
              <a:gd name="connsiteY306" fmla="*/ 1177290 h 1796723"/>
              <a:gd name="connsiteX307" fmla="*/ 594360 w 1748790"/>
              <a:gd name="connsiteY307" fmla="*/ 1257300 h 1796723"/>
              <a:gd name="connsiteX308" fmla="*/ 525780 w 1748790"/>
              <a:gd name="connsiteY308" fmla="*/ 1314450 h 1796723"/>
              <a:gd name="connsiteX309" fmla="*/ 502920 w 1748790"/>
              <a:gd name="connsiteY309" fmla="*/ 1257300 h 1796723"/>
              <a:gd name="connsiteX310" fmla="*/ 514350 w 1748790"/>
              <a:gd name="connsiteY310" fmla="*/ 1223010 h 1796723"/>
              <a:gd name="connsiteX311" fmla="*/ 582930 w 1748790"/>
              <a:gd name="connsiteY311" fmla="*/ 1108710 h 1796723"/>
              <a:gd name="connsiteX312" fmla="*/ 617220 w 1748790"/>
              <a:gd name="connsiteY312" fmla="*/ 1085850 h 1796723"/>
              <a:gd name="connsiteX313" fmla="*/ 640080 w 1748790"/>
              <a:gd name="connsiteY313" fmla="*/ 1143000 h 1796723"/>
              <a:gd name="connsiteX314" fmla="*/ 605790 w 1748790"/>
              <a:gd name="connsiteY314" fmla="*/ 1405890 h 1796723"/>
              <a:gd name="connsiteX315" fmla="*/ 777240 w 1748790"/>
              <a:gd name="connsiteY315" fmla="*/ 1543050 h 1796723"/>
              <a:gd name="connsiteX316" fmla="*/ 811530 w 1748790"/>
              <a:gd name="connsiteY316" fmla="*/ 1531620 h 1796723"/>
              <a:gd name="connsiteX317" fmla="*/ 845820 w 1748790"/>
              <a:gd name="connsiteY317" fmla="*/ 1531620 h 1796723"/>
              <a:gd name="connsiteX318" fmla="*/ 902970 w 1748790"/>
              <a:gd name="connsiteY318" fmla="*/ 1520190 h 1796723"/>
              <a:gd name="connsiteX319" fmla="*/ 1017270 w 1748790"/>
              <a:gd name="connsiteY319" fmla="*/ 1428750 h 1796723"/>
              <a:gd name="connsiteX320" fmla="*/ 982980 w 1748790"/>
              <a:gd name="connsiteY320" fmla="*/ 1405890 h 1796723"/>
              <a:gd name="connsiteX321" fmla="*/ 868680 w 1748790"/>
              <a:gd name="connsiteY321" fmla="*/ 1360170 h 1796723"/>
              <a:gd name="connsiteX322" fmla="*/ 857250 w 1748790"/>
              <a:gd name="connsiteY322" fmla="*/ 1325880 h 1796723"/>
              <a:gd name="connsiteX323" fmla="*/ 925830 w 1748790"/>
              <a:gd name="connsiteY323" fmla="*/ 1245870 h 1796723"/>
              <a:gd name="connsiteX324" fmla="*/ 1005840 w 1748790"/>
              <a:gd name="connsiteY324" fmla="*/ 1234440 h 1796723"/>
              <a:gd name="connsiteX325" fmla="*/ 1120140 w 1748790"/>
              <a:gd name="connsiteY325" fmla="*/ 1245870 h 1796723"/>
              <a:gd name="connsiteX326" fmla="*/ 1051560 w 1748790"/>
              <a:gd name="connsiteY326" fmla="*/ 1463040 h 1796723"/>
              <a:gd name="connsiteX327" fmla="*/ 1074420 w 1748790"/>
              <a:gd name="connsiteY327" fmla="*/ 1371600 h 1796723"/>
              <a:gd name="connsiteX328" fmla="*/ 1108710 w 1748790"/>
              <a:gd name="connsiteY328" fmla="*/ 1314450 h 1796723"/>
              <a:gd name="connsiteX329" fmla="*/ 1097280 w 1748790"/>
              <a:gd name="connsiteY329" fmla="*/ 1383030 h 1796723"/>
              <a:gd name="connsiteX330" fmla="*/ 1131570 w 1748790"/>
              <a:gd name="connsiteY330" fmla="*/ 1348740 h 1796723"/>
              <a:gd name="connsiteX331" fmla="*/ 1188720 w 1748790"/>
              <a:gd name="connsiteY331" fmla="*/ 1303020 h 1796723"/>
              <a:gd name="connsiteX332" fmla="*/ 1211580 w 1748790"/>
              <a:gd name="connsiteY332" fmla="*/ 1234440 h 1796723"/>
              <a:gd name="connsiteX333" fmla="*/ 1177290 w 1748790"/>
              <a:gd name="connsiteY333" fmla="*/ 1154430 h 1796723"/>
              <a:gd name="connsiteX334" fmla="*/ 1131570 w 1748790"/>
              <a:gd name="connsiteY334" fmla="*/ 1120140 h 1796723"/>
              <a:gd name="connsiteX335" fmla="*/ 1051560 w 1748790"/>
              <a:gd name="connsiteY335" fmla="*/ 1074420 h 1796723"/>
              <a:gd name="connsiteX336" fmla="*/ 1040130 w 1748790"/>
              <a:gd name="connsiteY336" fmla="*/ 1040130 h 1796723"/>
              <a:gd name="connsiteX337" fmla="*/ 1143000 w 1748790"/>
              <a:gd name="connsiteY337" fmla="*/ 1005840 h 1796723"/>
              <a:gd name="connsiteX338" fmla="*/ 1234440 w 1748790"/>
              <a:gd name="connsiteY338" fmla="*/ 1017270 h 1796723"/>
              <a:gd name="connsiteX339" fmla="*/ 1200150 w 1748790"/>
              <a:gd name="connsiteY339" fmla="*/ 1085850 h 1796723"/>
              <a:gd name="connsiteX340" fmla="*/ 1120140 w 1748790"/>
              <a:gd name="connsiteY340" fmla="*/ 1177290 h 1796723"/>
              <a:gd name="connsiteX341" fmla="*/ 1200150 w 1748790"/>
              <a:gd name="connsiteY341" fmla="*/ 1062990 h 1796723"/>
              <a:gd name="connsiteX342" fmla="*/ 1188720 w 1748790"/>
              <a:gd name="connsiteY342" fmla="*/ 1097280 h 1796723"/>
              <a:gd name="connsiteX343" fmla="*/ 1234440 w 1748790"/>
              <a:gd name="connsiteY343" fmla="*/ 1085850 h 1796723"/>
              <a:gd name="connsiteX344" fmla="*/ 1280160 w 1748790"/>
              <a:gd name="connsiteY344" fmla="*/ 1051560 h 1796723"/>
              <a:gd name="connsiteX345" fmla="*/ 1314450 w 1748790"/>
              <a:gd name="connsiteY345" fmla="*/ 1028700 h 1796723"/>
              <a:gd name="connsiteX346" fmla="*/ 1303020 w 1748790"/>
              <a:gd name="connsiteY346" fmla="*/ 1131570 h 1796723"/>
              <a:gd name="connsiteX347" fmla="*/ 1280160 w 1748790"/>
              <a:gd name="connsiteY347" fmla="*/ 1165860 h 1796723"/>
              <a:gd name="connsiteX348" fmla="*/ 1314450 w 1748790"/>
              <a:gd name="connsiteY348" fmla="*/ 1143000 h 1796723"/>
              <a:gd name="connsiteX349" fmla="*/ 1348740 w 1748790"/>
              <a:gd name="connsiteY349" fmla="*/ 1108710 h 1796723"/>
              <a:gd name="connsiteX350" fmla="*/ 1383030 w 1748790"/>
              <a:gd name="connsiteY350" fmla="*/ 1200150 h 1796723"/>
              <a:gd name="connsiteX351" fmla="*/ 1394460 w 1748790"/>
              <a:gd name="connsiteY351" fmla="*/ 1245870 h 1796723"/>
              <a:gd name="connsiteX352" fmla="*/ 1463040 w 1748790"/>
              <a:gd name="connsiteY352" fmla="*/ 1223010 h 1796723"/>
              <a:gd name="connsiteX353" fmla="*/ 1394460 w 1748790"/>
              <a:gd name="connsiteY353" fmla="*/ 1291590 h 1796723"/>
              <a:gd name="connsiteX354" fmla="*/ 1383030 w 1748790"/>
              <a:gd name="connsiteY354" fmla="*/ 1200150 h 1796723"/>
              <a:gd name="connsiteX355" fmla="*/ 1394460 w 1748790"/>
              <a:gd name="connsiteY355" fmla="*/ 1154430 h 1796723"/>
              <a:gd name="connsiteX356" fmla="*/ 1371600 w 1748790"/>
              <a:gd name="connsiteY356" fmla="*/ 1223010 h 1796723"/>
              <a:gd name="connsiteX357" fmla="*/ 1291590 w 1748790"/>
              <a:gd name="connsiteY357" fmla="*/ 1303020 h 1796723"/>
              <a:gd name="connsiteX358" fmla="*/ 1268730 w 1748790"/>
              <a:gd name="connsiteY358" fmla="*/ 1223010 h 1796723"/>
              <a:gd name="connsiteX359" fmla="*/ 1303020 w 1748790"/>
              <a:gd name="connsiteY359" fmla="*/ 1234440 h 1796723"/>
              <a:gd name="connsiteX360" fmla="*/ 1245870 w 1748790"/>
              <a:gd name="connsiteY360" fmla="*/ 1394460 h 1796723"/>
              <a:gd name="connsiteX361" fmla="*/ 1211580 w 1748790"/>
              <a:gd name="connsiteY361" fmla="*/ 1405890 h 1796723"/>
              <a:gd name="connsiteX362" fmla="*/ 1268730 w 1748790"/>
              <a:gd name="connsiteY362" fmla="*/ 1337310 h 1796723"/>
              <a:gd name="connsiteX363" fmla="*/ 1303020 w 1748790"/>
              <a:gd name="connsiteY363" fmla="*/ 1314450 h 1796723"/>
              <a:gd name="connsiteX364" fmla="*/ 1257300 w 1748790"/>
              <a:gd name="connsiteY364" fmla="*/ 1360170 h 1796723"/>
              <a:gd name="connsiteX365" fmla="*/ 1348740 w 1748790"/>
              <a:gd name="connsiteY365" fmla="*/ 1451610 h 1796723"/>
              <a:gd name="connsiteX366" fmla="*/ 1405890 w 1748790"/>
              <a:gd name="connsiteY366" fmla="*/ 1554480 h 1796723"/>
              <a:gd name="connsiteX367" fmla="*/ 1440180 w 1748790"/>
              <a:gd name="connsiteY367" fmla="*/ 1577340 h 1796723"/>
              <a:gd name="connsiteX368" fmla="*/ 1463040 w 1748790"/>
              <a:gd name="connsiteY368" fmla="*/ 1531620 h 1796723"/>
              <a:gd name="connsiteX369" fmla="*/ 1485900 w 1748790"/>
              <a:gd name="connsiteY369" fmla="*/ 1497330 h 1796723"/>
              <a:gd name="connsiteX370" fmla="*/ 1508760 w 1748790"/>
              <a:gd name="connsiteY370" fmla="*/ 1543050 h 1796723"/>
              <a:gd name="connsiteX371" fmla="*/ 1520190 w 1748790"/>
              <a:gd name="connsiteY371" fmla="*/ 1508760 h 1796723"/>
              <a:gd name="connsiteX372" fmla="*/ 1543050 w 1748790"/>
              <a:gd name="connsiteY372" fmla="*/ 1394460 h 1796723"/>
              <a:gd name="connsiteX373" fmla="*/ 1565910 w 1748790"/>
              <a:gd name="connsiteY373" fmla="*/ 1360170 h 1796723"/>
              <a:gd name="connsiteX374" fmla="*/ 1554480 w 1748790"/>
              <a:gd name="connsiteY374" fmla="*/ 1325880 h 1796723"/>
              <a:gd name="connsiteX375" fmla="*/ 1588770 w 1748790"/>
              <a:gd name="connsiteY375" fmla="*/ 1314450 h 1796723"/>
              <a:gd name="connsiteX376" fmla="*/ 1623060 w 1748790"/>
              <a:gd name="connsiteY376" fmla="*/ 1291590 h 1796723"/>
              <a:gd name="connsiteX377" fmla="*/ 1543050 w 1748790"/>
              <a:gd name="connsiteY377" fmla="*/ 1268730 h 1796723"/>
              <a:gd name="connsiteX378" fmla="*/ 1508760 w 1748790"/>
              <a:gd name="connsiteY378" fmla="*/ 1280160 h 1796723"/>
              <a:gd name="connsiteX379" fmla="*/ 1463040 w 1748790"/>
              <a:gd name="connsiteY379" fmla="*/ 1314450 h 1796723"/>
              <a:gd name="connsiteX380" fmla="*/ 1497330 w 1748790"/>
              <a:gd name="connsiteY380" fmla="*/ 1303020 h 1796723"/>
              <a:gd name="connsiteX381" fmla="*/ 1531620 w 1748790"/>
              <a:gd name="connsiteY381" fmla="*/ 1280160 h 1796723"/>
              <a:gd name="connsiteX382" fmla="*/ 1520190 w 1748790"/>
              <a:gd name="connsiteY382" fmla="*/ 1337310 h 1796723"/>
              <a:gd name="connsiteX383" fmla="*/ 1531620 w 1748790"/>
              <a:gd name="connsiteY383" fmla="*/ 1280160 h 1796723"/>
              <a:gd name="connsiteX384" fmla="*/ 1600200 w 1748790"/>
              <a:gd name="connsiteY384" fmla="*/ 1200150 h 1796723"/>
              <a:gd name="connsiteX385" fmla="*/ 1565910 w 1748790"/>
              <a:gd name="connsiteY385" fmla="*/ 1188720 h 1796723"/>
              <a:gd name="connsiteX386" fmla="*/ 1600200 w 1748790"/>
              <a:gd name="connsiteY386" fmla="*/ 1211580 h 1796723"/>
              <a:gd name="connsiteX387" fmla="*/ 1588770 w 1748790"/>
              <a:gd name="connsiteY387" fmla="*/ 1291590 h 1796723"/>
              <a:gd name="connsiteX388" fmla="*/ 1577340 w 1748790"/>
              <a:gd name="connsiteY388" fmla="*/ 1325880 h 1796723"/>
              <a:gd name="connsiteX389" fmla="*/ 1543050 w 1748790"/>
              <a:gd name="connsiteY389" fmla="*/ 1348740 h 1796723"/>
              <a:gd name="connsiteX390" fmla="*/ 1508760 w 1748790"/>
              <a:gd name="connsiteY390" fmla="*/ 1325880 h 1796723"/>
              <a:gd name="connsiteX391" fmla="*/ 1531620 w 1748790"/>
              <a:gd name="connsiteY391" fmla="*/ 1234440 h 1796723"/>
              <a:gd name="connsiteX392" fmla="*/ 1668780 w 1748790"/>
              <a:gd name="connsiteY392" fmla="*/ 1245870 h 1796723"/>
              <a:gd name="connsiteX393" fmla="*/ 1680210 w 1748790"/>
              <a:gd name="connsiteY393" fmla="*/ 1188720 h 1796723"/>
              <a:gd name="connsiteX394" fmla="*/ 1691640 w 1748790"/>
              <a:gd name="connsiteY394" fmla="*/ 982980 h 1796723"/>
              <a:gd name="connsiteX395" fmla="*/ 1725930 w 1748790"/>
              <a:gd name="connsiteY395" fmla="*/ 994410 h 1796723"/>
              <a:gd name="connsiteX396" fmla="*/ 1737360 w 1748790"/>
              <a:gd name="connsiteY396" fmla="*/ 960120 h 1796723"/>
              <a:gd name="connsiteX397" fmla="*/ 1703070 w 1748790"/>
              <a:gd name="connsiteY397" fmla="*/ 994410 h 1796723"/>
              <a:gd name="connsiteX398" fmla="*/ 1497330 w 1748790"/>
              <a:gd name="connsiteY398" fmla="*/ 1154430 h 1796723"/>
              <a:gd name="connsiteX399" fmla="*/ 1428750 w 1748790"/>
              <a:gd name="connsiteY399" fmla="*/ 1223010 h 1796723"/>
              <a:gd name="connsiteX400" fmla="*/ 1417320 w 1748790"/>
              <a:gd name="connsiteY400" fmla="*/ 1177290 h 1796723"/>
              <a:gd name="connsiteX401" fmla="*/ 1463040 w 1748790"/>
              <a:gd name="connsiteY401" fmla="*/ 1097280 h 1796723"/>
              <a:gd name="connsiteX402" fmla="*/ 1497330 w 1748790"/>
              <a:gd name="connsiteY402" fmla="*/ 1017270 h 1796723"/>
              <a:gd name="connsiteX403" fmla="*/ 1520190 w 1748790"/>
              <a:gd name="connsiteY403" fmla="*/ 1051560 h 1796723"/>
              <a:gd name="connsiteX404" fmla="*/ 1531620 w 1748790"/>
              <a:gd name="connsiteY404" fmla="*/ 1097280 h 1796723"/>
              <a:gd name="connsiteX405" fmla="*/ 1565910 w 1748790"/>
              <a:gd name="connsiteY405" fmla="*/ 1108710 h 1796723"/>
              <a:gd name="connsiteX406" fmla="*/ 1543050 w 1748790"/>
              <a:gd name="connsiteY406" fmla="*/ 834390 h 1796723"/>
              <a:gd name="connsiteX407" fmla="*/ 1508760 w 1748790"/>
              <a:gd name="connsiteY407" fmla="*/ 720090 h 1796723"/>
              <a:gd name="connsiteX408" fmla="*/ 1554480 w 1748790"/>
              <a:gd name="connsiteY408" fmla="*/ 731520 h 1796723"/>
              <a:gd name="connsiteX409" fmla="*/ 1588770 w 1748790"/>
              <a:gd name="connsiteY409" fmla="*/ 788670 h 1796723"/>
              <a:gd name="connsiteX410" fmla="*/ 1611630 w 1748790"/>
              <a:gd name="connsiteY410" fmla="*/ 822960 h 1796723"/>
              <a:gd name="connsiteX411" fmla="*/ 1623060 w 1748790"/>
              <a:gd name="connsiteY411" fmla="*/ 857250 h 1796723"/>
              <a:gd name="connsiteX412" fmla="*/ 1634490 w 1748790"/>
              <a:gd name="connsiteY412" fmla="*/ 765810 h 1796723"/>
              <a:gd name="connsiteX413" fmla="*/ 1645920 w 1748790"/>
              <a:gd name="connsiteY413" fmla="*/ 708660 h 1796723"/>
              <a:gd name="connsiteX414" fmla="*/ 1634490 w 1748790"/>
              <a:gd name="connsiteY414" fmla="*/ 754380 h 1796723"/>
              <a:gd name="connsiteX415" fmla="*/ 1714500 w 1748790"/>
              <a:gd name="connsiteY415" fmla="*/ 777240 h 1796723"/>
              <a:gd name="connsiteX416" fmla="*/ 1725930 w 1748790"/>
              <a:gd name="connsiteY416" fmla="*/ 731520 h 1796723"/>
              <a:gd name="connsiteX417" fmla="*/ 1748790 w 1748790"/>
              <a:gd name="connsiteY417" fmla="*/ 651510 h 1796723"/>
              <a:gd name="connsiteX418" fmla="*/ 1737360 w 1748790"/>
              <a:gd name="connsiteY418" fmla="*/ 605790 h 1796723"/>
              <a:gd name="connsiteX419" fmla="*/ 1691640 w 1748790"/>
              <a:gd name="connsiteY419" fmla="*/ 537210 h 1796723"/>
              <a:gd name="connsiteX420" fmla="*/ 1565910 w 1748790"/>
              <a:gd name="connsiteY420" fmla="*/ 468630 h 1796723"/>
              <a:gd name="connsiteX421" fmla="*/ 1554480 w 1748790"/>
              <a:gd name="connsiteY421" fmla="*/ 514350 h 1796723"/>
              <a:gd name="connsiteX422" fmla="*/ 1508760 w 1748790"/>
              <a:gd name="connsiteY422" fmla="*/ 502920 h 1796723"/>
              <a:gd name="connsiteX423" fmla="*/ 1474470 w 1748790"/>
              <a:gd name="connsiteY423" fmla="*/ 468630 h 1796723"/>
              <a:gd name="connsiteX424" fmla="*/ 1440180 w 1748790"/>
              <a:gd name="connsiteY424" fmla="*/ 445770 h 1796723"/>
              <a:gd name="connsiteX425" fmla="*/ 1405890 w 1748790"/>
              <a:gd name="connsiteY425" fmla="*/ 457200 h 1796723"/>
              <a:gd name="connsiteX426" fmla="*/ 1383030 w 1748790"/>
              <a:gd name="connsiteY426" fmla="*/ 422910 h 1796723"/>
              <a:gd name="connsiteX427" fmla="*/ 1337310 w 1748790"/>
              <a:gd name="connsiteY427" fmla="*/ 388620 h 1796723"/>
              <a:gd name="connsiteX428" fmla="*/ 1177290 w 1748790"/>
              <a:gd name="connsiteY428" fmla="*/ 365760 h 1796723"/>
              <a:gd name="connsiteX429" fmla="*/ 1245870 w 1748790"/>
              <a:gd name="connsiteY429" fmla="*/ 251460 h 1796723"/>
              <a:gd name="connsiteX430" fmla="*/ 1268730 w 1748790"/>
              <a:gd name="connsiteY430" fmla="*/ 217170 h 1796723"/>
              <a:gd name="connsiteX431" fmla="*/ 1291590 w 1748790"/>
              <a:gd name="connsiteY431" fmla="*/ 148590 h 1796723"/>
              <a:gd name="connsiteX432" fmla="*/ 1268730 w 1748790"/>
              <a:gd name="connsiteY432" fmla="*/ 114300 h 1796723"/>
              <a:gd name="connsiteX433" fmla="*/ 1200150 w 1748790"/>
              <a:gd name="connsiteY433" fmla="*/ 102870 h 1796723"/>
              <a:gd name="connsiteX434" fmla="*/ 1062990 w 1748790"/>
              <a:gd name="connsiteY434" fmla="*/ 91440 h 1796723"/>
              <a:gd name="connsiteX435" fmla="*/ 685800 w 1748790"/>
              <a:gd name="connsiteY435" fmla="*/ 102870 h 1796723"/>
              <a:gd name="connsiteX436" fmla="*/ 594360 w 1748790"/>
              <a:gd name="connsiteY436" fmla="*/ 171450 h 1796723"/>
              <a:gd name="connsiteX437" fmla="*/ 537210 w 1748790"/>
              <a:gd name="connsiteY437" fmla="*/ 205740 h 1796723"/>
              <a:gd name="connsiteX438" fmla="*/ 502920 w 1748790"/>
              <a:gd name="connsiteY438" fmla="*/ 228600 h 1796723"/>
              <a:gd name="connsiteX439" fmla="*/ 422910 w 1748790"/>
              <a:gd name="connsiteY439" fmla="*/ 251460 h 1796723"/>
              <a:gd name="connsiteX440" fmla="*/ 320040 w 1748790"/>
              <a:gd name="connsiteY440" fmla="*/ 285750 h 1796723"/>
              <a:gd name="connsiteX441" fmla="*/ 240030 w 1748790"/>
              <a:gd name="connsiteY441" fmla="*/ 320040 h 1796723"/>
              <a:gd name="connsiteX442" fmla="*/ 171450 w 1748790"/>
              <a:gd name="connsiteY442" fmla="*/ 342900 h 1796723"/>
              <a:gd name="connsiteX443" fmla="*/ 217170 w 1748790"/>
              <a:gd name="connsiteY443" fmla="*/ 365760 h 1796723"/>
              <a:gd name="connsiteX444" fmla="*/ 285750 w 1748790"/>
              <a:gd name="connsiteY444" fmla="*/ 377190 h 1796723"/>
              <a:gd name="connsiteX445" fmla="*/ 262890 w 1748790"/>
              <a:gd name="connsiteY445" fmla="*/ 480060 h 1796723"/>
              <a:gd name="connsiteX446" fmla="*/ 240030 w 1748790"/>
              <a:gd name="connsiteY446" fmla="*/ 525780 h 1796723"/>
              <a:gd name="connsiteX447" fmla="*/ 331470 w 1748790"/>
              <a:gd name="connsiteY447" fmla="*/ 445770 h 1796723"/>
              <a:gd name="connsiteX448" fmla="*/ 354330 w 1748790"/>
              <a:gd name="connsiteY448" fmla="*/ 400050 h 1796723"/>
              <a:gd name="connsiteX449" fmla="*/ 240030 w 1748790"/>
              <a:gd name="connsiteY449" fmla="*/ 502920 h 1796723"/>
              <a:gd name="connsiteX450" fmla="*/ 217170 w 1748790"/>
              <a:gd name="connsiteY450" fmla="*/ 537210 h 1796723"/>
              <a:gd name="connsiteX451" fmla="*/ 365760 w 1748790"/>
              <a:gd name="connsiteY451" fmla="*/ 400050 h 1796723"/>
              <a:gd name="connsiteX452" fmla="*/ 400050 w 1748790"/>
              <a:gd name="connsiteY452" fmla="*/ 377190 h 1796723"/>
              <a:gd name="connsiteX453" fmla="*/ 491490 w 1748790"/>
              <a:gd name="connsiteY453" fmla="*/ 377190 h 1796723"/>
              <a:gd name="connsiteX454" fmla="*/ 400050 w 1748790"/>
              <a:gd name="connsiteY454" fmla="*/ 468630 h 1796723"/>
              <a:gd name="connsiteX455" fmla="*/ 525780 w 1748790"/>
              <a:gd name="connsiteY455" fmla="*/ 320040 h 1796723"/>
              <a:gd name="connsiteX456" fmla="*/ 560070 w 1748790"/>
              <a:gd name="connsiteY456" fmla="*/ 285750 h 1796723"/>
              <a:gd name="connsiteX457" fmla="*/ 480060 w 1748790"/>
              <a:gd name="connsiteY457" fmla="*/ 422910 h 1796723"/>
              <a:gd name="connsiteX458" fmla="*/ 457200 w 1748790"/>
              <a:gd name="connsiteY458" fmla="*/ 468630 h 1796723"/>
              <a:gd name="connsiteX459" fmla="*/ 560070 w 1748790"/>
              <a:gd name="connsiteY459" fmla="*/ 457200 h 1796723"/>
              <a:gd name="connsiteX460" fmla="*/ 537210 w 1748790"/>
              <a:gd name="connsiteY460" fmla="*/ 594360 h 1796723"/>
              <a:gd name="connsiteX461" fmla="*/ 617220 w 1748790"/>
              <a:gd name="connsiteY461" fmla="*/ 480060 h 1796723"/>
              <a:gd name="connsiteX462" fmla="*/ 720090 w 1748790"/>
              <a:gd name="connsiteY462" fmla="*/ 377190 h 1796723"/>
              <a:gd name="connsiteX463" fmla="*/ 765810 w 1748790"/>
              <a:gd name="connsiteY463" fmla="*/ 342900 h 1796723"/>
              <a:gd name="connsiteX464" fmla="*/ 742950 w 1748790"/>
              <a:gd name="connsiteY464" fmla="*/ 377190 h 1796723"/>
              <a:gd name="connsiteX465" fmla="*/ 754380 w 1748790"/>
              <a:gd name="connsiteY465" fmla="*/ 400050 h 1796723"/>
              <a:gd name="connsiteX466" fmla="*/ 834390 w 1748790"/>
              <a:gd name="connsiteY466" fmla="*/ 480060 h 1796723"/>
              <a:gd name="connsiteX467" fmla="*/ 822960 w 1748790"/>
              <a:gd name="connsiteY467" fmla="*/ 537210 h 1796723"/>
              <a:gd name="connsiteX468" fmla="*/ 811530 w 1748790"/>
              <a:gd name="connsiteY468" fmla="*/ 571500 h 1796723"/>
              <a:gd name="connsiteX469" fmla="*/ 845820 w 1748790"/>
              <a:gd name="connsiteY469" fmla="*/ 582930 h 1796723"/>
              <a:gd name="connsiteX470" fmla="*/ 845820 w 1748790"/>
              <a:gd name="connsiteY470" fmla="*/ 548640 h 1796723"/>
              <a:gd name="connsiteX471" fmla="*/ 834390 w 1748790"/>
              <a:gd name="connsiteY471" fmla="*/ 582930 h 1796723"/>
              <a:gd name="connsiteX472" fmla="*/ 822960 w 1748790"/>
              <a:gd name="connsiteY472" fmla="*/ 822960 h 1796723"/>
              <a:gd name="connsiteX473" fmla="*/ 834390 w 1748790"/>
              <a:gd name="connsiteY473" fmla="*/ 857250 h 1796723"/>
              <a:gd name="connsiteX474" fmla="*/ 994410 w 1748790"/>
              <a:gd name="connsiteY474" fmla="*/ 880110 h 1796723"/>
              <a:gd name="connsiteX475" fmla="*/ 1005840 w 1748790"/>
              <a:gd name="connsiteY475" fmla="*/ 948690 h 1796723"/>
              <a:gd name="connsiteX476" fmla="*/ 994410 w 1748790"/>
              <a:gd name="connsiteY476" fmla="*/ 1005840 h 1796723"/>
              <a:gd name="connsiteX477" fmla="*/ 1040130 w 1748790"/>
              <a:gd name="connsiteY477" fmla="*/ 868680 h 1796723"/>
              <a:gd name="connsiteX478" fmla="*/ 1097280 w 1748790"/>
              <a:gd name="connsiteY478" fmla="*/ 777240 h 1796723"/>
              <a:gd name="connsiteX479" fmla="*/ 1131570 w 1748790"/>
              <a:gd name="connsiteY479" fmla="*/ 754380 h 1796723"/>
              <a:gd name="connsiteX480" fmla="*/ 1085850 w 1748790"/>
              <a:gd name="connsiteY480" fmla="*/ 742950 h 1796723"/>
              <a:gd name="connsiteX481" fmla="*/ 1028700 w 1748790"/>
              <a:gd name="connsiteY481" fmla="*/ 765810 h 1796723"/>
              <a:gd name="connsiteX482" fmla="*/ 857250 w 1748790"/>
              <a:gd name="connsiteY482" fmla="*/ 811530 h 1796723"/>
              <a:gd name="connsiteX483" fmla="*/ 811530 w 1748790"/>
              <a:gd name="connsiteY483" fmla="*/ 822960 h 1796723"/>
              <a:gd name="connsiteX484" fmla="*/ 800100 w 1748790"/>
              <a:gd name="connsiteY484" fmla="*/ 754380 h 1796723"/>
              <a:gd name="connsiteX485" fmla="*/ 902970 w 1748790"/>
              <a:gd name="connsiteY485" fmla="*/ 560070 h 1796723"/>
              <a:gd name="connsiteX486" fmla="*/ 960120 w 1748790"/>
              <a:gd name="connsiteY486" fmla="*/ 491490 h 1796723"/>
              <a:gd name="connsiteX487" fmla="*/ 994410 w 1748790"/>
              <a:gd name="connsiteY487" fmla="*/ 480060 h 1796723"/>
              <a:gd name="connsiteX488" fmla="*/ 834390 w 1748790"/>
              <a:gd name="connsiteY488" fmla="*/ 674370 h 1796723"/>
              <a:gd name="connsiteX489" fmla="*/ 800100 w 1748790"/>
              <a:gd name="connsiteY489" fmla="*/ 685800 h 1796723"/>
              <a:gd name="connsiteX490" fmla="*/ 960120 w 1748790"/>
              <a:gd name="connsiteY490" fmla="*/ 628650 h 1796723"/>
              <a:gd name="connsiteX491" fmla="*/ 1017270 w 1748790"/>
              <a:gd name="connsiteY491" fmla="*/ 617220 h 1796723"/>
              <a:gd name="connsiteX492" fmla="*/ 594360 w 1748790"/>
              <a:gd name="connsiteY492" fmla="*/ 468630 h 1796723"/>
              <a:gd name="connsiteX493" fmla="*/ 514350 w 1748790"/>
              <a:gd name="connsiteY493" fmla="*/ 445770 h 1796723"/>
              <a:gd name="connsiteX494" fmla="*/ 491490 w 1748790"/>
              <a:gd name="connsiteY494" fmla="*/ 411480 h 1796723"/>
              <a:gd name="connsiteX495" fmla="*/ 514350 w 1748790"/>
              <a:gd name="connsiteY495" fmla="*/ 365760 h 1796723"/>
              <a:gd name="connsiteX496" fmla="*/ 605790 w 1748790"/>
              <a:gd name="connsiteY496" fmla="*/ 331470 h 1796723"/>
              <a:gd name="connsiteX497" fmla="*/ 731520 w 1748790"/>
              <a:gd name="connsiteY497" fmla="*/ 297180 h 1796723"/>
              <a:gd name="connsiteX498" fmla="*/ 640080 w 1748790"/>
              <a:gd name="connsiteY498" fmla="*/ 434340 h 1796723"/>
              <a:gd name="connsiteX499" fmla="*/ 571500 w 1748790"/>
              <a:gd name="connsiteY499" fmla="*/ 491490 h 1796723"/>
              <a:gd name="connsiteX500" fmla="*/ 537210 w 1748790"/>
              <a:gd name="connsiteY500" fmla="*/ 525780 h 1796723"/>
              <a:gd name="connsiteX501" fmla="*/ 525780 w 1748790"/>
              <a:gd name="connsiteY501" fmla="*/ 560070 h 1796723"/>
              <a:gd name="connsiteX502" fmla="*/ 662940 w 1748790"/>
              <a:gd name="connsiteY502" fmla="*/ 491490 h 1796723"/>
              <a:gd name="connsiteX503" fmla="*/ 697230 w 1748790"/>
              <a:gd name="connsiteY503" fmla="*/ 468630 h 1796723"/>
              <a:gd name="connsiteX504" fmla="*/ 582930 w 1748790"/>
              <a:gd name="connsiteY504" fmla="*/ 480060 h 1796723"/>
              <a:gd name="connsiteX505" fmla="*/ 582930 w 1748790"/>
              <a:gd name="connsiteY505" fmla="*/ 365760 h 1796723"/>
              <a:gd name="connsiteX506" fmla="*/ 605790 w 1748790"/>
              <a:gd name="connsiteY506" fmla="*/ 297180 h 1796723"/>
              <a:gd name="connsiteX507" fmla="*/ 548640 w 1748790"/>
              <a:gd name="connsiteY507" fmla="*/ 468630 h 1796723"/>
              <a:gd name="connsiteX508" fmla="*/ 514350 w 1748790"/>
              <a:gd name="connsiteY508" fmla="*/ 560070 h 1796723"/>
              <a:gd name="connsiteX509" fmla="*/ 480060 w 1748790"/>
              <a:gd name="connsiteY509" fmla="*/ 617220 h 1796723"/>
              <a:gd name="connsiteX510" fmla="*/ 434340 w 1748790"/>
              <a:gd name="connsiteY510" fmla="*/ 708660 h 1796723"/>
              <a:gd name="connsiteX511" fmla="*/ 491490 w 1748790"/>
              <a:gd name="connsiteY511" fmla="*/ 582930 h 1796723"/>
              <a:gd name="connsiteX512" fmla="*/ 582930 w 1748790"/>
              <a:gd name="connsiteY512" fmla="*/ 434340 h 1796723"/>
              <a:gd name="connsiteX513" fmla="*/ 491490 w 1748790"/>
              <a:gd name="connsiteY513" fmla="*/ 594360 h 1796723"/>
              <a:gd name="connsiteX514" fmla="*/ 411480 w 1748790"/>
              <a:gd name="connsiteY514" fmla="*/ 720090 h 1796723"/>
              <a:gd name="connsiteX515" fmla="*/ 320040 w 1748790"/>
              <a:gd name="connsiteY515" fmla="*/ 902970 h 1796723"/>
              <a:gd name="connsiteX516" fmla="*/ 297180 w 1748790"/>
              <a:gd name="connsiteY516" fmla="*/ 937260 h 1796723"/>
              <a:gd name="connsiteX517" fmla="*/ 285750 w 1748790"/>
              <a:gd name="connsiteY517" fmla="*/ 971550 h 1796723"/>
              <a:gd name="connsiteX518" fmla="*/ 251460 w 1748790"/>
              <a:gd name="connsiteY518" fmla="*/ 1017270 h 1796723"/>
              <a:gd name="connsiteX519" fmla="*/ 377190 w 1748790"/>
              <a:gd name="connsiteY519" fmla="*/ 811530 h 1796723"/>
              <a:gd name="connsiteX520" fmla="*/ 422910 w 1748790"/>
              <a:gd name="connsiteY520" fmla="*/ 754380 h 1796723"/>
              <a:gd name="connsiteX521" fmla="*/ 525780 w 1748790"/>
              <a:gd name="connsiteY521" fmla="*/ 605790 h 1796723"/>
              <a:gd name="connsiteX522" fmla="*/ 468630 w 1748790"/>
              <a:gd name="connsiteY522" fmla="*/ 925830 h 1796723"/>
              <a:gd name="connsiteX523" fmla="*/ 388620 w 1748790"/>
              <a:gd name="connsiteY523" fmla="*/ 1085850 h 1796723"/>
              <a:gd name="connsiteX524" fmla="*/ 377190 w 1748790"/>
              <a:gd name="connsiteY524" fmla="*/ 1131570 h 1796723"/>
              <a:gd name="connsiteX525" fmla="*/ 457200 w 1748790"/>
              <a:gd name="connsiteY525" fmla="*/ 1074420 h 1796723"/>
              <a:gd name="connsiteX526" fmla="*/ 651510 w 1748790"/>
              <a:gd name="connsiteY526" fmla="*/ 868680 h 1796723"/>
              <a:gd name="connsiteX527" fmla="*/ 685800 w 1748790"/>
              <a:gd name="connsiteY527" fmla="*/ 822960 h 1796723"/>
              <a:gd name="connsiteX528" fmla="*/ 674370 w 1748790"/>
              <a:gd name="connsiteY528" fmla="*/ 971550 h 1796723"/>
              <a:gd name="connsiteX529" fmla="*/ 640080 w 1748790"/>
              <a:gd name="connsiteY529" fmla="*/ 1051560 h 1796723"/>
              <a:gd name="connsiteX530" fmla="*/ 582930 w 1748790"/>
              <a:gd name="connsiteY530" fmla="*/ 1177290 h 1796723"/>
              <a:gd name="connsiteX531" fmla="*/ 594360 w 1748790"/>
              <a:gd name="connsiteY531" fmla="*/ 1062990 h 1796723"/>
              <a:gd name="connsiteX532" fmla="*/ 720090 w 1748790"/>
              <a:gd name="connsiteY532" fmla="*/ 662940 h 1796723"/>
              <a:gd name="connsiteX533" fmla="*/ 765810 w 1748790"/>
              <a:gd name="connsiteY533" fmla="*/ 537210 h 1796723"/>
              <a:gd name="connsiteX534" fmla="*/ 777240 w 1748790"/>
              <a:gd name="connsiteY534" fmla="*/ 491490 h 1796723"/>
              <a:gd name="connsiteX535" fmla="*/ 765810 w 1748790"/>
              <a:gd name="connsiteY535" fmla="*/ 628650 h 1796723"/>
              <a:gd name="connsiteX536" fmla="*/ 651510 w 1748790"/>
              <a:gd name="connsiteY536" fmla="*/ 994410 h 1796723"/>
              <a:gd name="connsiteX537" fmla="*/ 640080 w 1748790"/>
              <a:gd name="connsiteY537" fmla="*/ 1040130 h 1796723"/>
              <a:gd name="connsiteX538" fmla="*/ 628650 w 1748790"/>
              <a:gd name="connsiteY538" fmla="*/ 1074420 h 1796723"/>
              <a:gd name="connsiteX539" fmla="*/ 674370 w 1748790"/>
              <a:gd name="connsiteY539" fmla="*/ 800100 h 1796723"/>
              <a:gd name="connsiteX540" fmla="*/ 742950 w 1748790"/>
              <a:gd name="connsiteY540" fmla="*/ 605790 h 1796723"/>
              <a:gd name="connsiteX541" fmla="*/ 765810 w 1748790"/>
              <a:gd name="connsiteY541" fmla="*/ 560070 h 1796723"/>
              <a:gd name="connsiteX542" fmla="*/ 800100 w 1748790"/>
              <a:gd name="connsiteY542" fmla="*/ 537210 h 1796723"/>
              <a:gd name="connsiteX543" fmla="*/ 777240 w 1748790"/>
              <a:gd name="connsiteY543" fmla="*/ 902970 h 1796723"/>
              <a:gd name="connsiteX544" fmla="*/ 685800 w 1748790"/>
              <a:gd name="connsiteY544" fmla="*/ 994410 h 1796723"/>
              <a:gd name="connsiteX545" fmla="*/ 640080 w 1748790"/>
              <a:gd name="connsiteY545" fmla="*/ 982980 h 1796723"/>
              <a:gd name="connsiteX546" fmla="*/ 594360 w 1748790"/>
              <a:gd name="connsiteY546" fmla="*/ 880110 h 1796723"/>
              <a:gd name="connsiteX547" fmla="*/ 560070 w 1748790"/>
              <a:gd name="connsiteY547" fmla="*/ 765810 h 1796723"/>
              <a:gd name="connsiteX548" fmla="*/ 594360 w 1748790"/>
              <a:gd name="connsiteY548" fmla="*/ 720090 h 1796723"/>
              <a:gd name="connsiteX549" fmla="*/ 822960 w 1748790"/>
              <a:gd name="connsiteY549" fmla="*/ 868680 h 1796723"/>
              <a:gd name="connsiteX550" fmla="*/ 868680 w 1748790"/>
              <a:gd name="connsiteY550" fmla="*/ 982980 h 1796723"/>
              <a:gd name="connsiteX551" fmla="*/ 857250 w 1748790"/>
              <a:gd name="connsiteY551" fmla="*/ 1154430 h 1796723"/>
              <a:gd name="connsiteX552" fmla="*/ 777240 w 1748790"/>
              <a:gd name="connsiteY552" fmla="*/ 1165860 h 1796723"/>
              <a:gd name="connsiteX553" fmla="*/ 628650 w 1748790"/>
              <a:gd name="connsiteY553" fmla="*/ 1085850 h 1796723"/>
              <a:gd name="connsiteX554" fmla="*/ 560070 w 1748790"/>
              <a:gd name="connsiteY554" fmla="*/ 994410 h 1796723"/>
              <a:gd name="connsiteX555" fmla="*/ 468630 w 1748790"/>
              <a:gd name="connsiteY555" fmla="*/ 902970 h 1796723"/>
              <a:gd name="connsiteX556" fmla="*/ 445770 w 1748790"/>
              <a:gd name="connsiteY556" fmla="*/ 857250 h 1796723"/>
              <a:gd name="connsiteX557" fmla="*/ 422910 w 1748790"/>
              <a:gd name="connsiteY557" fmla="*/ 822960 h 1796723"/>
              <a:gd name="connsiteX558" fmla="*/ 571500 w 1748790"/>
              <a:gd name="connsiteY558" fmla="*/ 914400 h 1796723"/>
              <a:gd name="connsiteX559" fmla="*/ 651510 w 1748790"/>
              <a:gd name="connsiteY559" fmla="*/ 1017270 h 1796723"/>
              <a:gd name="connsiteX560" fmla="*/ 800100 w 1748790"/>
              <a:gd name="connsiteY560" fmla="*/ 1143000 h 1796723"/>
              <a:gd name="connsiteX561" fmla="*/ 834390 w 1748790"/>
              <a:gd name="connsiteY561" fmla="*/ 1188720 h 1796723"/>
              <a:gd name="connsiteX562" fmla="*/ 902970 w 1748790"/>
              <a:gd name="connsiteY562" fmla="*/ 1257300 h 1796723"/>
              <a:gd name="connsiteX563" fmla="*/ 914400 w 1748790"/>
              <a:gd name="connsiteY563" fmla="*/ 1291590 h 1796723"/>
              <a:gd name="connsiteX564" fmla="*/ 720090 w 1748790"/>
              <a:gd name="connsiteY564" fmla="*/ 1200150 h 1796723"/>
              <a:gd name="connsiteX565" fmla="*/ 777240 w 1748790"/>
              <a:gd name="connsiteY565" fmla="*/ 1177290 h 1796723"/>
              <a:gd name="connsiteX566" fmla="*/ 982980 w 1748790"/>
              <a:gd name="connsiteY566" fmla="*/ 1200150 h 1796723"/>
              <a:gd name="connsiteX567" fmla="*/ 1188720 w 1748790"/>
              <a:gd name="connsiteY567" fmla="*/ 1211580 h 1796723"/>
              <a:gd name="connsiteX568" fmla="*/ 1314450 w 1748790"/>
              <a:gd name="connsiteY568" fmla="*/ 1188720 h 1796723"/>
              <a:gd name="connsiteX569" fmla="*/ 1325880 w 1748790"/>
              <a:gd name="connsiteY569" fmla="*/ 1143000 h 1796723"/>
              <a:gd name="connsiteX570" fmla="*/ 1268730 w 1748790"/>
              <a:gd name="connsiteY570" fmla="*/ 1051560 h 1796723"/>
              <a:gd name="connsiteX571" fmla="*/ 1245870 w 1748790"/>
              <a:gd name="connsiteY571" fmla="*/ 994410 h 1796723"/>
              <a:gd name="connsiteX572" fmla="*/ 1314450 w 1748790"/>
              <a:gd name="connsiteY572" fmla="*/ 640080 h 1796723"/>
              <a:gd name="connsiteX573" fmla="*/ 1348740 w 1748790"/>
              <a:gd name="connsiteY573" fmla="*/ 582930 h 1796723"/>
              <a:gd name="connsiteX574" fmla="*/ 1371600 w 1748790"/>
              <a:gd name="connsiteY574" fmla="*/ 525780 h 1796723"/>
              <a:gd name="connsiteX575" fmla="*/ 1360170 w 1748790"/>
              <a:gd name="connsiteY575" fmla="*/ 457200 h 1796723"/>
              <a:gd name="connsiteX576" fmla="*/ 1211580 w 1748790"/>
              <a:gd name="connsiteY576" fmla="*/ 388620 h 1796723"/>
              <a:gd name="connsiteX577" fmla="*/ 1177290 w 1748790"/>
              <a:gd name="connsiteY577" fmla="*/ 354330 h 1796723"/>
              <a:gd name="connsiteX578" fmla="*/ 1165860 w 1748790"/>
              <a:gd name="connsiteY578" fmla="*/ 320040 h 1796723"/>
              <a:gd name="connsiteX579" fmla="*/ 1120140 w 1748790"/>
              <a:gd name="connsiteY579" fmla="*/ 297180 h 1796723"/>
              <a:gd name="connsiteX580" fmla="*/ 1040130 w 1748790"/>
              <a:gd name="connsiteY580" fmla="*/ 308610 h 1796723"/>
              <a:gd name="connsiteX581" fmla="*/ 1177290 w 1748790"/>
              <a:gd name="connsiteY581" fmla="*/ 525780 h 1796723"/>
              <a:gd name="connsiteX582" fmla="*/ 1200150 w 1748790"/>
              <a:gd name="connsiteY582" fmla="*/ 560070 h 1796723"/>
              <a:gd name="connsiteX583" fmla="*/ 1131570 w 1748790"/>
              <a:gd name="connsiteY583" fmla="*/ 571500 h 1796723"/>
              <a:gd name="connsiteX584" fmla="*/ 800100 w 1748790"/>
              <a:gd name="connsiteY584" fmla="*/ 434340 h 1796723"/>
              <a:gd name="connsiteX585" fmla="*/ 765810 w 1748790"/>
              <a:gd name="connsiteY585" fmla="*/ 400050 h 1796723"/>
              <a:gd name="connsiteX586" fmla="*/ 754380 w 1748790"/>
              <a:gd name="connsiteY586" fmla="*/ 365760 h 1796723"/>
              <a:gd name="connsiteX587" fmla="*/ 788670 w 1748790"/>
              <a:gd name="connsiteY587" fmla="*/ 377190 h 1796723"/>
              <a:gd name="connsiteX588" fmla="*/ 891540 w 1748790"/>
              <a:gd name="connsiteY588" fmla="*/ 468630 h 1796723"/>
              <a:gd name="connsiteX589" fmla="*/ 1131570 w 1748790"/>
              <a:gd name="connsiteY589" fmla="*/ 697230 h 1796723"/>
              <a:gd name="connsiteX590" fmla="*/ 1188720 w 1748790"/>
              <a:gd name="connsiteY590" fmla="*/ 788670 h 1796723"/>
              <a:gd name="connsiteX591" fmla="*/ 1211580 w 1748790"/>
              <a:gd name="connsiteY591" fmla="*/ 822960 h 1796723"/>
              <a:gd name="connsiteX592" fmla="*/ 994410 w 1748790"/>
              <a:gd name="connsiteY592" fmla="*/ 571500 h 1796723"/>
              <a:gd name="connsiteX593" fmla="*/ 880110 w 1748790"/>
              <a:gd name="connsiteY593" fmla="*/ 388620 h 1796723"/>
              <a:gd name="connsiteX594" fmla="*/ 925830 w 1748790"/>
              <a:gd name="connsiteY594" fmla="*/ 377190 h 1796723"/>
              <a:gd name="connsiteX595" fmla="*/ 994410 w 1748790"/>
              <a:gd name="connsiteY595" fmla="*/ 422910 h 1796723"/>
              <a:gd name="connsiteX596" fmla="*/ 914400 w 1748790"/>
              <a:gd name="connsiteY596" fmla="*/ 274320 h 1796723"/>
              <a:gd name="connsiteX597" fmla="*/ 857250 w 1748790"/>
              <a:gd name="connsiteY597" fmla="*/ 160020 h 1796723"/>
              <a:gd name="connsiteX598" fmla="*/ 891540 w 1748790"/>
              <a:gd name="connsiteY598" fmla="*/ 148590 h 1796723"/>
              <a:gd name="connsiteX599" fmla="*/ 971550 w 1748790"/>
              <a:gd name="connsiteY599" fmla="*/ 217170 h 1796723"/>
              <a:gd name="connsiteX600" fmla="*/ 1040130 w 1748790"/>
              <a:gd name="connsiteY600" fmla="*/ 285750 h 1796723"/>
              <a:gd name="connsiteX601" fmla="*/ 994410 w 1748790"/>
              <a:gd name="connsiteY601" fmla="*/ 308610 h 1796723"/>
              <a:gd name="connsiteX602" fmla="*/ 800100 w 1748790"/>
              <a:gd name="connsiteY602" fmla="*/ 297180 h 1796723"/>
              <a:gd name="connsiteX603" fmla="*/ 811530 w 1748790"/>
              <a:gd name="connsiteY603" fmla="*/ 262890 h 1796723"/>
              <a:gd name="connsiteX604" fmla="*/ 845820 w 1748790"/>
              <a:gd name="connsiteY604" fmla="*/ 240030 h 1796723"/>
              <a:gd name="connsiteX605" fmla="*/ 800100 w 1748790"/>
              <a:gd name="connsiteY605" fmla="*/ 217170 h 1796723"/>
              <a:gd name="connsiteX606" fmla="*/ 731520 w 1748790"/>
              <a:gd name="connsiteY606" fmla="*/ 228600 h 1796723"/>
              <a:gd name="connsiteX607" fmla="*/ 628650 w 1748790"/>
              <a:gd name="connsiteY607" fmla="*/ 251460 h 1796723"/>
              <a:gd name="connsiteX608" fmla="*/ 594360 w 1748790"/>
              <a:gd name="connsiteY608" fmla="*/ 262890 h 1796723"/>
              <a:gd name="connsiteX609" fmla="*/ 605790 w 1748790"/>
              <a:gd name="connsiteY609" fmla="*/ 228600 h 1796723"/>
              <a:gd name="connsiteX610" fmla="*/ 674370 w 1748790"/>
              <a:gd name="connsiteY610" fmla="*/ 182880 h 1796723"/>
              <a:gd name="connsiteX611" fmla="*/ 525780 w 1748790"/>
              <a:gd name="connsiteY611" fmla="*/ 228600 h 1796723"/>
              <a:gd name="connsiteX612" fmla="*/ 411480 w 1748790"/>
              <a:gd name="connsiteY612" fmla="*/ 251460 h 1796723"/>
              <a:gd name="connsiteX613" fmla="*/ 445770 w 1748790"/>
              <a:gd name="connsiteY613" fmla="*/ 240030 h 1796723"/>
              <a:gd name="connsiteX614" fmla="*/ 320040 w 1748790"/>
              <a:gd name="connsiteY614" fmla="*/ 354330 h 1796723"/>
              <a:gd name="connsiteX615" fmla="*/ 114300 w 1748790"/>
              <a:gd name="connsiteY615" fmla="*/ 834390 h 1796723"/>
              <a:gd name="connsiteX616" fmla="*/ 125730 w 1748790"/>
              <a:gd name="connsiteY616" fmla="*/ 857250 h 1796723"/>
              <a:gd name="connsiteX617" fmla="*/ 137160 w 1748790"/>
              <a:gd name="connsiteY617" fmla="*/ 822960 h 1796723"/>
              <a:gd name="connsiteX618" fmla="*/ 148590 w 1748790"/>
              <a:gd name="connsiteY618" fmla="*/ 868680 h 1796723"/>
              <a:gd name="connsiteX619" fmla="*/ 160020 w 1748790"/>
              <a:gd name="connsiteY619" fmla="*/ 902970 h 1796723"/>
              <a:gd name="connsiteX620" fmla="*/ 205740 w 1748790"/>
              <a:gd name="connsiteY620" fmla="*/ 925830 h 1796723"/>
              <a:gd name="connsiteX621" fmla="*/ 228600 w 1748790"/>
              <a:gd name="connsiteY621" fmla="*/ 971550 h 1796723"/>
              <a:gd name="connsiteX622" fmla="*/ 217170 w 1748790"/>
              <a:gd name="connsiteY622" fmla="*/ 937260 h 1796723"/>
              <a:gd name="connsiteX623" fmla="*/ 182880 w 1748790"/>
              <a:gd name="connsiteY623" fmla="*/ 948690 h 1796723"/>
              <a:gd name="connsiteX624" fmla="*/ 160020 w 1748790"/>
              <a:gd name="connsiteY624" fmla="*/ 1005840 h 1796723"/>
              <a:gd name="connsiteX625" fmla="*/ 182880 w 1748790"/>
              <a:gd name="connsiteY625" fmla="*/ 1188720 h 1796723"/>
              <a:gd name="connsiteX626" fmla="*/ 205740 w 1748790"/>
              <a:gd name="connsiteY626" fmla="*/ 1257300 h 1796723"/>
              <a:gd name="connsiteX627" fmla="*/ 274320 w 1748790"/>
              <a:gd name="connsiteY627" fmla="*/ 1348740 h 1796723"/>
              <a:gd name="connsiteX628" fmla="*/ 285750 w 1748790"/>
              <a:gd name="connsiteY628" fmla="*/ 1383030 h 1796723"/>
              <a:gd name="connsiteX629" fmla="*/ 388620 w 1748790"/>
              <a:gd name="connsiteY629" fmla="*/ 1577340 h 1796723"/>
              <a:gd name="connsiteX630" fmla="*/ 285750 w 1748790"/>
              <a:gd name="connsiteY630" fmla="*/ 1543050 h 1796723"/>
              <a:gd name="connsiteX631" fmla="*/ 377190 w 1748790"/>
              <a:gd name="connsiteY631" fmla="*/ 1428750 h 1796723"/>
              <a:gd name="connsiteX632" fmla="*/ 491490 w 1748790"/>
              <a:gd name="connsiteY632" fmla="*/ 1371600 h 1796723"/>
              <a:gd name="connsiteX633" fmla="*/ 422910 w 1748790"/>
              <a:gd name="connsiteY633" fmla="*/ 1223010 h 1796723"/>
              <a:gd name="connsiteX634" fmla="*/ 388620 w 1748790"/>
              <a:gd name="connsiteY634" fmla="*/ 1188720 h 1796723"/>
              <a:gd name="connsiteX635" fmla="*/ 342900 w 1748790"/>
              <a:gd name="connsiteY635" fmla="*/ 1120140 h 1796723"/>
              <a:gd name="connsiteX636" fmla="*/ 354330 w 1748790"/>
              <a:gd name="connsiteY636" fmla="*/ 1028700 h 1796723"/>
              <a:gd name="connsiteX637" fmla="*/ 388620 w 1748790"/>
              <a:gd name="connsiteY637" fmla="*/ 1017270 h 1796723"/>
              <a:gd name="connsiteX638" fmla="*/ 457200 w 1748790"/>
              <a:gd name="connsiteY638" fmla="*/ 1028700 h 1796723"/>
              <a:gd name="connsiteX639" fmla="*/ 434340 w 1748790"/>
              <a:gd name="connsiteY639" fmla="*/ 1200150 h 1796723"/>
              <a:gd name="connsiteX640" fmla="*/ 354330 w 1748790"/>
              <a:gd name="connsiteY640" fmla="*/ 1234440 h 1796723"/>
              <a:gd name="connsiteX641" fmla="*/ 365760 w 1748790"/>
              <a:gd name="connsiteY641" fmla="*/ 1200150 h 1796723"/>
              <a:gd name="connsiteX642" fmla="*/ 468630 w 1748790"/>
              <a:gd name="connsiteY642" fmla="*/ 1097280 h 1796723"/>
              <a:gd name="connsiteX643" fmla="*/ 582930 w 1748790"/>
              <a:gd name="connsiteY643" fmla="*/ 994410 h 1796723"/>
              <a:gd name="connsiteX644" fmla="*/ 560070 w 1748790"/>
              <a:gd name="connsiteY644" fmla="*/ 960120 h 1796723"/>
              <a:gd name="connsiteX645" fmla="*/ 491490 w 1748790"/>
              <a:gd name="connsiteY645" fmla="*/ 868680 h 1796723"/>
              <a:gd name="connsiteX646" fmla="*/ 560070 w 1748790"/>
              <a:gd name="connsiteY646" fmla="*/ 754380 h 1796723"/>
              <a:gd name="connsiteX647" fmla="*/ 708660 w 1748790"/>
              <a:gd name="connsiteY647" fmla="*/ 605790 h 1796723"/>
              <a:gd name="connsiteX648" fmla="*/ 742950 w 1748790"/>
              <a:gd name="connsiteY648" fmla="*/ 582930 h 1796723"/>
              <a:gd name="connsiteX649" fmla="*/ 788670 w 1748790"/>
              <a:gd name="connsiteY649" fmla="*/ 537210 h 1796723"/>
              <a:gd name="connsiteX650" fmla="*/ 834390 w 1748790"/>
              <a:gd name="connsiteY650" fmla="*/ 514350 h 1796723"/>
              <a:gd name="connsiteX651" fmla="*/ 868680 w 1748790"/>
              <a:gd name="connsiteY651" fmla="*/ 491490 h 1796723"/>
              <a:gd name="connsiteX652" fmla="*/ 765810 w 1748790"/>
              <a:gd name="connsiteY652" fmla="*/ 468630 h 1796723"/>
              <a:gd name="connsiteX653" fmla="*/ 754380 w 1748790"/>
              <a:gd name="connsiteY653" fmla="*/ 434340 h 1796723"/>
              <a:gd name="connsiteX654" fmla="*/ 731520 w 1748790"/>
              <a:gd name="connsiteY654" fmla="*/ 240030 h 1796723"/>
              <a:gd name="connsiteX655" fmla="*/ 708660 w 1748790"/>
              <a:gd name="connsiteY655" fmla="*/ 194310 h 1796723"/>
              <a:gd name="connsiteX656" fmla="*/ 582930 w 1748790"/>
              <a:gd name="connsiteY656" fmla="*/ 160020 h 1796723"/>
              <a:gd name="connsiteX657" fmla="*/ 285750 w 1748790"/>
              <a:gd name="connsiteY657" fmla="*/ 388620 h 1796723"/>
              <a:gd name="connsiteX658" fmla="*/ 205740 w 1748790"/>
              <a:gd name="connsiteY658" fmla="*/ 491490 h 1796723"/>
              <a:gd name="connsiteX659" fmla="*/ 137160 w 1748790"/>
              <a:gd name="connsiteY659" fmla="*/ 560070 h 1796723"/>
              <a:gd name="connsiteX660" fmla="*/ 182880 w 1748790"/>
              <a:gd name="connsiteY660" fmla="*/ 582930 h 1796723"/>
              <a:gd name="connsiteX661" fmla="*/ 251460 w 1748790"/>
              <a:gd name="connsiteY661" fmla="*/ 617220 h 1796723"/>
              <a:gd name="connsiteX662" fmla="*/ 228600 w 1748790"/>
              <a:gd name="connsiteY662" fmla="*/ 651510 h 1796723"/>
              <a:gd name="connsiteX663" fmla="*/ 262890 w 1748790"/>
              <a:gd name="connsiteY663" fmla="*/ 662940 h 1796723"/>
              <a:gd name="connsiteX664" fmla="*/ 445770 w 1748790"/>
              <a:gd name="connsiteY664" fmla="*/ 674370 h 1796723"/>
              <a:gd name="connsiteX665" fmla="*/ 537210 w 1748790"/>
              <a:gd name="connsiteY665" fmla="*/ 731520 h 1796723"/>
              <a:gd name="connsiteX666" fmla="*/ 594360 w 1748790"/>
              <a:gd name="connsiteY666" fmla="*/ 754380 h 1796723"/>
              <a:gd name="connsiteX667" fmla="*/ 777240 w 1748790"/>
              <a:gd name="connsiteY667" fmla="*/ 822960 h 1796723"/>
              <a:gd name="connsiteX668" fmla="*/ 811530 w 1748790"/>
              <a:gd name="connsiteY668" fmla="*/ 845820 h 1796723"/>
              <a:gd name="connsiteX669" fmla="*/ 925830 w 1748790"/>
              <a:gd name="connsiteY669" fmla="*/ 948690 h 1796723"/>
              <a:gd name="connsiteX670" fmla="*/ 960120 w 1748790"/>
              <a:gd name="connsiteY670" fmla="*/ 994410 h 1796723"/>
              <a:gd name="connsiteX671" fmla="*/ 994410 w 1748790"/>
              <a:gd name="connsiteY671" fmla="*/ 1028700 h 1796723"/>
              <a:gd name="connsiteX672" fmla="*/ 1051560 w 1748790"/>
              <a:gd name="connsiteY672" fmla="*/ 1097280 h 1796723"/>
              <a:gd name="connsiteX673" fmla="*/ 1097280 w 1748790"/>
              <a:gd name="connsiteY673" fmla="*/ 1143000 h 1796723"/>
              <a:gd name="connsiteX674" fmla="*/ 1200150 w 1748790"/>
              <a:gd name="connsiteY674" fmla="*/ 1268730 h 1796723"/>
              <a:gd name="connsiteX675" fmla="*/ 1211580 w 1748790"/>
              <a:gd name="connsiteY675" fmla="*/ 1303020 h 1796723"/>
              <a:gd name="connsiteX676" fmla="*/ 1280160 w 1748790"/>
              <a:gd name="connsiteY676" fmla="*/ 1371600 h 1796723"/>
              <a:gd name="connsiteX677" fmla="*/ 1348740 w 1748790"/>
              <a:gd name="connsiteY677" fmla="*/ 1394460 h 1796723"/>
              <a:gd name="connsiteX678" fmla="*/ 1588770 w 1748790"/>
              <a:gd name="connsiteY678" fmla="*/ 1383030 h 1796723"/>
              <a:gd name="connsiteX679" fmla="*/ 1600200 w 1748790"/>
              <a:gd name="connsiteY679" fmla="*/ 1268730 h 1796723"/>
              <a:gd name="connsiteX680" fmla="*/ 1577340 w 1748790"/>
              <a:gd name="connsiteY680" fmla="*/ 1005840 h 1796723"/>
              <a:gd name="connsiteX681" fmla="*/ 1588770 w 1748790"/>
              <a:gd name="connsiteY681" fmla="*/ 754380 h 1796723"/>
              <a:gd name="connsiteX682" fmla="*/ 1611630 w 1748790"/>
              <a:gd name="connsiteY682" fmla="*/ 685800 h 1796723"/>
              <a:gd name="connsiteX683" fmla="*/ 1623060 w 1748790"/>
              <a:gd name="connsiteY683" fmla="*/ 605790 h 1796723"/>
              <a:gd name="connsiteX684" fmla="*/ 1634490 w 1748790"/>
              <a:gd name="connsiteY684" fmla="*/ 548640 h 1796723"/>
              <a:gd name="connsiteX685" fmla="*/ 1623060 w 1748790"/>
              <a:gd name="connsiteY685" fmla="*/ 411480 h 1796723"/>
              <a:gd name="connsiteX686" fmla="*/ 1611630 w 1748790"/>
              <a:gd name="connsiteY686" fmla="*/ 377190 h 1796723"/>
              <a:gd name="connsiteX687" fmla="*/ 1577340 w 1748790"/>
              <a:gd name="connsiteY687" fmla="*/ 354330 h 1796723"/>
              <a:gd name="connsiteX688" fmla="*/ 1508760 w 1748790"/>
              <a:gd name="connsiteY688" fmla="*/ 297180 h 1796723"/>
              <a:gd name="connsiteX689" fmla="*/ 1463040 w 1748790"/>
              <a:gd name="connsiteY689" fmla="*/ 228600 h 1796723"/>
              <a:gd name="connsiteX690" fmla="*/ 1360170 w 1748790"/>
              <a:gd name="connsiteY690" fmla="*/ 160020 h 1796723"/>
              <a:gd name="connsiteX691" fmla="*/ 1303020 w 1748790"/>
              <a:gd name="connsiteY691" fmla="*/ 102870 h 1796723"/>
              <a:gd name="connsiteX692" fmla="*/ 1245870 w 1748790"/>
              <a:gd name="connsiteY692" fmla="*/ 45720 h 1796723"/>
              <a:gd name="connsiteX693" fmla="*/ 1154430 w 1748790"/>
              <a:gd name="connsiteY693" fmla="*/ 22860 h 1796723"/>
              <a:gd name="connsiteX694" fmla="*/ 1108710 w 1748790"/>
              <a:gd name="connsiteY694" fmla="*/ 11430 h 1796723"/>
              <a:gd name="connsiteX695" fmla="*/ 1062990 w 1748790"/>
              <a:gd name="connsiteY695" fmla="*/ 0 h 1796723"/>
              <a:gd name="connsiteX696" fmla="*/ 891540 w 1748790"/>
              <a:gd name="connsiteY696" fmla="*/ 11430 h 1796723"/>
              <a:gd name="connsiteX697" fmla="*/ 857250 w 1748790"/>
              <a:gd name="connsiteY697" fmla="*/ 22860 h 1796723"/>
              <a:gd name="connsiteX698" fmla="*/ 697230 w 1748790"/>
              <a:gd name="connsiteY698" fmla="*/ 34290 h 1796723"/>
              <a:gd name="connsiteX699" fmla="*/ 594360 w 1748790"/>
              <a:gd name="connsiteY699" fmla="*/ 45720 h 1796723"/>
              <a:gd name="connsiteX700" fmla="*/ 560070 w 1748790"/>
              <a:gd name="connsiteY700" fmla="*/ 57150 h 1796723"/>
              <a:gd name="connsiteX701" fmla="*/ 480060 w 1748790"/>
              <a:gd name="connsiteY701" fmla="*/ 102870 h 1796723"/>
              <a:gd name="connsiteX702" fmla="*/ 457200 w 1748790"/>
              <a:gd name="connsiteY702" fmla="*/ 137160 h 1796723"/>
              <a:gd name="connsiteX703" fmla="*/ 388620 w 1748790"/>
              <a:gd name="connsiteY703" fmla="*/ 182880 h 1796723"/>
              <a:gd name="connsiteX704" fmla="*/ 342900 w 1748790"/>
              <a:gd name="connsiteY704" fmla="*/ 251460 h 1796723"/>
              <a:gd name="connsiteX705" fmla="*/ 308610 w 1748790"/>
              <a:gd name="connsiteY705" fmla="*/ 285750 h 1796723"/>
              <a:gd name="connsiteX706" fmla="*/ 285750 w 1748790"/>
              <a:gd name="connsiteY706" fmla="*/ 331470 h 1796723"/>
              <a:gd name="connsiteX707" fmla="*/ 251460 w 1748790"/>
              <a:gd name="connsiteY707" fmla="*/ 365760 h 1796723"/>
              <a:gd name="connsiteX708" fmla="*/ 205740 w 1748790"/>
              <a:gd name="connsiteY708" fmla="*/ 434340 h 1796723"/>
              <a:gd name="connsiteX709" fmla="*/ 182880 w 1748790"/>
              <a:gd name="connsiteY709" fmla="*/ 468630 h 1796723"/>
              <a:gd name="connsiteX710" fmla="*/ 171450 w 1748790"/>
              <a:gd name="connsiteY710" fmla="*/ 502920 h 1796723"/>
              <a:gd name="connsiteX711" fmla="*/ 137160 w 1748790"/>
              <a:gd name="connsiteY711" fmla="*/ 571500 h 1796723"/>
              <a:gd name="connsiteX712" fmla="*/ 114300 w 1748790"/>
              <a:gd name="connsiteY712" fmla="*/ 788670 h 1796723"/>
              <a:gd name="connsiteX713" fmla="*/ 80010 w 1748790"/>
              <a:gd name="connsiteY713" fmla="*/ 868680 h 1796723"/>
              <a:gd name="connsiteX714" fmla="*/ 45720 w 1748790"/>
              <a:gd name="connsiteY714" fmla="*/ 891540 h 1796723"/>
              <a:gd name="connsiteX715" fmla="*/ 34290 w 1748790"/>
              <a:gd name="connsiteY715" fmla="*/ 1120140 h 1796723"/>
              <a:gd name="connsiteX716" fmla="*/ 57150 w 1748790"/>
              <a:gd name="connsiteY716" fmla="*/ 1165860 h 1796723"/>
              <a:gd name="connsiteX717" fmla="*/ 80010 w 1748790"/>
              <a:gd name="connsiteY717" fmla="*/ 1223010 h 1796723"/>
              <a:gd name="connsiteX718" fmla="*/ 102870 w 1748790"/>
              <a:gd name="connsiteY718" fmla="*/ 1303020 h 1796723"/>
              <a:gd name="connsiteX719" fmla="*/ 148590 w 1748790"/>
              <a:gd name="connsiteY719" fmla="*/ 1383030 h 1796723"/>
              <a:gd name="connsiteX720" fmla="*/ 160020 w 1748790"/>
              <a:gd name="connsiteY720" fmla="*/ 1428750 h 1796723"/>
              <a:gd name="connsiteX721" fmla="*/ 228600 w 1748790"/>
              <a:gd name="connsiteY721" fmla="*/ 1485900 h 1796723"/>
              <a:gd name="connsiteX722" fmla="*/ 274320 w 1748790"/>
              <a:gd name="connsiteY722" fmla="*/ 1531620 h 1796723"/>
              <a:gd name="connsiteX723" fmla="*/ 297180 w 1748790"/>
              <a:gd name="connsiteY723" fmla="*/ 1565910 h 1796723"/>
              <a:gd name="connsiteX724" fmla="*/ 365760 w 1748790"/>
              <a:gd name="connsiteY724" fmla="*/ 1611630 h 1796723"/>
              <a:gd name="connsiteX725" fmla="*/ 422910 w 1748790"/>
              <a:gd name="connsiteY725" fmla="*/ 1668780 h 1796723"/>
              <a:gd name="connsiteX726" fmla="*/ 491490 w 1748790"/>
              <a:gd name="connsiteY726" fmla="*/ 1691640 h 1796723"/>
              <a:gd name="connsiteX727" fmla="*/ 525780 w 1748790"/>
              <a:gd name="connsiteY727" fmla="*/ 1703070 h 1796723"/>
              <a:gd name="connsiteX728" fmla="*/ 594360 w 1748790"/>
              <a:gd name="connsiteY728" fmla="*/ 1737360 h 1796723"/>
              <a:gd name="connsiteX729" fmla="*/ 685800 w 1748790"/>
              <a:gd name="connsiteY729" fmla="*/ 1725930 h 1796723"/>
              <a:gd name="connsiteX730" fmla="*/ 708660 w 1748790"/>
              <a:gd name="connsiteY730" fmla="*/ 1691640 h 1796723"/>
              <a:gd name="connsiteX731" fmla="*/ 742950 w 1748790"/>
              <a:gd name="connsiteY731" fmla="*/ 1657350 h 1796723"/>
              <a:gd name="connsiteX732" fmla="*/ 765810 w 1748790"/>
              <a:gd name="connsiteY732" fmla="*/ 1588770 h 1796723"/>
              <a:gd name="connsiteX733" fmla="*/ 788670 w 1748790"/>
              <a:gd name="connsiteY733" fmla="*/ 1554480 h 1796723"/>
              <a:gd name="connsiteX734" fmla="*/ 811530 w 1748790"/>
              <a:gd name="connsiteY734" fmla="*/ 1485900 h 1796723"/>
              <a:gd name="connsiteX735" fmla="*/ 834390 w 1748790"/>
              <a:gd name="connsiteY735" fmla="*/ 1440180 h 1796723"/>
              <a:gd name="connsiteX736" fmla="*/ 845820 w 1748790"/>
              <a:gd name="connsiteY736" fmla="*/ 1394460 h 1796723"/>
              <a:gd name="connsiteX737" fmla="*/ 902970 w 1748790"/>
              <a:gd name="connsiteY737" fmla="*/ 1280160 h 1796723"/>
              <a:gd name="connsiteX738" fmla="*/ 914400 w 1748790"/>
              <a:gd name="connsiteY738" fmla="*/ 1245870 h 1796723"/>
              <a:gd name="connsiteX739" fmla="*/ 937260 w 1748790"/>
              <a:gd name="connsiteY739" fmla="*/ 1211580 h 1796723"/>
              <a:gd name="connsiteX740" fmla="*/ 948690 w 1748790"/>
              <a:gd name="connsiteY740" fmla="*/ 1177290 h 1796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Lst>
            <a:rect l="l" t="t" r="r" b="b"/>
            <a:pathLst>
              <a:path w="1748790" h="1796723">
                <a:moveTo>
                  <a:pt x="742950" y="91440"/>
                </a:moveTo>
                <a:cubicBezTo>
                  <a:pt x="779658" y="86546"/>
                  <a:pt x="1015434" y="51866"/>
                  <a:pt x="1062990" y="57150"/>
                </a:cubicBezTo>
                <a:cubicBezTo>
                  <a:pt x="1079925" y="59032"/>
                  <a:pt x="1033434" y="74622"/>
                  <a:pt x="1017270" y="80010"/>
                </a:cubicBezTo>
                <a:cubicBezTo>
                  <a:pt x="987464" y="89945"/>
                  <a:pt x="956310" y="95250"/>
                  <a:pt x="925830" y="102870"/>
                </a:cubicBezTo>
                <a:cubicBezTo>
                  <a:pt x="1006246" y="129675"/>
                  <a:pt x="906971" y="94788"/>
                  <a:pt x="1005840" y="137160"/>
                </a:cubicBezTo>
                <a:cubicBezTo>
                  <a:pt x="1028797" y="146999"/>
                  <a:pt x="1062649" y="154220"/>
                  <a:pt x="1085850" y="160020"/>
                </a:cubicBezTo>
                <a:cubicBezTo>
                  <a:pt x="1074420" y="167640"/>
                  <a:pt x="1064113" y="177301"/>
                  <a:pt x="1051560" y="182880"/>
                </a:cubicBezTo>
                <a:cubicBezTo>
                  <a:pt x="1029540" y="192667"/>
                  <a:pt x="978669" y="182032"/>
                  <a:pt x="982980" y="205740"/>
                </a:cubicBezTo>
                <a:cubicBezTo>
                  <a:pt x="991187" y="250878"/>
                  <a:pt x="1040880" y="277306"/>
                  <a:pt x="1074420" y="308610"/>
                </a:cubicBezTo>
                <a:cubicBezTo>
                  <a:pt x="1098380" y="330973"/>
                  <a:pt x="1129764" y="344178"/>
                  <a:pt x="1154430" y="365760"/>
                </a:cubicBezTo>
                <a:cubicBezTo>
                  <a:pt x="1190925" y="397693"/>
                  <a:pt x="1223010" y="434340"/>
                  <a:pt x="1257300" y="468630"/>
                </a:cubicBezTo>
                <a:lnTo>
                  <a:pt x="1303020" y="514350"/>
                </a:lnTo>
                <a:cubicBezTo>
                  <a:pt x="1314450" y="525780"/>
                  <a:pt x="1328344" y="535190"/>
                  <a:pt x="1337310" y="548640"/>
                </a:cubicBezTo>
                <a:cubicBezTo>
                  <a:pt x="1344930" y="560070"/>
                  <a:pt x="1372457" y="576787"/>
                  <a:pt x="1360170" y="582930"/>
                </a:cubicBezTo>
                <a:cubicBezTo>
                  <a:pt x="1339441" y="593294"/>
                  <a:pt x="1314450" y="575310"/>
                  <a:pt x="1291590" y="571500"/>
                </a:cubicBezTo>
                <a:cubicBezTo>
                  <a:pt x="1261110" y="548640"/>
                  <a:pt x="1231276" y="524892"/>
                  <a:pt x="1200150" y="502920"/>
                </a:cubicBezTo>
                <a:cubicBezTo>
                  <a:pt x="1166482" y="479154"/>
                  <a:pt x="1128681" y="461031"/>
                  <a:pt x="1097280" y="434340"/>
                </a:cubicBezTo>
                <a:cubicBezTo>
                  <a:pt x="1052120" y="395954"/>
                  <a:pt x="1013460" y="350520"/>
                  <a:pt x="971550" y="308610"/>
                </a:cubicBezTo>
                <a:cubicBezTo>
                  <a:pt x="960120" y="297180"/>
                  <a:pt x="946959" y="287252"/>
                  <a:pt x="937260" y="274320"/>
                </a:cubicBezTo>
                <a:cubicBezTo>
                  <a:pt x="893271" y="215668"/>
                  <a:pt x="916440" y="242070"/>
                  <a:pt x="868680" y="194310"/>
                </a:cubicBezTo>
                <a:cubicBezTo>
                  <a:pt x="960474" y="171362"/>
                  <a:pt x="880645" y="180257"/>
                  <a:pt x="1017270" y="240030"/>
                </a:cubicBezTo>
                <a:cubicBezTo>
                  <a:pt x="1042682" y="251148"/>
                  <a:pt x="1071785" y="251964"/>
                  <a:pt x="1097280" y="262890"/>
                </a:cubicBezTo>
                <a:cubicBezTo>
                  <a:pt x="1195455" y="304965"/>
                  <a:pt x="1153396" y="293028"/>
                  <a:pt x="1211580" y="342900"/>
                </a:cubicBezTo>
                <a:cubicBezTo>
                  <a:pt x="1236391" y="364166"/>
                  <a:pt x="1264452" y="381958"/>
                  <a:pt x="1291590" y="400050"/>
                </a:cubicBezTo>
                <a:cubicBezTo>
                  <a:pt x="1303020" y="392430"/>
                  <a:pt x="1312330" y="379448"/>
                  <a:pt x="1325880" y="377190"/>
                </a:cubicBezTo>
                <a:cubicBezTo>
                  <a:pt x="1358116" y="371817"/>
                  <a:pt x="1391902" y="422350"/>
                  <a:pt x="1405890" y="434340"/>
                </a:cubicBezTo>
                <a:cubicBezTo>
                  <a:pt x="1416320" y="443280"/>
                  <a:pt x="1428750" y="449580"/>
                  <a:pt x="1440180" y="457200"/>
                </a:cubicBezTo>
                <a:cubicBezTo>
                  <a:pt x="1417320" y="422910"/>
                  <a:pt x="1393607" y="389174"/>
                  <a:pt x="1371600" y="354330"/>
                </a:cubicBezTo>
                <a:cubicBezTo>
                  <a:pt x="1267092" y="188859"/>
                  <a:pt x="1340881" y="290511"/>
                  <a:pt x="1268730" y="194310"/>
                </a:cubicBezTo>
                <a:cubicBezTo>
                  <a:pt x="1268730" y="194310"/>
                  <a:pt x="1292500" y="216327"/>
                  <a:pt x="1303020" y="228600"/>
                </a:cubicBezTo>
                <a:cubicBezTo>
                  <a:pt x="1331150" y="261419"/>
                  <a:pt x="1343444" y="281012"/>
                  <a:pt x="1360170" y="320040"/>
                </a:cubicBezTo>
                <a:cubicBezTo>
                  <a:pt x="1364916" y="331114"/>
                  <a:pt x="1367790" y="342900"/>
                  <a:pt x="1371600" y="354330"/>
                </a:cubicBezTo>
                <a:cubicBezTo>
                  <a:pt x="1398270" y="274320"/>
                  <a:pt x="1371600" y="293370"/>
                  <a:pt x="1428750" y="274320"/>
                </a:cubicBezTo>
                <a:cubicBezTo>
                  <a:pt x="1390650" y="270510"/>
                  <a:pt x="1351267" y="273409"/>
                  <a:pt x="1314450" y="262890"/>
                </a:cubicBezTo>
                <a:cubicBezTo>
                  <a:pt x="1296133" y="257657"/>
                  <a:pt x="1282200" y="242070"/>
                  <a:pt x="1268730" y="228600"/>
                </a:cubicBezTo>
                <a:cubicBezTo>
                  <a:pt x="1259016" y="218886"/>
                  <a:pt x="1232838" y="198654"/>
                  <a:pt x="1245870" y="194310"/>
                </a:cubicBezTo>
                <a:cubicBezTo>
                  <a:pt x="1265335" y="187822"/>
                  <a:pt x="1283970" y="209550"/>
                  <a:pt x="1303020" y="217170"/>
                </a:cubicBezTo>
                <a:cubicBezTo>
                  <a:pt x="1304224" y="218374"/>
                  <a:pt x="1364717" y="274383"/>
                  <a:pt x="1360170" y="285750"/>
                </a:cubicBezTo>
                <a:cubicBezTo>
                  <a:pt x="1353842" y="301570"/>
                  <a:pt x="1329690" y="300990"/>
                  <a:pt x="1314450" y="308610"/>
                </a:cubicBezTo>
                <a:cubicBezTo>
                  <a:pt x="1308123" y="307555"/>
                  <a:pt x="1213793" y="308974"/>
                  <a:pt x="1223010" y="262890"/>
                </a:cubicBezTo>
                <a:cubicBezTo>
                  <a:pt x="1225704" y="249420"/>
                  <a:pt x="1245870" y="247650"/>
                  <a:pt x="1257300" y="240030"/>
                </a:cubicBezTo>
                <a:cubicBezTo>
                  <a:pt x="1253490" y="251460"/>
                  <a:pt x="1257684" y="271957"/>
                  <a:pt x="1245870" y="274320"/>
                </a:cubicBezTo>
                <a:cubicBezTo>
                  <a:pt x="1212039" y="281086"/>
                  <a:pt x="1177032" y="268562"/>
                  <a:pt x="1143000" y="262890"/>
                </a:cubicBezTo>
                <a:cubicBezTo>
                  <a:pt x="1131116" y="260909"/>
                  <a:pt x="1096662" y="251460"/>
                  <a:pt x="1108710" y="251460"/>
                </a:cubicBezTo>
                <a:cubicBezTo>
                  <a:pt x="1139427" y="251460"/>
                  <a:pt x="1169670" y="259080"/>
                  <a:pt x="1200150" y="262890"/>
                </a:cubicBezTo>
                <a:cubicBezTo>
                  <a:pt x="1215390" y="270510"/>
                  <a:pt x="1231693" y="276299"/>
                  <a:pt x="1245870" y="285750"/>
                </a:cubicBezTo>
                <a:cubicBezTo>
                  <a:pt x="1266169" y="299282"/>
                  <a:pt x="1284660" y="315405"/>
                  <a:pt x="1303020" y="331470"/>
                </a:cubicBezTo>
                <a:cubicBezTo>
                  <a:pt x="1342854" y="366325"/>
                  <a:pt x="1388504" y="425166"/>
                  <a:pt x="1405890" y="468630"/>
                </a:cubicBezTo>
                <a:cubicBezTo>
                  <a:pt x="1433225" y="536967"/>
                  <a:pt x="1422262" y="506315"/>
                  <a:pt x="1440180" y="560070"/>
                </a:cubicBezTo>
                <a:cubicBezTo>
                  <a:pt x="1418755" y="645769"/>
                  <a:pt x="1421058" y="587381"/>
                  <a:pt x="1474470" y="582930"/>
                </a:cubicBezTo>
                <a:cubicBezTo>
                  <a:pt x="1505081" y="580379"/>
                  <a:pt x="1535430" y="590550"/>
                  <a:pt x="1565910" y="594360"/>
                </a:cubicBezTo>
                <a:cubicBezTo>
                  <a:pt x="1562100" y="605790"/>
                  <a:pt x="1566435" y="630144"/>
                  <a:pt x="1554480" y="628650"/>
                </a:cubicBezTo>
                <a:cubicBezTo>
                  <a:pt x="1483936" y="619832"/>
                  <a:pt x="1469477" y="574609"/>
                  <a:pt x="1440180" y="525780"/>
                </a:cubicBezTo>
                <a:cubicBezTo>
                  <a:pt x="1421550" y="451259"/>
                  <a:pt x="1423419" y="480521"/>
                  <a:pt x="1451610" y="514350"/>
                </a:cubicBezTo>
                <a:cubicBezTo>
                  <a:pt x="1461958" y="526768"/>
                  <a:pt x="1475380" y="536367"/>
                  <a:pt x="1485900" y="548640"/>
                </a:cubicBezTo>
                <a:cubicBezTo>
                  <a:pt x="1498298" y="563104"/>
                  <a:pt x="1508760" y="579120"/>
                  <a:pt x="1520190" y="594360"/>
                </a:cubicBezTo>
                <a:cubicBezTo>
                  <a:pt x="1527810" y="617220"/>
                  <a:pt x="1556416" y="682990"/>
                  <a:pt x="1543050" y="662940"/>
                </a:cubicBezTo>
                <a:cubicBezTo>
                  <a:pt x="1513507" y="618625"/>
                  <a:pt x="1524534" y="641682"/>
                  <a:pt x="1508760" y="594360"/>
                </a:cubicBezTo>
                <a:cubicBezTo>
                  <a:pt x="1501140" y="617220"/>
                  <a:pt x="1492824" y="639860"/>
                  <a:pt x="1485900" y="662940"/>
                </a:cubicBezTo>
                <a:cubicBezTo>
                  <a:pt x="1481386" y="677987"/>
                  <a:pt x="1480658" y="694221"/>
                  <a:pt x="1474470" y="708660"/>
                </a:cubicBezTo>
                <a:cubicBezTo>
                  <a:pt x="1469059" y="721286"/>
                  <a:pt x="1459230" y="731520"/>
                  <a:pt x="1451610" y="742950"/>
                </a:cubicBezTo>
                <a:cubicBezTo>
                  <a:pt x="1454084" y="733052"/>
                  <a:pt x="1457247" y="665758"/>
                  <a:pt x="1497330" y="685800"/>
                </a:cubicBezTo>
                <a:cubicBezTo>
                  <a:pt x="1508106" y="691188"/>
                  <a:pt x="1504950" y="708660"/>
                  <a:pt x="1508760" y="720090"/>
                </a:cubicBezTo>
                <a:cubicBezTo>
                  <a:pt x="1504950" y="742950"/>
                  <a:pt x="1509613" y="769017"/>
                  <a:pt x="1497330" y="788670"/>
                </a:cubicBezTo>
                <a:cubicBezTo>
                  <a:pt x="1488299" y="803119"/>
                  <a:pt x="1466505" y="803255"/>
                  <a:pt x="1451610" y="811530"/>
                </a:cubicBezTo>
                <a:cubicBezTo>
                  <a:pt x="1370718" y="856470"/>
                  <a:pt x="1423276" y="838616"/>
                  <a:pt x="1348740" y="857250"/>
                </a:cubicBezTo>
                <a:cubicBezTo>
                  <a:pt x="1325880" y="853440"/>
                  <a:pt x="1296547" y="862207"/>
                  <a:pt x="1280160" y="845820"/>
                </a:cubicBezTo>
                <a:cubicBezTo>
                  <a:pt x="1270446" y="836106"/>
                  <a:pt x="1300781" y="824327"/>
                  <a:pt x="1314450" y="822960"/>
                </a:cubicBezTo>
                <a:cubicBezTo>
                  <a:pt x="1341257" y="820279"/>
                  <a:pt x="1367790" y="830580"/>
                  <a:pt x="1394460" y="834390"/>
                </a:cubicBezTo>
                <a:cubicBezTo>
                  <a:pt x="1405895" y="849636"/>
                  <a:pt x="1449817" y="902520"/>
                  <a:pt x="1451610" y="925830"/>
                </a:cubicBezTo>
                <a:cubicBezTo>
                  <a:pt x="1454256" y="960229"/>
                  <a:pt x="1443990" y="994410"/>
                  <a:pt x="1440180" y="1028700"/>
                </a:cubicBezTo>
                <a:cubicBezTo>
                  <a:pt x="1424940" y="1024890"/>
                  <a:pt x="1405568" y="1028378"/>
                  <a:pt x="1394460" y="1017270"/>
                </a:cubicBezTo>
                <a:cubicBezTo>
                  <a:pt x="1383352" y="1006162"/>
                  <a:pt x="1383030" y="987259"/>
                  <a:pt x="1383030" y="971550"/>
                </a:cubicBezTo>
                <a:cubicBezTo>
                  <a:pt x="1383030" y="892417"/>
                  <a:pt x="1392295" y="856643"/>
                  <a:pt x="1405890" y="788670"/>
                </a:cubicBezTo>
                <a:cubicBezTo>
                  <a:pt x="1394460" y="777240"/>
                  <a:pt x="1387282" y="750460"/>
                  <a:pt x="1371600" y="754380"/>
                </a:cubicBezTo>
                <a:cubicBezTo>
                  <a:pt x="1345464" y="760914"/>
                  <a:pt x="1336650" y="796267"/>
                  <a:pt x="1314450" y="811530"/>
                </a:cubicBezTo>
                <a:cubicBezTo>
                  <a:pt x="1220762" y="875940"/>
                  <a:pt x="1181265" y="878122"/>
                  <a:pt x="1085850" y="925830"/>
                </a:cubicBezTo>
                <a:cubicBezTo>
                  <a:pt x="1058376" y="939567"/>
                  <a:pt x="1033314" y="957813"/>
                  <a:pt x="1005840" y="971550"/>
                </a:cubicBezTo>
                <a:cubicBezTo>
                  <a:pt x="979887" y="984526"/>
                  <a:pt x="951783" y="992864"/>
                  <a:pt x="925830" y="1005840"/>
                </a:cubicBezTo>
                <a:cubicBezTo>
                  <a:pt x="901650" y="1017930"/>
                  <a:pt x="866530" y="1050047"/>
                  <a:pt x="845820" y="1062990"/>
                </a:cubicBezTo>
                <a:cubicBezTo>
                  <a:pt x="831371" y="1072021"/>
                  <a:pt x="812148" y="1097898"/>
                  <a:pt x="800100" y="1085850"/>
                </a:cubicBezTo>
                <a:cubicBezTo>
                  <a:pt x="788670" y="1074420"/>
                  <a:pt x="821631" y="1061484"/>
                  <a:pt x="834390" y="1051560"/>
                </a:cubicBezTo>
                <a:cubicBezTo>
                  <a:pt x="856077" y="1034692"/>
                  <a:pt x="902970" y="1005840"/>
                  <a:pt x="902970" y="1005840"/>
                </a:cubicBezTo>
                <a:cubicBezTo>
                  <a:pt x="891540" y="1002030"/>
                  <a:pt x="878088" y="1001936"/>
                  <a:pt x="868680" y="994410"/>
                </a:cubicBezTo>
                <a:cubicBezTo>
                  <a:pt x="857953" y="985828"/>
                  <a:pt x="843562" y="973670"/>
                  <a:pt x="845820" y="960120"/>
                </a:cubicBezTo>
                <a:cubicBezTo>
                  <a:pt x="850856" y="929902"/>
                  <a:pt x="892929" y="921557"/>
                  <a:pt x="914400" y="914400"/>
                </a:cubicBezTo>
                <a:cubicBezTo>
                  <a:pt x="933450" y="918210"/>
                  <a:pt x="959894" y="910288"/>
                  <a:pt x="971550" y="925830"/>
                </a:cubicBezTo>
                <a:cubicBezTo>
                  <a:pt x="979792" y="936820"/>
                  <a:pt x="957484" y="949567"/>
                  <a:pt x="948690" y="960120"/>
                </a:cubicBezTo>
                <a:cubicBezTo>
                  <a:pt x="915760" y="999636"/>
                  <a:pt x="922372" y="991753"/>
                  <a:pt x="880110" y="1005840"/>
                </a:cubicBezTo>
                <a:cubicBezTo>
                  <a:pt x="883920" y="986790"/>
                  <a:pt x="883650" y="966443"/>
                  <a:pt x="891540" y="948690"/>
                </a:cubicBezTo>
                <a:cubicBezTo>
                  <a:pt x="915924" y="893826"/>
                  <a:pt x="931926" y="908304"/>
                  <a:pt x="971550" y="868680"/>
                </a:cubicBezTo>
                <a:cubicBezTo>
                  <a:pt x="985020" y="855210"/>
                  <a:pt x="991503" y="835505"/>
                  <a:pt x="1005840" y="822960"/>
                </a:cubicBezTo>
                <a:cubicBezTo>
                  <a:pt x="1022559" y="808331"/>
                  <a:pt x="1072925" y="768799"/>
                  <a:pt x="1062990" y="788670"/>
                </a:cubicBezTo>
                <a:cubicBezTo>
                  <a:pt x="1049682" y="815286"/>
                  <a:pt x="1016346" y="825712"/>
                  <a:pt x="994410" y="845820"/>
                </a:cubicBezTo>
                <a:cubicBezTo>
                  <a:pt x="920283" y="913770"/>
                  <a:pt x="955392" y="907587"/>
                  <a:pt x="891540" y="925830"/>
                </a:cubicBezTo>
                <a:cubicBezTo>
                  <a:pt x="876435" y="930146"/>
                  <a:pt x="861060" y="933450"/>
                  <a:pt x="845820" y="937260"/>
                </a:cubicBezTo>
                <a:cubicBezTo>
                  <a:pt x="842010" y="922020"/>
                  <a:pt x="834390" y="907249"/>
                  <a:pt x="834390" y="891540"/>
                </a:cubicBezTo>
                <a:cubicBezTo>
                  <a:pt x="834390" y="859074"/>
                  <a:pt x="869939" y="825931"/>
                  <a:pt x="891540" y="811530"/>
                </a:cubicBezTo>
                <a:cubicBezTo>
                  <a:pt x="942657" y="777452"/>
                  <a:pt x="998393" y="750871"/>
                  <a:pt x="1051560" y="720090"/>
                </a:cubicBezTo>
                <a:cubicBezTo>
                  <a:pt x="1070786" y="708959"/>
                  <a:pt x="1087157" y="691188"/>
                  <a:pt x="1108710" y="685800"/>
                </a:cubicBezTo>
                <a:cubicBezTo>
                  <a:pt x="1166119" y="671448"/>
                  <a:pt x="1139527" y="679338"/>
                  <a:pt x="1188720" y="662940"/>
                </a:cubicBezTo>
                <a:cubicBezTo>
                  <a:pt x="1215390" y="670560"/>
                  <a:pt x="1246540" y="669158"/>
                  <a:pt x="1268730" y="685800"/>
                </a:cubicBezTo>
                <a:cubicBezTo>
                  <a:pt x="1281297" y="695225"/>
                  <a:pt x="1280160" y="715811"/>
                  <a:pt x="1280160" y="731520"/>
                </a:cubicBezTo>
                <a:cubicBezTo>
                  <a:pt x="1280160" y="754695"/>
                  <a:pt x="1280654" y="780227"/>
                  <a:pt x="1268730" y="800100"/>
                </a:cubicBezTo>
                <a:cubicBezTo>
                  <a:pt x="1239144" y="849409"/>
                  <a:pt x="1201471" y="847842"/>
                  <a:pt x="1154430" y="857250"/>
                </a:cubicBezTo>
                <a:cubicBezTo>
                  <a:pt x="1127760" y="853440"/>
                  <a:pt x="1097970" y="858904"/>
                  <a:pt x="1074420" y="845820"/>
                </a:cubicBezTo>
                <a:cubicBezTo>
                  <a:pt x="1028965" y="820567"/>
                  <a:pt x="1062160" y="694098"/>
                  <a:pt x="1062990" y="685800"/>
                </a:cubicBezTo>
                <a:cubicBezTo>
                  <a:pt x="1164155" y="697041"/>
                  <a:pt x="1163704" y="675305"/>
                  <a:pt x="1223010" y="754380"/>
                </a:cubicBezTo>
                <a:cubicBezTo>
                  <a:pt x="1230239" y="764019"/>
                  <a:pt x="1230630" y="777240"/>
                  <a:pt x="1234440" y="788670"/>
                </a:cubicBezTo>
                <a:cubicBezTo>
                  <a:pt x="1223010" y="815340"/>
                  <a:pt x="1218524" y="846223"/>
                  <a:pt x="1200150" y="868680"/>
                </a:cubicBezTo>
                <a:cubicBezTo>
                  <a:pt x="1165157" y="911449"/>
                  <a:pt x="1131547" y="914406"/>
                  <a:pt x="1085850" y="925830"/>
                </a:cubicBezTo>
                <a:cubicBezTo>
                  <a:pt x="1059180" y="918210"/>
                  <a:pt x="1026714" y="921235"/>
                  <a:pt x="1005840" y="902970"/>
                </a:cubicBezTo>
                <a:cubicBezTo>
                  <a:pt x="991219" y="890177"/>
                  <a:pt x="998624" y="864785"/>
                  <a:pt x="994410" y="845820"/>
                </a:cubicBezTo>
                <a:cubicBezTo>
                  <a:pt x="991002" y="830485"/>
                  <a:pt x="986790" y="815340"/>
                  <a:pt x="982980" y="800100"/>
                </a:cubicBezTo>
                <a:cubicBezTo>
                  <a:pt x="986790" y="746760"/>
                  <a:pt x="985117" y="692742"/>
                  <a:pt x="994410" y="640080"/>
                </a:cubicBezTo>
                <a:cubicBezTo>
                  <a:pt x="996797" y="626552"/>
                  <a:pt x="1026984" y="615504"/>
                  <a:pt x="1017270" y="605790"/>
                </a:cubicBezTo>
                <a:cubicBezTo>
                  <a:pt x="1007556" y="596076"/>
                  <a:pt x="995267" y="622507"/>
                  <a:pt x="982980" y="628650"/>
                </a:cubicBezTo>
                <a:cubicBezTo>
                  <a:pt x="966876" y="636702"/>
                  <a:pt x="914622" y="656345"/>
                  <a:pt x="891540" y="662940"/>
                </a:cubicBezTo>
                <a:cubicBezTo>
                  <a:pt x="876435" y="667256"/>
                  <a:pt x="861060" y="670560"/>
                  <a:pt x="845820" y="674370"/>
                </a:cubicBezTo>
                <a:cubicBezTo>
                  <a:pt x="868895" y="643603"/>
                  <a:pt x="893958" y="605696"/>
                  <a:pt x="925830" y="582930"/>
                </a:cubicBezTo>
                <a:cubicBezTo>
                  <a:pt x="935634" y="575927"/>
                  <a:pt x="949344" y="576888"/>
                  <a:pt x="960120" y="571500"/>
                </a:cubicBezTo>
                <a:cubicBezTo>
                  <a:pt x="1039055" y="532033"/>
                  <a:pt x="944977" y="560998"/>
                  <a:pt x="1040130" y="537210"/>
                </a:cubicBezTo>
                <a:cubicBezTo>
                  <a:pt x="1018893" y="600920"/>
                  <a:pt x="1034054" y="575041"/>
                  <a:pt x="948690" y="640080"/>
                </a:cubicBezTo>
                <a:cubicBezTo>
                  <a:pt x="896550" y="679806"/>
                  <a:pt x="847299" y="725065"/>
                  <a:pt x="788670" y="754380"/>
                </a:cubicBezTo>
                <a:cubicBezTo>
                  <a:pt x="765810" y="765810"/>
                  <a:pt x="741028" y="774013"/>
                  <a:pt x="720090" y="788670"/>
                </a:cubicBezTo>
                <a:cubicBezTo>
                  <a:pt x="621473" y="857702"/>
                  <a:pt x="719624" y="819305"/>
                  <a:pt x="640080" y="845820"/>
                </a:cubicBezTo>
                <a:cubicBezTo>
                  <a:pt x="647700" y="807720"/>
                  <a:pt x="648992" y="767785"/>
                  <a:pt x="662940" y="731520"/>
                </a:cubicBezTo>
                <a:cubicBezTo>
                  <a:pt x="668743" y="716433"/>
                  <a:pt x="686710" y="709503"/>
                  <a:pt x="697230" y="697230"/>
                </a:cubicBezTo>
                <a:cubicBezTo>
                  <a:pt x="709628" y="682766"/>
                  <a:pt x="720447" y="667012"/>
                  <a:pt x="731520" y="651510"/>
                </a:cubicBezTo>
                <a:cubicBezTo>
                  <a:pt x="816656" y="532320"/>
                  <a:pt x="681938" y="711009"/>
                  <a:pt x="788670" y="582930"/>
                </a:cubicBezTo>
                <a:cubicBezTo>
                  <a:pt x="797464" y="572377"/>
                  <a:pt x="824562" y="544296"/>
                  <a:pt x="811530" y="548640"/>
                </a:cubicBezTo>
                <a:cubicBezTo>
                  <a:pt x="777431" y="560006"/>
                  <a:pt x="751196" y="587781"/>
                  <a:pt x="720090" y="605790"/>
                </a:cubicBezTo>
                <a:cubicBezTo>
                  <a:pt x="678775" y="629709"/>
                  <a:pt x="634843" y="649068"/>
                  <a:pt x="594360" y="674370"/>
                </a:cubicBezTo>
                <a:cubicBezTo>
                  <a:pt x="573672" y="687300"/>
                  <a:pt x="556940" y="705741"/>
                  <a:pt x="537210" y="720090"/>
                </a:cubicBezTo>
                <a:cubicBezTo>
                  <a:pt x="514991" y="736250"/>
                  <a:pt x="490317" y="748942"/>
                  <a:pt x="468630" y="765810"/>
                </a:cubicBezTo>
                <a:cubicBezTo>
                  <a:pt x="445753" y="783603"/>
                  <a:pt x="424068" y="822960"/>
                  <a:pt x="388620" y="822960"/>
                </a:cubicBezTo>
                <a:cubicBezTo>
                  <a:pt x="374883" y="822960"/>
                  <a:pt x="410284" y="805511"/>
                  <a:pt x="422910" y="800100"/>
                </a:cubicBezTo>
                <a:cubicBezTo>
                  <a:pt x="437349" y="793912"/>
                  <a:pt x="453525" y="792986"/>
                  <a:pt x="468630" y="788670"/>
                </a:cubicBezTo>
                <a:cubicBezTo>
                  <a:pt x="480215" y="785360"/>
                  <a:pt x="491490" y="781050"/>
                  <a:pt x="502920" y="777240"/>
                </a:cubicBezTo>
                <a:cubicBezTo>
                  <a:pt x="499110" y="811530"/>
                  <a:pt x="500968" y="846936"/>
                  <a:pt x="491490" y="880110"/>
                </a:cubicBezTo>
                <a:cubicBezTo>
                  <a:pt x="485387" y="901471"/>
                  <a:pt x="469127" y="918517"/>
                  <a:pt x="457200" y="937260"/>
                </a:cubicBezTo>
                <a:cubicBezTo>
                  <a:pt x="415671" y="1002520"/>
                  <a:pt x="417196" y="1009649"/>
                  <a:pt x="354330" y="1051560"/>
                </a:cubicBezTo>
                <a:cubicBezTo>
                  <a:pt x="340153" y="1061011"/>
                  <a:pt x="323850" y="1066800"/>
                  <a:pt x="308610" y="1074420"/>
                </a:cubicBezTo>
                <a:cubicBezTo>
                  <a:pt x="293370" y="1070610"/>
                  <a:pt x="276360" y="1054908"/>
                  <a:pt x="262890" y="1062990"/>
                </a:cubicBezTo>
                <a:cubicBezTo>
                  <a:pt x="229301" y="1083143"/>
                  <a:pt x="271518" y="1168883"/>
                  <a:pt x="274320" y="1177290"/>
                </a:cubicBezTo>
                <a:cubicBezTo>
                  <a:pt x="270510" y="1226820"/>
                  <a:pt x="286678" y="1282269"/>
                  <a:pt x="262890" y="1325880"/>
                </a:cubicBezTo>
                <a:cubicBezTo>
                  <a:pt x="253065" y="1343892"/>
                  <a:pt x="218050" y="1319434"/>
                  <a:pt x="205740" y="1303020"/>
                </a:cubicBezTo>
                <a:cubicBezTo>
                  <a:pt x="191835" y="1284480"/>
                  <a:pt x="198120" y="1257300"/>
                  <a:pt x="194310" y="1234440"/>
                </a:cubicBezTo>
                <a:cubicBezTo>
                  <a:pt x="198120" y="1173480"/>
                  <a:pt x="190926" y="1110815"/>
                  <a:pt x="205740" y="1051560"/>
                </a:cubicBezTo>
                <a:cubicBezTo>
                  <a:pt x="209873" y="1035030"/>
                  <a:pt x="221888" y="1081619"/>
                  <a:pt x="228600" y="1097280"/>
                </a:cubicBezTo>
                <a:cubicBezTo>
                  <a:pt x="233346" y="1108354"/>
                  <a:pt x="236220" y="1120140"/>
                  <a:pt x="240030" y="1131570"/>
                </a:cubicBezTo>
                <a:cubicBezTo>
                  <a:pt x="239776" y="1134612"/>
                  <a:pt x="268926" y="1292596"/>
                  <a:pt x="194310" y="1280160"/>
                </a:cubicBezTo>
                <a:cubicBezTo>
                  <a:pt x="180760" y="1277902"/>
                  <a:pt x="171450" y="1264920"/>
                  <a:pt x="160020" y="1257300"/>
                </a:cubicBezTo>
                <a:cubicBezTo>
                  <a:pt x="156210" y="1245870"/>
                  <a:pt x="157109" y="1231529"/>
                  <a:pt x="148590" y="1223010"/>
                </a:cubicBezTo>
                <a:cubicBezTo>
                  <a:pt x="140071" y="1214491"/>
                  <a:pt x="125076" y="1216968"/>
                  <a:pt x="114300" y="1211580"/>
                </a:cubicBezTo>
                <a:cubicBezTo>
                  <a:pt x="102013" y="1205437"/>
                  <a:pt x="91440" y="1196340"/>
                  <a:pt x="80010" y="1188720"/>
                </a:cubicBezTo>
                <a:cubicBezTo>
                  <a:pt x="72390" y="1165860"/>
                  <a:pt x="61111" y="1143909"/>
                  <a:pt x="57150" y="1120140"/>
                </a:cubicBezTo>
                <a:cubicBezTo>
                  <a:pt x="53340" y="1097280"/>
                  <a:pt x="57218" y="1071682"/>
                  <a:pt x="45720" y="1051560"/>
                </a:cubicBezTo>
                <a:cubicBezTo>
                  <a:pt x="39742" y="1041099"/>
                  <a:pt x="22860" y="1043940"/>
                  <a:pt x="11430" y="1040130"/>
                </a:cubicBezTo>
                <a:cubicBezTo>
                  <a:pt x="7620" y="1028700"/>
                  <a:pt x="0" y="1017888"/>
                  <a:pt x="0" y="1005840"/>
                </a:cubicBezTo>
                <a:cubicBezTo>
                  <a:pt x="0" y="966439"/>
                  <a:pt x="10641" y="942779"/>
                  <a:pt x="34290" y="914400"/>
                </a:cubicBezTo>
                <a:cubicBezTo>
                  <a:pt x="44638" y="901982"/>
                  <a:pt x="58656" y="892869"/>
                  <a:pt x="68580" y="880110"/>
                </a:cubicBezTo>
                <a:cubicBezTo>
                  <a:pt x="85448" y="858423"/>
                  <a:pt x="100957" y="835547"/>
                  <a:pt x="114300" y="811530"/>
                </a:cubicBezTo>
                <a:cubicBezTo>
                  <a:pt x="120151" y="800998"/>
                  <a:pt x="120342" y="788016"/>
                  <a:pt x="125730" y="777240"/>
                </a:cubicBezTo>
                <a:cubicBezTo>
                  <a:pt x="131873" y="764953"/>
                  <a:pt x="158304" y="752664"/>
                  <a:pt x="148590" y="742950"/>
                </a:cubicBezTo>
                <a:cubicBezTo>
                  <a:pt x="145002" y="739362"/>
                  <a:pt x="76494" y="763172"/>
                  <a:pt x="68580" y="765810"/>
                </a:cubicBezTo>
                <a:cubicBezTo>
                  <a:pt x="93099" y="692254"/>
                  <a:pt x="60788" y="772146"/>
                  <a:pt x="114300" y="697230"/>
                </a:cubicBezTo>
                <a:cubicBezTo>
                  <a:pt x="124204" y="683365"/>
                  <a:pt x="128706" y="666304"/>
                  <a:pt x="137160" y="651510"/>
                </a:cubicBezTo>
                <a:cubicBezTo>
                  <a:pt x="143976" y="639583"/>
                  <a:pt x="152035" y="628398"/>
                  <a:pt x="160020" y="617220"/>
                </a:cubicBezTo>
                <a:cubicBezTo>
                  <a:pt x="171093" y="601718"/>
                  <a:pt x="183237" y="587002"/>
                  <a:pt x="194310" y="571500"/>
                </a:cubicBezTo>
                <a:cubicBezTo>
                  <a:pt x="202295" y="560322"/>
                  <a:pt x="226884" y="527496"/>
                  <a:pt x="217170" y="537210"/>
                </a:cubicBezTo>
                <a:cubicBezTo>
                  <a:pt x="203700" y="550680"/>
                  <a:pt x="193953" y="567428"/>
                  <a:pt x="182880" y="582930"/>
                </a:cubicBezTo>
                <a:cubicBezTo>
                  <a:pt x="174895" y="594108"/>
                  <a:pt x="150306" y="626934"/>
                  <a:pt x="160020" y="617220"/>
                </a:cubicBezTo>
                <a:cubicBezTo>
                  <a:pt x="173490" y="603750"/>
                  <a:pt x="184214" y="587654"/>
                  <a:pt x="194310" y="571500"/>
                </a:cubicBezTo>
                <a:cubicBezTo>
                  <a:pt x="203341" y="557051"/>
                  <a:pt x="205122" y="537828"/>
                  <a:pt x="217170" y="525780"/>
                </a:cubicBezTo>
                <a:cubicBezTo>
                  <a:pt x="229218" y="513732"/>
                  <a:pt x="247650" y="510540"/>
                  <a:pt x="262890" y="502920"/>
                </a:cubicBezTo>
                <a:cubicBezTo>
                  <a:pt x="274320" y="487680"/>
                  <a:pt x="286107" y="472702"/>
                  <a:pt x="297180" y="457200"/>
                </a:cubicBezTo>
                <a:cubicBezTo>
                  <a:pt x="305165" y="446022"/>
                  <a:pt x="329754" y="413196"/>
                  <a:pt x="320040" y="422910"/>
                </a:cubicBezTo>
                <a:cubicBezTo>
                  <a:pt x="264623" y="478327"/>
                  <a:pt x="274472" y="491262"/>
                  <a:pt x="228600" y="560070"/>
                </a:cubicBezTo>
                <a:cubicBezTo>
                  <a:pt x="215068" y="580369"/>
                  <a:pt x="197307" y="597547"/>
                  <a:pt x="182880" y="617220"/>
                </a:cubicBezTo>
                <a:cubicBezTo>
                  <a:pt x="155377" y="654723"/>
                  <a:pt x="56830" y="738097"/>
                  <a:pt x="102870" y="731520"/>
                </a:cubicBezTo>
                <a:lnTo>
                  <a:pt x="262890" y="708660"/>
                </a:lnTo>
                <a:cubicBezTo>
                  <a:pt x="384625" y="611272"/>
                  <a:pt x="269414" y="700734"/>
                  <a:pt x="354330" y="640080"/>
                </a:cubicBezTo>
                <a:cubicBezTo>
                  <a:pt x="369832" y="629007"/>
                  <a:pt x="383510" y="615241"/>
                  <a:pt x="400050" y="605790"/>
                </a:cubicBezTo>
                <a:cubicBezTo>
                  <a:pt x="410511" y="599812"/>
                  <a:pt x="423564" y="599748"/>
                  <a:pt x="434340" y="594360"/>
                </a:cubicBezTo>
                <a:cubicBezTo>
                  <a:pt x="446627" y="588217"/>
                  <a:pt x="457200" y="579120"/>
                  <a:pt x="468630" y="571500"/>
                </a:cubicBezTo>
                <a:cubicBezTo>
                  <a:pt x="425018" y="658724"/>
                  <a:pt x="470505" y="575733"/>
                  <a:pt x="400050" y="674370"/>
                </a:cubicBezTo>
                <a:cubicBezTo>
                  <a:pt x="303117" y="810076"/>
                  <a:pt x="368215" y="740495"/>
                  <a:pt x="297180" y="811530"/>
                </a:cubicBezTo>
                <a:cubicBezTo>
                  <a:pt x="316230" y="815340"/>
                  <a:pt x="335022" y="825105"/>
                  <a:pt x="354330" y="822960"/>
                </a:cubicBezTo>
                <a:cubicBezTo>
                  <a:pt x="371732" y="821026"/>
                  <a:pt x="418609" y="787727"/>
                  <a:pt x="434340" y="777240"/>
                </a:cubicBezTo>
                <a:cubicBezTo>
                  <a:pt x="381000" y="853440"/>
                  <a:pt x="320468" y="925081"/>
                  <a:pt x="274320" y="1005840"/>
                </a:cubicBezTo>
                <a:cubicBezTo>
                  <a:pt x="259080" y="1032510"/>
                  <a:pt x="247789" y="1061864"/>
                  <a:pt x="228600" y="1085850"/>
                </a:cubicBezTo>
                <a:cubicBezTo>
                  <a:pt x="216700" y="1100726"/>
                  <a:pt x="198120" y="1108710"/>
                  <a:pt x="182880" y="1120140"/>
                </a:cubicBezTo>
                <a:cubicBezTo>
                  <a:pt x="156210" y="1200150"/>
                  <a:pt x="137160" y="1181100"/>
                  <a:pt x="194310" y="1200150"/>
                </a:cubicBezTo>
                <a:cubicBezTo>
                  <a:pt x="228600" y="1192530"/>
                  <a:pt x="263240" y="1186341"/>
                  <a:pt x="297180" y="1177290"/>
                </a:cubicBezTo>
                <a:cubicBezTo>
                  <a:pt x="336434" y="1166822"/>
                  <a:pt x="376374" y="1152634"/>
                  <a:pt x="411480" y="1131570"/>
                </a:cubicBezTo>
                <a:cubicBezTo>
                  <a:pt x="435039" y="1117435"/>
                  <a:pt x="480060" y="1085850"/>
                  <a:pt x="480060" y="1085850"/>
                </a:cubicBezTo>
                <a:cubicBezTo>
                  <a:pt x="487680" y="1158240"/>
                  <a:pt x="502920" y="1230230"/>
                  <a:pt x="502920" y="1303020"/>
                </a:cubicBezTo>
                <a:cubicBezTo>
                  <a:pt x="502920" y="1341875"/>
                  <a:pt x="510132" y="1441924"/>
                  <a:pt x="480060" y="1417320"/>
                </a:cubicBezTo>
                <a:cubicBezTo>
                  <a:pt x="434667" y="1380180"/>
                  <a:pt x="361936" y="1152761"/>
                  <a:pt x="331470" y="1074420"/>
                </a:cubicBezTo>
                <a:cubicBezTo>
                  <a:pt x="320953" y="1047377"/>
                  <a:pt x="307956" y="1021351"/>
                  <a:pt x="297180" y="994410"/>
                </a:cubicBezTo>
                <a:cubicBezTo>
                  <a:pt x="292705" y="983223"/>
                  <a:pt x="291138" y="970896"/>
                  <a:pt x="285750" y="960120"/>
                </a:cubicBezTo>
                <a:cubicBezTo>
                  <a:pt x="279607" y="947833"/>
                  <a:pt x="269033" y="938117"/>
                  <a:pt x="262890" y="925830"/>
                </a:cubicBezTo>
                <a:cubicBezTo>
                  <a:pt x="257502" y="915054"/>
                  <a:pt x="246072" y="880764"/>
                  <a:pt x="251460" y="891540"/>
                </a:cubicBezTo>
                <a:cubicBezTo>
                  <a:pt x="392802" y="1174223"/>
                  <a:pt x="162861" y="759351"/>
                  <a:pt x="388620" y="1154430"/>
                </a:cubicBezTo>
                <a:cubicBezTo>
                  <a:pt x="442360" y="1248475"/>
                  <a:pt x="412620" y="1212720"/>
                  <a:pt x="468630" y="1268730"/>
                </a:cubicBezTo>
                <a:cubicBezTo>
                  <a:pt x="476250" y="1287780"/>
                  <a:pt x="481526" y="1307944"/>
                  <a:pt x="491490" y="1325880"/>
                </a:cubicBezTo>
                <a:cubicBezTo>
                  <a:pt x="549155" y="1429677"/>
                  <a:pt x="509544" y="1322892"/>
                  <a:pt x="537210" y="1405890"/>
                </a:cubicBezTo>
                <a:cubicBezTo>
                  <a:pt x="525780" y="1413510"/>
                  <a:pt x="516657" y="1428750"/>
                  <a:pt x="502920" y="1428750"/>
                </a:cubicBezTo>
                <a:cubicBezTo>
                  <a:pt x="489183" y="1428750"/>
                  <a:pt x="474773" y="1393603"/>
                  <a:pt x="468630" y="1405890"/>
                </a:cubicBezTo>
                <a:cubicBezTo>
                  <a:pt x="452851" y="1437449"/>
                  <a:pt x="513418" y="1463482"/>
                  <a:pt x="525780" y="1474470"/>
                </a:cubicBezTo>
                <a:cubicBezTo>
                  <a:pt x="549943" y="1495948"/>
                  <a:pt x="594360" y="1543050"/>
                  <a:pt x="594360" y="1543050"/>
                </a:cubicBezTo>
                <a:cubicBezTo>
                  <a:pt x="579120" y="1546860"/>
                  <a:pt x="564191" y="1556702"/>
                  <a:pt x="548640" y="1554480"/>
                </a:cubicBezTo>
                <a:cubicBezTo>
                  <a:pt x="535041" y="1552537"/>
                  <a:pt x="526637" y="1537763"/>
                  <a:pt x="514350" y="1531620"/>
                </a:cubicBezTo>
                <a:cubicBezTo>
                  <a:pt x="438859" y="1493874"/>
                  <a:pt x="522203" y="1551925"/>
                  <a:pt x="445770" y="1497330"/>
                </a:cubicBezTo>
                <a:cubicBezTo>
                  <a:pt x="430268" y="1486257"/>
                  <a:pt x="413520" y="1476510"/>
                  <a:pt x="400050" y="1463040"/>
                </a:cubicBezTo>
                <a:cubicBezTo>
                  <a:pt x="390336" y="1453326"/>
                  <a:pt x="367476" y="1419036"/>
                  <a:pt x="377190" y="1428750"/>
                </a:cubicBezTo>
                <a:cubicBezTo>
                  <a:pt x="398231" y="1449791"/>
                  <a:pt x="415751" y="1474094"/>
                  <a:pt x="434340" y="1497330"/>
                </a:cubicBezTo>
                <a:cubicBezTo>
                  <a:pt x="446240" y="1512206"/>
                  <a:pt x="455160" y="1529580"/>
                  <a:pt x="468630" y="1543050"/>
                </a:cubicBezTo>
                <a:cubicBezTo>
                  <a:pt x="491457" y="1565877"/>
                  <a:pt x="558293" y="1588059"/>
                  <a:pt x="445770" y="1543050"/>
                </a:cubicBezTo>
                <a:cubicBezTo>
                  <a:pt x="434340" y="1531620"/>
                  <a:pt x="421828" y="1521178"/>
                  <a:pt x="411480" y="1508760"/>
                </a:cubicBezTo>
                <a:cubicBezTo>
                  <a:pt x="402686" y="1498207"/>
                  <a:pt x="382477" y="1462183"/>
                  <a:pt x="388620" y="1474470"/>
                </a:cubicBezTo>
                <a:cubicBezTo>
                  <a:pt x="406163" y="1509555"/>
                  <a:pt x="426005" y="1543457"/>
                  <a:pt x="445770" y="1577340"/>
                </a:cubicBezTo>
                <a:cubicBezTo>
                  <a:pt x="474428" y="1626468"/>
                  <a:pt x="489723" y="1620067"/>
                  <a:pt x="411480" y="1588770"/>
                </a:cubicBezTo>
                <a:cubicBezTo>
                  <a:pt x="400050" y="1577340"/>
                  <a:pt x="377190" y="1538316"/>
                  <a:pt x="377190" y="1554480"/>
                </a:cubicBezTo>
                <a:cubicBezTo>
                  <a:pt x="377190" y="1573530"/>
                  <a:pt x="400407" y="1584698"/>
                  <a:pt x="411480" y="1600200"/>
                </a:cubicBezTo>
                <a:cubicBezTo>
                  <a:pt x="419465" y="1611378"/>
                  <a:pt x="424626" y="1624776"/>
                  <a:pt x="434340" y="1634490"/>
                </a:cubicBezTo>
                <a:cubicBezTo>
                  <a:pt x="467092" y="1667242"/>
                  <a:pt x="505127" y="1664670"/>
                  <a:pt x="548640" y="1680210"/>
                </a:cubicBezTo>
                <a:cubicBezTo>
                  <a:pt x="706055" y="1736430"/>
                  <a:pt x="566411" y="1698940"/>
                  <a:pt x="674370" y="1725930"/>
                </a:cubicBezTo>
                <a:cubicBezTo>
                  <a:pt x="685800" y="1733550"/>
                  <a:pt x="696107" y="1743211"/>
                  <a:pt x="708660" y="1748790"/>
                </a:cubicBezTo>
                <a:cubicBezTo>
                  <a:pt x="768116" y="1775215"/>
                  <a:pt x="839871" y="1780597"/>
                  <a:pt x="697230" y="1760220"/>
                </a:cubicBezTo>
                <a:cubicBezTo>
                  <a:pt x="685800" y="1756410"/>
                  <a:pt x="654421" y="1757309"/>
                  <a:pt x="662940" y="1748790"/>
                </a:cubicBezTo>
                <a:cubicBezTo>
                  <a:pt x="676677" y="1735053"/>
                  <a:pt x="700743" y="1735601"/>
                  <a:pt x="720090" y="1737360"/>
                </a:cubicBezTo>
                <a:cubicBezTo>
                  <a:pt x="744088" y="1739542"/>
                  <a:pt x="765590" y="1753296"/>
                  <a:pt x="788670" y="1760220"/>
                </a:cubicBezTo>
                <a:cubicBezTo>
                  <a:pt x="803717" y="1764734"/>
                  <a:pt x="819150" y="1767840"/>
                  <a:pt x="834390" y="1771650"/>
                </a:cubicBezTo>
                <a:cubicBezTo>
                  <a:pt x="845820" y="1779270"/>
                  <a:pt x="858966" y="1804224"/>
                  <a:pt x="868680" y="1794510"/>
                </a:cubicBezTo>
                <a:cubicBezTo>
                  <a:pt x="878394" y="1784796"/>
                  <a:pt x="856250" y="1769160"/>
                  <a:pt x="845820" y="1760220"/>
                </a:cubicBezTo>
                <a:cubicBezTo>
                  <a:pt x="828952" y="1745762"/>
                  <a:pt x="807509" y="1737704"/>
                  <a:pt x="788670" y="1725930"/>
                </a:cubicBezTo>
                <a:cubicBezTo>
                  <a:pt x="777021" y="1718649"/>
                  <a:pt x="764933" y="1711864"/>
                  <a:pt x="754380" y="1703070"/>
                </a:cubicBezTo>
                <a:cubicBezTo>
                  <a:pt x="741962" y="1692722"/>
                  <a:pt x="704067" y="1670916"/>
                  <a:pt x="720090" y="1668780"/>
                </a:cubicBezTo>
                <a:cubicBezTo>
                  <a:pt x="788173" y="1659702"/>
                  <a:pt x="857250" y="1676400"/>
                  <a:pt x="925830" y="1680210"/>
                </a:cubicBezTo>
                <a:cubicBezTo>
                  <a:pt x="902970" y="1676400"/>
                  <a:pt x="870720" y="1687639"/>
                  <a:pt x="857250" y="1668780"/>
                </a:cubicBezTo>
                <a:cubicBezTo>
                  <a:pt x="843780" y="1649921"/>
                  <a:pt x="887963" y="1587345"/>
                  <a:pt x="868680" y="1600200"/>
                </a:cubicBezTo>
                <a:cubicBezTo>
                  <a:pt x="857250" y="1607820"/>
                  <a:pt x="845380" y="1614818"/>
                  <a:pt x="834390" y="1623060"/>
                </a:cubicBezTo>
                <a:cubicBezTo>
                  <a:pt x="819150" y="1634490"/>
                  <a:pt x="805210" y="1647899"/>
                  <a:pt x="788670" y="1657350"/>
                </a:cubicBezTo>
                <a:cubicBezTo>
                  <a:pt x="778209" y="1663328"/>
                  <a:pt x="765810" y="1664970"/>
                  <a:pt x="754380" y="1668780"/>
                </a:cubicBezTo>
                <a:cubicBezTo>
                  <a:pt x="769620" y="1653540"/>
                  <a:pt x="782858" y="1635992"/>
                  <a:pt x="800100" y="1623060"/>
                </a:cubicBezTo>
                <a:cubicBezTo>
                  <a:pt x="813731" y="1612837"/>
                  <a:pt x="830925" y="1608475"/>
                  <a:pt x="845820" y="1600200"/>
                </a:cubicBezTo>
                <a:cubicBezTo>
                  <a:pt x="865240" y="1589411"/>
                  <a:pt x="884227" y="1577837"/>
                  <a:pt x="902970" y="1565910"/>
                </a:cubicBezTo>
                <a:cubicBezTo>
                  <a:pt x="926149" y="1551160"/>
                  <a:pt x="971550" y="1520190"/>
                  <a:pt x="971550" y="1520190"/>
                </a:cubicBezTo>
                <a:cubicBezTo>
                  <a:pt x="982980" y="1524000"/>
                  <a:pt x="999862" y="1521159"/>
                  <a:pt x="1005840" y="1531620"/>
                </a:cubicBezTo>
                <a:cubicBezTo>
                  <a:pt x="1017338" y="1551742"/>
                  <a:pt x="998411" y="1586730"/>
                  <a:pt x="1017270" y="1600200"/>
                </a:cubicBezTo>
                <a:cubicBezTo>
                  <a:pt x="1030071" y="1609344"/>
                  <a:pt x="1099040" y="1584373"/>
                  <a:pt x="1120140" y="1577340"/>
                </a:cubicBezTo>
                <a:cubicBezTo>
                  <a:pt x="1116330" y="1588770"/>
                  <a:pt x="1116236" y="1602222"/>
                  <a:pt x="1108710" y="1611630"/>
                </a:cubicBezTo>
                <a:cubicBezTo>
                  <a:pt x="1079280" y="1648417"/>
                  <a:pt x="1020033" y="1639745"/>
                  <a:pt x="982980" y="1645920"/>
                </a:cubicBezTo>
                <a:cubicBezTo>
                  <a:pt x="967485" y="1648503"/>
                  <a:pt x="952500" y="1653540"/>
                  <a:pt x="937260" y="1657350"/>
                </a:cubicBezTo>
                <a:cubicBezTo>
                  <a:pt x="929640" y="1645920"/>
                  <a:pt x="914400" y="1636797"/>
                  <a:pt x="914400" y="1623060"/>
                </a:cubicBezTo>
                <a:cubicBezTo>
                  <a:pt x="914400" y="1588593"/>
                  <a:pt x="950139" y="1584477"/>
                  <a:pt x="971550" y="1577340"/>
                </a:cubicBezTo>
                <a:cubicBezTo>
                  <a:pt x="1005791" y="1645823"/>
                  <a:pt x="1011422" y="1633693"/>
                  <a:pt x="971550" y="1737360"/>
                </a:cubicBezTo>
                <a:cubicBezTo>
                  <a:pt x="965747" y="1752447"/>
                  <a:pt x="950710" y="1762684"/>
                  <a:pt x="937260" y="1771650"/>
                </a:cubicBezTo>
                <a:cubicBezTo>
                  <a:pt x="927235" y="1778333"/>
                  <a:pt x="902970" y="1795128"/>
                  <a:pt x="902970" y="1783080"/>
                </a:cubicBezTo>
                <a:cubicBezTo>
                  <a:pt x="902970" y="1769343"/>
                  <a:pt x="925830" y="1767840"/>
                  <a:pt x="937260" y="1760220"/>
                </a:cubicBezTo>
                <a:cubicBezTo>
                  <a:pt x="954893" y="1764628"/>
                  <a:pt x="1025619" y="1783080"/>
                  <a:pt x="1040130" y="1783080"/>
                </a:cubicBezTo>
                <a:cubicBezTo>
                  <a:pt x="1055839" y="1783080"/>
                  <a:pt x="1070610" y="1775460"/>
                  <a:pt x="1085850" y="1771650"/>
                </a:cubicBezTo>
                <a:cubicBezTo>
                  <a:pt x="1097280" y="1764030"/>
                  <a:pt x="1106509" y="1750494"/>
                  <a:pt x="1120140" y="1748790"/>
                </a:cubicBezTo>
                <a:cubicBezTo>
                  <a:pt x="1139417" y="1746380"/>
                  <a:pt x="1157863" y="1760220"/>
                  <a:pt x="1177290" y="1760220"/>
                </a:cubicBezTo>
                <a:cubicBezTo>
                  <a:pt x="1189338" y="1760220"/>
                  <a:pt x="1200150" y="1752600"/>
                  <a:pt x="1211580" y="1748790"/>
                </a:cubicBezTo>
                <a:cubicBezTo>
                  <a:pt x="1223225" y="1713854"/>
                  <a:pt x="1243282" y="1670721"/>
                  <a:pt x="1211580" y="1634490"/>
                </a:cubicBezTo>
                <a:cubicBezTo>
                  <a:pt x="1196319" y="1617049"/>
                  <a:pt x="1165860" y="1626870"/>
                  <a:pt x="1143000" y="1623060"/>
                </a:cubicBezTo>
                <a:cubicBezTo>
                  <a:pt x="1158240" y="1619250"/>
                  <a:pt x="1173615" y="1615946"/>
                  <a:pt x="1188720" y="1611630"/>
                </a:cubicBezTo>
                <a:cubicBezTo>
                  <a:pt x="1200305" y="1608320"/>
                  <a:pt x="1211126" y="1602181"/>
                  <a:pt x="1223010" y="1600200"/>
                </a:cubicBezTo>
                <a:cubicBezTo>
                  <a:pt x="1257042" y="1594528"/>
                  <a:pt x="1291590" y="1592580"/>
                  <a:pt x="1325880" y="1588770"/>
                </a:cubicBezTo>
                <a:lnTo>
                  <a:pt x="1303020" y="1543050"/>
                </a:lnTo>
                <a:cubicBezTo>
                  <a:pt x="1263643" y="1477422"/>
                  <a:pt x="1223710" y="1408813"/>
                  <a:pt x="1177290" y="1348740"/>
                </a:cubicBezTo>
                <a:cubicBezTo>
                  <a:pt x="1145948" y="1308180"/>
                  <a:pt x="1107778" y="1273358"/>
                  <a:pt x="1074420" y="1234440"/>
                </a:cubicBezTo>
                <a:cubicBezTo>
                  <a:pt x="1039179" y="1193326"/>
                  <a:pt x="1006791" y="1149824"/>
                  <a:pt x="971550" y="1108710"/>
                </a:cubicBezTo>
                <a:cubicBezTo>
                  <a:pt x="961030" y="1096437"/>
                  <a:pt x="946655" y="1087574"/>
                  <a:pt x="937260" y="1074420"/>
                </a:cubicBezTo>
                <a:cubicBezTo>
                  <a:pt x="862038" y="969109"/>
                  <a:pt x="969266" y="1083566"/>
                  <a:pt x="880110" y="994410"/>
                </a:cubicBezTo>
                <a:cubicBezTo>
                  <a:pt x="876300" y="982980"/>
                  <a:pt x="860161" y="968639"/>
                  <a:pt x="868680" y="960120"/>
                </a:cubicBezTo>
                <a:cubicBezTo>
                  <a:pt x="877199" y="951601"/>
                  <a:pt x="893822" y="963709"/>
                  <a:pt x="902970" y="971550"/>
                </a:cubicBezTo>
                <a:cubicBezTo>
                  <a:pt x="921493" y="987427"/>
                  <a:pt x="933450" y="1009650"/>
                  <a:pt x="948690" y="1028700"/>
                </a:cubicBezTo>
                <a:cubicBezTo>
                  <a:pt x="953098" y="1046333"/>
                  <a:pt x="971550" y="1117059"/>
                  <a:pt x="971550" y="1131570"/>
                </a:cubicBezTo>
                <a:cubicBezTo>
                  <a:pt x="971550" y="1181246"/>
                  <a:pt x="972168" y="1231967"/>
                  <a:pt x="960120" y="1280160"/>
                </a:cubicBezTo>
                <a:cubicBezTo>
                  <a:pt x="955720" y="1297761"/>
                  <a:pt x="905623" y="1327921"/>
                  <a:pt x="891540" y="1337310"/>
                </a:cubicBezTo>
                <a:cubicBezTo>
                  <a:pt x="877636" y="1358166"/>
                  <a:pt x="867996" y="1387831"/>
                  <a:pt x="834390" y="1383030"/>
                </a:cubicBezTo>
                <a:cubicBezTo>
                  <a:pt x="817522" y="1380620"/>
                  <a:pt x="803910" y="1367790"/>
                  <a:pt x="788670" y="1360170"/>
                </a:cubicBezTo>
                <a:cubicBezTo>
                  <a:pt x="792480" y="1306830"/>
                  <a:pt x="786321" y="1251820"/>
                  <a:pt x="800100" y="1200150"/>
                </a:cubicBezTo>
                <a:cubicBezTo>
                  <a:pt x="803204" y="1188509"/>
                  <a:pt x="825871" y="1180201"/>
                  <a:pt x="834390" y="1188720"/>
                </a:cubicBezTo>
                <a:cubicBezTo>
                  <a:pt x="848127" y="1202457"/>
                  <a:pt x="842010" y="1226820"/>
                  <a:pt x="845820" y="1245870"/>
                </a:cubicBezTo>
                <a:cubicBezTo>
                  <a:pt x="842010" y="1276350"/>
                  <a:pt x="844104" y="1308169"/>
                  <a:pt x="834390" y="1337310"/>
                </a:cubicBezTo>
                <a:cubicBezTo>
                  <a:pt x="828366" y="1355382"/>
                  <a:pt x="814437" y="1370485"/>
                  <a:pt x="800100" y="1383030"/>
                </a:cubicBezTo>
                <a:cubicBezTo>
                  <a:pt x="766878" y="1412099"/>
                  <a:pt x="745446" y="1416488"/>
                  <a:pt x="708660" y="1428750"/>
                </a:cubicBezTo>
                <a:cubicBezTo>
                  <a:pt x="701040" y="1417320"/>
                  <a:pt x="686657" y="1408170"/>
                  <a:pt x="685800" y="1394460"/>
                </a:cubicBezTo>
                <a:cubicBezTo>
                  <a:pt x="678755" y="1281737"/>
                  <a:pt x="668519" y="1264081"/>
                  <a:pt x="731520" y="1211580"/>
                </a:cubicBezTo>
                <a:cubicBezTo>
                  <a:pt x="742073" y="1202786"/>
                  <a:pt x="754380" y="1196340"/>
                  <a:pt x="765810" y="1188720"/>
                </a:cubicBezTo>
                <a:cubicBezTo>
                  <a:pt x="784860" y="1192530"/>
                  <a:pt x="806796" y="1189374"/>
                  <a:pt x="822960" y="1200150"/>
                </a:cubicBezTo>
                <a:cubicBezTo>
                  <a:pt x="854415" y="1221120"/>
                  <a:pt x="811793" y="1314100"/>
                  <a:pt x="811530" y="1314450"/>
                </a:cubicBezTo>
                <a:cubicBezTo>
                  <a:pt x="802105" y="1327017"/>
                  <a:pt x="781050" y="1322070"/>
                  <a:pt x="765810" y="1325880"/>
                </a:cubicBezTo>
                <a:cubicBezTo>
                  <a:pt x="739140" y="1318260"/>
                  <a:pt x="707459" y="1320347"/>
                  <a:pt x="685800" y="1303020"/>
                </a:cubicBezTo>
                <a:cubicBezTo>
                  <a:pt x="654569" y="1278035"/>
                  <a:pt x="620015" y="1118960"/>
                  <a:pt x="617220" y="1108710"/>
                </a:cubicBezTo>
                <a:cubicBezTo>
                  <a:pt x="603588" y="999650"/>
                  <a:pt x="613111" y="1037863"/>
                  <a:pt x="582930" y="937260"/>
                </a:cubicBezTo>
                <a:cubicBezTo>
                  <a:pt x="579468" y="925720"/>
                  <a:pt x="562981" y="894451"/>
                  <a:pt x="571500" y="902970"/>
                </a:cubicBezTo>
                <a:cubicBezTo>
                  <a:pt x="627567" y="959037"/>
                  <a:pt x="661187" y="1049818"/>
                  <a:pt x="685800" y="1120140"/>
                </a:cubicBezTo>
                <a:cubicBezTo>
                  <a:pt x="696179" y="1149794"/>
                  <a:pt x="708660" y="1211580"/>
                  <a:pt x="708660" y="1211580"/>
                </a:cubicBezTo>
                <a:cubicBezTo>
                  <a:pt x="712470" y="1196340"/>
                  <a:pt x="714574" y="1180569"/>
                  <a:pt x="720090" y="1165860"/>
                </a:cubicBezTo>
                <a:cubicBezTo>
                  <a:pt x="726073" y="1149906"/>
                  <a:pt x="759480" y="1116007"/>
                  <a:pt x="742950" y="1120140"/>
                </a:cubicBezTo>
                <a:cubicBezTo>
                  <a:pt x="714081" y="1127357"/>
                  <a:pt x="696236" y="1157106"/>
                  <a:pt x="674370" y="1177290"/>
                </a:cubicBezTo>
                <a:cubicBezTo>
                  <a:pt x="646655" y="1202873"/>
                  <a:pt x="625743" y="1236378"/>
                  <a:pt x="594360" y="1257300"/>
                </a:cubicBezTo>
                <a:cubicBezTo>
                  <a:pt x="546620" y="1289126"/>
                  <a:pt x="569784" y="1270446"/>
                  <a:pt x="525780" y="1314450"/>
                </a:cubicBezTo>
                <a:cubicBezTo>
                  <a:pt x="518160" y="1295400"/>
                  <a:pt x="505465" y="1277659"/>
                  <a:pt x="502920" y="1257300"/>
                </a:cubicBezTo>
                <a:cubicBezTo>
                  <a:pt x="501426" y="1245345"/>
                  <a:pt x="510120" y="1234291"/>
                  <a:pt x="514350" y="1223010"/>
                </a:cubicBezTo>
                <a:cubicBezTo>
                  <a:pt x="535694" y="1166093"/>
                  <a:pt x="536969" y="1154671"/>
                  <a:pt x="582930" y="1108710"/>
                </a:cubicBezTo>
                <a:cubicBezTo>
                  <a:pt x="592644" y="1098996"/>
                  <a:pt x="605790" y="1093470"/>
                  <a:pt x="617220" y="1085850"/>
                </a:cubicBezTo>
                <a:cubicBezTo>
                  <a:pt x="624840" y="1104900"/>
                  <a:pt x="640080" y="1122483"/>
                  <a:pt x="640080" y="1143000"/>
                </a:cubicBezTo>
                <a:cubicBezTo>
                  <a:pt x="640080" y="1206920"/>
                  <a:pt x="618856" y="1327495"/>
                  <a:pt x="605790" y="1405890"/>
                </a:cubicBezTo>
                <a:cubicBezTo>
                  <a:pt x="620536" y="1627079"/>
                  <a:pt x="561512" y="1593809"/>
                  <a:pt x="777240" y="1543050"/>
                </a:cubicBezTo>
                <a:cubicBezTo>
                  <a:pt x="788968" y="1540290"/>
                  <a:pt x="800100" y="1535430"/>
                  <a:pt x="811530" y="1531620"/>
                </a:cubicBezTo>
                <a:cubicBezTo>
                  <a:pt x="867233" y="1448065"/>
                  <a:pt x="807102" y="1518714"/>
                  <a:pt x="845820" y="1531620"/>
                </a:cubicBezTo>
                <a:cubicBezTo>
                  <a:pt x="864250" y="1537763"/>
                  <a:pt x="883920" y="1524000"/>
                  <a:pt x="902970" y="1520190"/>
                </a:cubicBezTo>
                <a:cubicBezTo>
                  <a:pt x="1006059" y="1455759"/>
                  <a:pt x="974472" y="1492947"/>
                  <a:pt x="1017270" y="1428750"/>
                </a:cubicBezTo>
                <a:cubicBezTo>
                  <a:pt x="1005840" y="1421130"/>
                  <a:pt x="995453" y="1411647"/>
                  <a:pt x="982980" y="1405890"/>
                </a:cubicBezTo>
                <a:cubicBezTo>
                  <a:pt x="945722" y="1388694"/>
                  <a:pt x="868680" y="1360170"/>
                  <a:pt x="868680" y="1360170"/>
                </a:cubicBezTo>
                <a:cubicBezTo>
                  <a:pt x="864870" y="1348740"/>
                  <a:pt x="853940" y="1337465"/>
                  <a:pt x="857250" y="1325880"/>
                </a:cubicBezTo>
                <a:cubicBezTo>
                  <a:pt x="859600" y="1317656"/>
                  <a:pt x="913401" y="1250841"/>
                  <a:pt x="925830" y="1245870"/>
                </a:cubicBezTo>
                <a:cubicBezTo>
                  <a:pt x="950844" y="1235864"/>
                  <a:pt x="979170" y="1238250"/>
                  <a:pt x="1005840" y="1234440"/>
                </a:cubicBezTo>
                <a:cubicBezTo>
                  <a:pt x="1043940" y="1238250"/>
                  <a:pt x="1105561" y="1210464"/>
                  <a:pt x="1120140" y="1245870"/>
                </a:cubicBezTo>
                <a:cubicBezTo>
                  <a:pt x="1167244" y="1360265"/>
                  <a:pt x="1107717" y="1406883"/>
                  <a:pt x="1051560" y="1463040"/>
                </a:cubicBezTo>
                <a:cubicBezTo>
                  <a:pt x="1059180" y="1432560"/>
                  <a:pt x="1063142" y="1400924"/>
                  <a:pt x="1074420" y="1371600"/>
                </a:cubicBezTo>
                <a:cubicBezTo>
                  <a:pt x="1082395" y="1350865"/>
                  <a:pt x="1088839" y="1304515"/>
                  <a:pt x="1108710" y="1314450"/>
                </a:cubicBezTo>
                <a:cubicBezTo>
                  <a:pt x="1129439" y="1324814"/>
                  <a:pt x="1084425" y="1363747"/>
                  <a:pt x="1097280" y="1383030"/>
                </a:cubicBezTo>
                <a:cubicBezTo>
                  <a:pt x="1106246" y="1396480"/>
                  <a:pt x="1119405" y="1359384"/>
                  <a:pt x="1131570" y="1348740"/>
                </a:cubicBezTo>
                <a:cubicBezTo>
                  <a:pt x="1149930" y="1332675"/>
                  <a:pt x="1169670" y="1318260"/>
                  <a:pt x="1188720" y="1303020"/>
                </a:cubicBezTo>
                <a:cubicBezTo>
                  <a:pt x="1196340" y="1280160"/>
                  <a:pt x="1221072" y="1256588"/>
                  <a:pt x="1211580" y="1234440"/>
                </a:cubicBezTo>
                <a:cubicBezTo>
                  <a:pt x="1200150" y="1207770"/>
                  <a:pt x="1193930" y="1178201"/>
                  <a:pt x="1177290" y="1154430"/>
                </a:cubicBezTo>
                <a:cubicBezTo>
                  <a:pt x="1166366" y="1138824"/>
                  <a:pt x="1147072" y="1131213"/>
                  <a:pt x="1131570" y="1120140"/>
                </a:cubicBezTo>
                <a:cubicBezTo>
                  <a:pt x="1093873" y="1093214"/>
                  <a:pt x="1096208" y="1096744"/>
                  <a:pt x="1051560" y="1074420"/>
                </a:cubicBezTo>
                <a:cubicBezTo>
                  <a:pt x="1047750" y="1062990"/>
                  <a:pt x="1033931" y="1050461"/>
                  <a:pt x="1040130" y="1040130"/>
                </a:cubicBezTo>
                <a:cubicBezTo>
                  <a:pt x="1053036" y="1018620"/>
                  <a:pt x="1126368" y="1009166"/>
                  <a:pt x="1143000" y="1005840"/>
                </a:cubicBezTo>
                <a:cubicBezTo>
                  <a:pt x="1173480" y="1009650"/>
                  <a:pt x="1216586" y="992274"/>
                  <a:pt x="1234440" y="1017270"/>
                </a:cubicBezTo>
                <a:cubicBezTo>
                  <a:pt x="1249295" y="1038068"/>
                  <a:pt x="1213028" y="1063773"/>
                  <a:pt x="1200150" y="1085850"/>
                </a:cubicBezTo>
                <a:cubicBezTo>
                  <a:pt x="1157720" y="1158586"/>
                  <a:pt x="1171835" y="1142827"/>
                  <a:pt x="1120140" y="1177290"/>
                </a:cubicBezTo>
                <a:cubicBezTo>
                  <a:pt x="1172003" y="1073563"/>
                  <a:pt x="1137506" y="1104753"/>
                  <a:pt x="1200150" y="1062990"/>
                </a:cubicBezTo>
                <a:cubicBezTo>
                  <a:pt x="1196340" y="1074420"/>
                  <a:pt x="1178695" y="1090597"/>
                  <a:pt x="1188720" y="1097280"/>
                </a:cubicBezTo>
                <a:cubicBezTo>
                  <a:pt x="1201791" y="1105994"/>
                  <a:pt x="1220389" y="1092875"/>
                  <a:pt x="1234440" y="1085850"/>
                </a:cubicBezTo>
                <a:cubicBezTo>
                  <a:pt x="1251479" y="1077331"/>
                  <a:pt x="1264658" y="1062633"/>
                  <a:pt x="1280160" y="1051560"/>
                </a:cubicBezTo>
                <a:cubicBezTo>
                  <a:pt x="1291338" y="1043575"/>
                  <a:pt x="1303020" y="1036320"/>
                  <a:pt x="1314450" y="1028700"/>
                </a:cubicBezTo>
                <a:cubicBezTo>
                  <a:pt x="1329025" y="1087002"/>
                  <a:pt x="1334105" y="1069399"/>
                  <a:pt x="1303020" y="1131570"/>
                </a:cubicBezTo>
                <a:cubicBezTo>
                  <a:pt x="1296877" y="1143857"/>
                  <a:pt x="1270446" y="1156146"/>
                  <a:pt x="1280160" y="1165860"/>
                </a:cubicBezTo>
                <a:cubicBezTo>
                  <a:pt x="1289874" y="1175574"/>
                  <a:pt x="1303897" y="1151794"/>
                  <a:pt x="1314450" y="1143000"/>
                </a:cubicBezTo>
                <a:cubicBezTo>
                  <a:pt x="1326868" y="1132652"/>
                  <a:pt x="1337310" y="1120140"/>
                  <a:pt x="1348740" y="1108710"/>
                </a:cubicBezTo>
                <a:cubicBezTo>
                  <a:pt x="1374083" y="1032682"/>
                  <a:pt x="1356451" y="1067256"/>
                  <a:pt x="1383030" y="1200150"/>
                </a:cubicBezTo>
                <a:cubicBezTo>
                  <a:pt x="1386111" y="1215554"/>
                  <a:pt x="1390650" y="1230630"/>
                  <a:pt x="1394460" y="1245870"/>
                </a:cubicBezTo>
                <a:cubicBezTo>
                  <a:pt x="1417320" y="1238250"/>
                  <a:pt x="1442990" y="1209644"/>
                  <a:pt x="1463040" y="1223010"/>
                </a:cubicBezTo>
                <a:cubicBezTo>
                  <a:pt x="1484306" y="1237187"/>
                  <a:pt x="1398595" y="1288833"/>
                  <a:pt x="1394460" y="1291590"/>
                </a:cubicBezTo>
                <a:cubicBezTo>
                  <a:pt x="1361656" y="1242384"/>
                  <a:pt x="1367729" y="1269005"/>
                  <a:pt x="1383030" y="1200150"/>
                </a:cubicBezTo>
                <a:cubicBezTo>
                  <a:pt x="1386438" y="1184815"/>
                  <a:pt x="1401485" y="1140379"/>
                  <a:pt x="1394460" y="1154430"/>
                </a:cubicBezTo>
                <a:cubicBezTo>
                  <a:pt x="1383684" y="1175983"/>
                  <a:pt x="1386653" y="1204194"/>
                  <a:pt x="1371600" y="1223010"/>
                </a:cubicBezTo>
                <a:cubicBezTo>
                  <a:pt x="1317298" y="1290887"/>
                  <a:pt x="1346179" y="1266628"/>
                  <a:pt x="1291590" y="1303020"/>
                </a:cubicBezTo>
                <a:cubicBezTo>
                  <a:pt x="1256230" y="1291233"/>
                  <a:pt x="1215087" y="1290064"/>
                  <a:pt x="1268730" y="1223010"/>
                </a:cubicBezTo>
                <a:cubicBezTo>
                  <a:pt x="1276256" y="1213602"/>
                  <a:pt x="1291590" y="1230630"/>
                  <a:pt x="1303020" y="1234440"/>
                </a:cubicBezTo>
                <a:cubicBezTo>
                  <a:pt x="1293486" y="1320247"/>
                  <a:pt x="1309897" y="1339580"/>
                  <a:pt x="1245870" y="1394460"/>
                </a:cubicBezTo>
                <a:cubicBezTo>
                  <a:pt x="1236722" y="1402301"/>
                  <a:pt x="1223010" y="1402080"/>
                  <a:pt x="1211580" y="1405890"/>
                </a:cubicBezTo>
                <a:cubicBezTo>
                  <a:pt x="1234057" y="1372174"/>
                  <a:pt x="1235727" y="1364812"/>
                  <a:pt x="1268730" y="1337310"/>
                </a:cubicBezTo>
                <a:cubicBezTo>
                  <a:pt x="1279283" y="1328516"/>
                  <a:pt x="1309163" y="1302163"/>
                  <a:pt x="1303020" y="1314450"/>
                </a:cubicBezTo>
                <a:cubicBezTo>
                  <a:pt x="1293381" y="1333727"/>
                  <a:pt x="1272540" y="1344930"/>
                  <a:pt x="1257300" y="1360170"/>
                </a:cubicBezTo>
                <a:cubicBezTo>
                  <a:pt x="1287780" y="1390650"/>
                  <a:pt x="1322109" y="1417716"/>
                  <a:pt x="1348740" y="1451610"/>
                </a:cubicBezTo>
                <a:cubicBezTo>
                  <a:pt x="1370664" y="1479513"/>
                  <a:pt x="1378801" y="1527391"/>
                  <a:pt x="1405890" y="1554480"/>
                </a:cubicBezTo>
                <a:cubicBezTo>
                  <a:pt x="1415604" y="1564194"/>
                  <a:pt x="1428750" y="1569720"/>
                  <a:pt x="1440180" y="1577340"/>
                </a:cubicBezTo>
                <a:cubicBezTo>
                  <a:pt x="1447800" y="1562100"/>
                  <a:pt x="1454586" y="1546414"/>
                  <a:pt x="1463040" y="1531620"/>
                </a:cubicBezTo>
                <a:cubicBezTo>
                  <a:pt x="1469856" y="1519693"/>
                  <a:pt x="1479757" y="1485043"/>
                  <a:pt x="1485900" y="1497330"/>
                </a:cubicBezTo>
                <a:cubicBezTo>
                  <a:pt x="1513486" y="1552501"/>
                  <a:pt x="1430378" y="1569177"/>
                  <a:pt x="1508760" y="1543050"/>
                </a:cubicBezTo>
                <a:cubicBezTo>
                  <a:pt x="1512570" y="1531620"/>
                  <a:pt x="1517481" y="1520500"/>
                  <a:pt x="1520190" y="1508760"/>
                </a:cubicBezTo>
                <a:cubicBezTo>
                  <a:pt x="1528927" y="1470900"/>
                  <a:pt x="1531623" y="1431596"/>
                  <a:pt x="1543050" y="1394460"/>
                </a:cubicBezTo>
                <a:cubicBezTo>
                  <a:pt x="1547090" y="1381330"/>
                  <a:pt x="1558290" y="1371600"/>
                  <a:pt x="1565910" y="1360170"/>
                </a:cubicBezTo>
                <a:cubicBezTo>
                  <a:pt x="1562100" y="1348740"/>
                  <a:pt x="1549092" y="1336656"/>
                  <a:pt x="1554480" y="1325880"/>
                </a:cubicBezTo>
                <a:cubicBezTo>
                  <a:pt x="1559868" y="1315104"/>
                  <a:pt x="1577994" y="1319838"/>
                  <a:pt x="1588770" y="1314450"/>
                </a:cubicBezTo>
                <a:cubicBezTo>
                  <a:pt x="1601057" y="1308307"/>
                  <a:pt x="1611630" y="1299210"/>
                  <a:pt x="1623060" y="1291590"/>
                </a:cubicBezTo>
                <a:cubicBezTo>
                  <a:pt x="1606890" y="1286200"/>
                  <a:pt x="1557402" y="1268730"/>
                  <a:pt x="1543050" y="1268730"/>
                </a:cubicBezTo>
                <a:cubicBezTo>
                  <a:pt x="1531002" y="1268730"/>
                  <a:pt x="1520190" y="1276350"/>
                  <a:pt x="1508760" y="1280160"/>
                </a:cubicBezTo>
                <a:cubicBezTo>
                  <a:pt x="1493520" y="1291590"/>
                  <a:pt x="1471559" y="1297411"/>
                  <a:pt x="1463040" y="1314450"/>
                </a:cubicBezTo>
                <a:cubicBezTo>
                  <a:pt x="1457652" y="1325226"/>
                  <a:pt x="1486554" y="1308408"/>
                  <a:pt x="1497330" y="1303020"/>
                </a:cubicBezTo>
                <a:cubicBezTo>
                  <a:pt x="1509617" y="1296877"/>
                  <a:pt x="1520190" y="1287780"/>
                  <a:pt x="1531620" y="1280160"/>
                </a:cubicBezTo>
                <a:lnTo>
                  <a:pt x="1520190" y="1337310"/>
                </a:lnTo>
                <a:cubicBezTo>
                  <a:pt x="1524000" y="1318260"/>
                  <a:pt x="1523730" y="1297913"/>
                  <a:pt x="1531620" y="1280160"/>
                </a:cubicBezTo>
                <a:cubicBezTo>
                  <a:pt x="1543350" y="1253767"/>
                  <a:pt x="1579812" y="1220538"/>
                  <a:pt x="1600200" y="1200150"/>
                </a:cubicBezTo>
                <a:cubicBezTo>
                  <a:pt x="1588770" y="1196340"/>
                  <a:pt x="1565910" y="1176672"/>
                  <a:pt x="1565910" y="1188720"/>
                </a:cubicBezTo>
                <a:cubicBezTo>
                  <a:pt x="1565910" y="1202457"/>
                  <a:pt x="1597220" y="1198170"/>
                  <a:pt x="1600200" y="1211580"/>
                </a:cubicBezTo>
                <a:cubicBezTo>
                  <a:pt x="1606044" y="1237879"/>
                  <a:pt x="1594054" y="1265172"/>
                  <a:pt x="1588770" y="1291590"/>
                </a:cubicBezTo>
                <a:cubicBezTo>
                  <a:pt x="1586407" y="1303404"/>
                  <a:pt x="1584866" y="1316472"/>
                  <a:pt x="1577340" y="1325880"/>
                </a:cubicBezTo>
                <a:cubicBezTo>
                  <a:pt x="1568758" y="1336607"/>
                  <a:pt x="1554480" y="1341120"/>
                  <a:pt x="1543050" y="1348740"/>
                </a:cubicBezTo>
                <a:cubicBezTo>
                  <a:pt x="1531620" y="1341120"/>
                  <a:pt x="1512534" y="1339089"/>
                  <a:pt x="1508760" y="1325880"/>
                </a:cubicBezTo>
                <a:cubicBezTo>
                  <a:pt x="1504516" y="1311026"/>
                  <a:pt x="1525233" y="1253602"/>
                  <a:pt x="1531620" y="1234440"/>
                </a:cubicBezTo>
                <a:cubicBezTo>
                  <a:pt x="1577340" y="1238250"/>
                  <a:pt x="1624930" y="1259362"/>
                  <a:pt x="1668780" y="1245870"/>
                </a:cubicBezTo>
                <a:cubicBezTo>
                  <a:pt x="1687348" y="1240157"/>
                  <a:pt x="1678527" y="1208074"/>
                  <a:pt x="1680210" y="1188720"/>
                </a:cubicBezTo>
                <a:cubicBezTo>
                  <a:pt x="1686160" y="1120292"/>
                  <a:pt x="1687830" y="1051560"/>
                  <a:pt x="1691640" y="982980"/>
                </a:cubicBezTo>
                <a:cubicBezTo>
                  <a:pt x="1703070" y="986790"/>
                  <a:pt x="1715154" y="999798"/>
                  <a:pt x="1725930" y="994410"/>
                </a:cubicBezTo>
                <a:cubicBezTo>
                  <a:pt x="1736706" y="989022"/>
                  <a:pt x="1749408" y="960120"/>
                  <a:pt x="1737360" y="960120"/>
                </a:cubicBezTo>
                <a:cubicBezTo>
                  <a:pt x="1721196" y="960120"/>
                  <a:pt x="1714500" y="982980"/>
                  <a:pt x="1703070" y="994410"/>
                </a:cubicBezTo>
                <a:cubicBezTo>
                  <a:pt x="1592105" y="957422"/>
                  <a:pt x="1677299" y="974461"/>
                  <a:pt x="1497330" y="1154430"/>
                </a:cubicBezTo>
                <a:lnTo>
                  <a:pt x="1428750" y="1223010"/>
                </a:lnTo>
                <a:cubicBezTo>
                  <a:pt x="1424940" y="1207770"/>
                  <a:pt x="1413187" y="1192446"/>
                  <a:pt x="1417320" y="1177290"/>
                </a:cubicBezTo>
                <a:cubicBezTo>
                  <a:pt x="1425402" y="1147655"/>
                  <a:pt x="1448331" y="1124246"/>
                  <a:pt x="1463040" y="1097280"/>
                </a:cubicBezTo>
                <a:cubicBezTo>
                  <a:pt x="1487253" y="1052890"/>
                  <a:pt x="1483365" y="1059164"/>
                  <a:pt x="1497330" y="1017270"/>
                </a:cubicBezTo>
                <a:cubicBezTo>
                  <a:pt x="1504950" y="1028700"/>
                  <a:pt x="1514779" y="1038934"/>
                  <a:pt x="1520190" y="1051560"/>
                </a:cubicBezTo>
                <a:cubicBezTo>
                  <a:pt x="1526378" y="1065999"/>
                  <a:pt x="1521807" y="1085013"/>
                  <a:pt x="1531620" y="1097280"/>
                </a:cubicBezTo>
                <a:cubicBezTo>
                  <a:pt x="1539146" y="1106688"/>
                  <a:pt x="1554480" y="1104900"/>
                  <a:pt x="1565910" y="1108710"/>
                </a:cubicBezTo>
                <a:cubicBezTo>
                  <a:pt x="1582238" y="961759"/>
                  <a:pt x="1586705" y="1016285"/>
                  <a:pt x="1543050" y="834390"/>
                </a:cubicBezTo>
                <a:cubicBezTo>
                  <a:pt x="1533767" y="795711"/>
                  <a:pt x="1504367" y="759624"/>
                  <a:pt x="1508760" y="720090"/>
                </a:cubicBezTo>
                <a:cubicBezTo>
                  <a:pt x="1510495" y="704477"/>
                  <a:pt x="1539240" y="727710"/>
                  <a:pt x="1554480" y="731520"/>
                </a:cubicBezTo>
                <a:cubicBezTo>
                  <a:pt x="1565910" y="750570"/>
                  <a:pt x="1576996" y="769831"/>
                  <a:pt x="1588770" y="788670"/>
                </a:cubicBezTo>
                <a:cubicBezTo>
                  <a:pt x="1596051" y="800319"/>
                  <a:pt x="1605487" y="810673"/>
                  <a:pt x="1611630" y="822960"/>
                </a:cubicBezTo>
                <a:cubicBezTo>
                  <a:pt x="1617018" y="833736"/>
                  <a:pt x="1619250" y="845820"/>
                  <a:pt x="1623060" y="857250"/>
                </a:cubicBezTo>
                <a:cubicBezTo>
                  <a:pt x="1626870" y="826770"/>
                  <a:pt x="1629819" y="796170"/>
                  <a:pt x="1634490" y="765810"/>
                </a:cubicBezTo>
                <a:cubicBezTo>
                  <a:pt x="1637444" y="746609"/>
                  <a:pt x="1645920" y="728087"/>
                  <a:pt x="1645920" y="708660"/>
                </a:cubicBezTo>
                <a:cubicBezTo>
                  <a:pt x="1645920" y="692951"/>
                  <a:pt x="1638300" y="739140"/>
                  <a:pt x="1634490" y="754380"/>
                </a:cubicBezTo>
                <a:cubicBezTo>
                  <a:pt x="1661160" y="762000"/>
                  <a:pt x="1687591" y="783967"/>
                  <a:pt x="1714500" y="777240"/>
                </a:cubicBezTo>
                <a:cubicBezTo>
                  <a:pt x="1729740" y="773430"/>
                  <a:pt x="1721614" y="746625"/>
                  <a:pt x="1725930" y="731520"/>
                </a:cubicBezTo>
                <a:cubicBezTo>
                  <a:pt x="1758725" y="616737"/>
                  <a:pt x="1713058" y="794438"/>
                  <a:pt x="1748790" y="651510"/>
                </a:cubicBezTo>
                <a:cubicBezTo>
                  <a:pt x="1744980" y="636270"/>
                  <a:pt x="1744385" y="619841"/>
                  <a:pt x="1737360" y="605790"/>
                </a:cubicBezTo>
                <a:cubicBezTo>
                  <a:pt x="1725073" y="581216"/>
                  <a:pt x="1714938" y="551771"/>
                  <a:pt x="1691640" y="537210"/>
                </a:cubicBezTo>
                <a:cubicBezTo>
                  <a:pt x="1589983" y="473674"/>
                  <a:pt x="1634299" y="491426"/>
                  <a:pt x="1565910" y="468630"/>
                </a:cubicBezTo>
                <a:cubicBezTo>
                  <a:pt x="1562100" y="483870"/>
                  <a:pt x="1567950" y="506268"/>
                  <a:pt x="1554480" y="514350"/>
                </a:cubicBezTo>
                <a:cubicBezTo>
                  <a:pt x="1541010" y="522432"/>
                  <a:pt x="1522399" y="510714"/>
                  <a:pt x="1508760" y="502920"/>
                </a:cubicBezTo>
                <a:cubicBezTo>
                  <a:pt x="1494725" y="494900"/>
                  <a:pt x="1486888" y="478978"/>
                  <a:pt x="1474470" y="468630"/>
                </a:cubicBezTo>
                <a:cubicBezTo>
                  <a:pt x="1463917" y="459836"/>
                  <a:pt x="1451610" y="453390"/>
                  <a:pt x="1440180" y="445770"/>
                </a:cubicBezTo>
                <a:cubicBezTo>
                  <a:pt x="1428750" y="449580"/>
                  <a:pt x="1417077" y="461675"/>
                  <a:pt x="1405890" y="457200"/>
                </a:cubicBezTo>
                <a:cubicBezTo>
                  <a:pt x="1393135" y="452098"/>
                  <a:pt x="1392744" y="432624"/>
                  <a:pt x="1383030" y="422910"/>
                </a:cubicBezTo>
                <a:cubicBezTo>
                  <a:pt x="1369560" y="409440"/>
                  <a:pt x="1353850" y="398071"/>
                  <a:pt x="1337310" y="388620"/>
                </a:cubicBezTo>
                <a:cubicBezTo>
                  <a:pt x="1299869" y="367225"/>
                  <a:pt x="1186579" y="366604"/>
                  <a:pt x="1177290" y="365760"/>
                </a:cubicBezTo>
                <a:cubicBezTo>
                  <a:pt x="1212437" y="295466"/>
                  <a:pt x="1190699" y="334217"/>
                  <a:pt x="1245870" y="251460"/>
                </a:cubicBezTo>
                <a:cubicBezTo>
                  <a:pt x="1253490" y="240030"/>
                  <a:pt x="1264386" y="230202"/>
                  <a:pt x="1268730" y="217170"/>
                </a:cubicBezTo>
                <a:lnTo>
                  <a:pt x="1291590" y="148590"/>
                </a:lnTo>
                <a:cubicBezTo>
                  <a:pt x="1283970" y="137160"/>
                  <a:pt x="1281017" y="120443"/>
                  <a:pt x="1268730" y="114300"/>
                </a:cubicBezTo>
                <a:cubicBezTo>
                  <a:pt x="1248001" y="103936"/>
                  <a:pt x="1223184" y="105429"/>
                  <a:pt x="1200150" y="102870"/>
                </a:cubicBezTo>
                <a:cubicBezTo>
                  <a:pt x="1154552" y="97804"/>
                  <a:pt x="1108710" y="95250"/>
                  <a:pt x="1062990" y="91440"/>
                </a:cubicBezTo>
                <a:lnTo>
                  <a:pt x="685800" y="102870"/>
                </a:lnTo>
                <a:cubicBezTo>
                  <a:pt x="648243" y="109282"/>
                  <a:pt x="625686" y="149763"/>
                  <a:pt x="594360" y="171450"/>
                </a:cubicBezTo>
                <a:cubicBezTo>
                  <a:pt x="576094" y="184096"/>
                  <a:pt x="556049" y="193966"/>
                  <a:pt x="537210" y="205740"/>
                </a:cubicBezTo>
                <a:cubicBezTo>
                  <a:pt x="525561" y="213021"/>
                  <a:pt x="515207" y="222457"/>
                  <a:pt x="502920" y="228600"/>
                </a:cubicBezTo>
                <a:cubicBezTo>
                  <a:pt x="486522" y="236799"/>
                  <a:pt x="437559" y="247798"/>
                  <a:pt x="422910" y="251460"/>
                </a:cubicBezTo>
                <a:cubicBezTo>
                  <a:pt x="350212" y="299926"/>
                  <a:pt x="434436" y="250551"/>
                  <a:pt x="320040" y="285750"/>
                </a:cubicBezTo>
                <a:cubicBezTo>
                  <a:pt x="292307" y="294283"/>
                  <a:pt x="267112" y="309624"/>
                  <a:pt x="240030" y="320040"/>
                </a:cubicBezTo>
                <a:cubicBezTo>
                  <a:pt x="217540" y="328690"/>
                  <a:pt x="194310" y="335280"/>
                  <a:pt x="171450" y="342900"/>
                </a:cubicBezTo>
                <a:cubicBezTo>
                  <a:pt x="186690" y="350520"/>
                  <a:pt x="200850" y="360864"/>
                  <a:pt x="217170" y="365760"/>
                </a:cubicBezTo>
                <a:cubicBezTo>
                  <a:pt x="239368" y="372419"/>
                  <a:pt x="272280" y="358331"/>
                  <a:pt x="285750" y="377190"/>
                </a:cubicBezTo>
                <a:cubicBezTo>
                  <a:pt x="292478" y="386609"/>
                  <a:pt x="271179" y="460719"/>
                  <a:pt x="262890" y="480060"/>
                </a:cubicBezTo>
                <a:cubicBezTo>
                  <a:pt x="256178" y="495721"/>
                  <a:pt x="222991" y="525780"/>
                  <a:pt x="240030" y="525780"/>
                </a:cubicBezTo>
                <a:cubicBezTo>
                  <a:pt x="247708" y="525780"/>
                  <a:pt x="321073" y="460326"/>
                  <a:pt x="331470" y="445770"/>
                </a:cubicBezTo>
                <a:cubicBezTo>
                  <a:pt x="341374" y="431905"/>
                  <a:pt x="370860" y="395917"/>
                  <a:pt x="354330" y="400050"/>
                </a:cubicBezTo>
                <a:cubicBezTo>
                  <a:pt x="340130" y="403600"/>
                  <a:pt x="255412" y="484974"/>
                  <a:pt x="240030" y="502920"/>
                </a:cubicBezTo>
                <a:cubicBezTo>
                  <a:pt x="231090" y="513350"/>
                  <a:pt x="205740" y="544830"/>
                  <a:pt x="217170" y="537210"/>
                </a:cubicBezTo>
                <a:cubicBezTo>
                  <a:pt x="294551" y="485623"/>
                  <a:pt x="302810" y="455131"/>
                  <a:pt x="365760" y="400050"/>
                </a:cubicBezTo>
                <a:cubicBezTo>
                  <a:pt x="376098" y="391004"/>
                  <a:pt x="388620" y="384810"/>
                  <a:pt x="400050" y="377190"/>
                </a:cubicBezTo>
                <a:cubicBezTo>
                  <a:pt x="383265" y="528257"/>
                  <a:pt x="364224" y="504456"/>
                  <a:pt x="491490" y="377190"/>
                </a:cubicBezTo>
                <a:lnTo>
                  <a:pt x="400050" y="468630"/>
                </a:lnTo>
                <a:cubicBezTo>
                  <a:pt x="441960" y="419100"/>
                  <a:pt x="479902" y="365918"/>
                  <a:pt x="525780" y="320040"/>
                </a:cubicBezTo>
                <a:cubicBezTo>
                  <a:pt x="537210" y="308610"/>
                  <a:pt x="566635" y="270979"/>
                  <a:pt x="560070" y="285750"/>
                </a:cubicBezTo>
                <a:cubicBezTo>
                  <a:pt x="538573" y="334118"/>
                  <a:pt x="506010" y="376777"/>
                  <a:pt x="480060" y="422910"/>
                </a:cubicBezTo>
                <a:cubicBezTo>
                  <a:pt x="471707" y="437761"/>
                  <a:pt x="441539" y="461918"/>
                  <a:pt x="457200" y="468630"/>
                </a:cubicBezTo>
                <a:cubicBezTo>
                  <a:pt x="488911" y="482221"/>
                  <a:pt x="525780" y="461010"/>
                  <a:pt x="560070" y="457200"/>
                </a:cubicBezTo>
                <a:cubicBezTo>
                  <a:pt x="552450" y="502920"/>
                  <a:pt x="494175" y="577146"/>
                  <a:pt x="537210" y="594360"/>
                </a:cubicBezTo>
                <a:cubicBezTo>
                  <a:pt x="580391" y="611632"/>
                  <a:pt x="591955" y="519106"/>
                  <a:pt x="617220" y="480060"/>
                </a:cubicBezTo>
                <a:cubicBezTo>
                  <a:pt x="704825" y="344670"/>
                  <a:pt x="613242" y="436550"/>
                  <a:pt x="720090" y="377190"/>
                </a:cubicBezTo>
                <a:cubicBezTo>
                  <a:pt x="736743" y="367939"/>
                  <a:pt x="746760" y="342900"/>
                  <a:pt x="765810" y="342900"/>
                </a:cubicBezTo>
                <a:cubicBezTo>
                  <a:pt x="779547" y="342900"/>
                  <a:pt x="751744" y="366637"/>
                  <a:pt x="742950" y="377190"/>
                </a:cubicBezTo>
                <a:cubicBezTo>
                  <a:pt x="707110" y="420199"/>
                  <a:pt x="683690" y="417723"/>
                  <a:pt x="754380" y="400050"/>
                </a:cubicBezTo>
                <a:cubicBezTo>
                  <a:pt x="841390" y="429053"/>
                  <a:pt x="818234" y="399281"/>
                  <a:pt x="834390" y="480060"/>
                </a:cubicBezTo>
                <a:cubicBezTo>
                  <a:pt x="830580" y="499110"/>
                  <a:pt x="827672" y="518363"/>
                  <a:pt x="822960" y="537210"/>
                </a:cubicBezTo>
                <a:cubicBezTo>
                  <a:pt x="820038" y="548899"/>
                  <a:pt x="806142" y="560724"/>
                  <a:pt x="811530" y="571500"/>
                </a:cubicBezTo>
                <a:cubicBezTo>
                  <a:pt x="816918" y="582276"/>
                  <a:pt x="834390" y="579120"/>
                  <a:pt x="845820" y="582930"/>
                </a:cubicBezTo>
                <a:cubicBezTo>
                  <a:pt x="902107" y="498499"/>
                  <a:pt x="913519" y="497865"/>
                  <a:pt x="845820" y="548640"/>
                </a:cubicBezTo>
                <a:cubicBezTo>
                  <a:pt x="842010" y="560070"/>
                  <a:pt x="835391" y="570923"/>
                  <a:pt x="834390" y="582930"/>
                </a:cubicBezTo>
                <a:cubicBezTo>
                  <a:pt x="827738" y="662754"/>
                  <a:pt x="822960" y="742859"/>
                  <a:pt x="822960" y="822960"/>
                </a:cubicBezTo>
                <a:cubicBezTo>
                  <a:pt x="822960" y="835008"/>
                  <a:pt x="822960" y="853440"/>
                  <a:pt x="834390" y="857250"/>
                </a:cubicBezTo>
                <a:cubicBezTo>
                  <a:pt x="885507" y="874289"/>
                  <a:pt x="941070" y="872490"/>
                  <a:pt x="994410" y="880110"/>
                </a:cubicBezTo>
                <a:cubicBezTo>
                  <a:pt x="998220" y="902970"/>
                  <a:pt x="1005840" y="925515"/>
                  <a:pt x="1005840" y="948690"/>
                </a:cubicBezTo>
                <a:cubicBezTo>
                  <a:pt x="1005840" y="968117"/>
                  <a:pt x="986757" y="1023696"/>
                  <a:pt x="994410" y="1005840"/>
                </a:cubicBezTo>
                <a:cubicBezTo>
                  <a:pt x="1013394" y="961544"/>
                  <a:pt x="1023208" y="913805"/>
                  <a:pt x="1040130" y="868680"/>
                </a:cubicBezTo>
                <a:cubicBezTo>
                  <a:pt x="1050995" y="839707"/>
                  <a:pt x="1075703" y="798817"/>
                  <a:pt x="1097280" y="777240"/>
                </a:cubicBezTo>
                <a:cubicBezTo>
                  <a:pt x="1106994" y="767526"/>
                  <a:pt x="1120140" y="762000"/>
                  <a:pt x="1131570" y="754380"/>
                </a:cubicBezTo>
                <a:cubicBezTo>
                  <a:pt x="1116330" y="750570"/>
                  <a:pt x="1101463" y="741215"/>
                  <a:pt x="1085850" y="742950"/>
                </a:cubicBezTo>
                <a:cubicBezTo>
                  <a:pt x="1065458" y="745216"/>
                  <a:pt x="1048352" y="759914"/>
                  <a:pt x="1028700" y="765810"/>
                </a:cubicBezTo>
                <a:cubicBezTo>
                  <a:pt x="972047" y="782806"/>
                  <a:pt x="914450" y="796477"/>
                  <a:pt x="857250" y="811530"/>
                </a:cubicBezTo>
                <a:cubicBezTo>
                  <a:pt x="842058" y="815528"/>
                  <a:pt x="811530" y="822960"/>
                  <a:pt x="811530" y="822960"/>
                </a:cubicBezTo>
                <a:cubicBezTo>
                  <a:pt x="807720" y="800100"/>
                  <a:pt x="797037" y="777352"/>
                  <a:pt x="800100" y="754380"/>
                </a:cubicBezTo>
                <a:cubicBezTo>
                  <a:pt x="812976" y="657807"/>
                  <a:pt x="847975" y="635688"/>
                  <a:pt x="902970" y="560070"/>
                </a:cubicBezTo>
                <a:cubicBezTo>
                  <a:pt x="922815" y="532783"/>
                  <a:pt x="930215" y="511427"/>
                  <a:pt x="960120" y="491490"/>
                </a:cubicBezTo>
                <a:cubicBezTo>
                  <a:pt x="970145" y="484807"/>
                  <a:pt x="982980" y="483870"/>
                  <a:pt x="994410" y="480060"/>
                </a:cubicBezTo>
                <a:cubicBezTo>
                  <a:pt x="962345" y="560222"/>
                  <a:pt x="939391" y="639370"/>
                  <a:pt x="834390" y="674370"/>
                </a:cubicBezTo>
                <a:cubicBezTo>
                  <a:pt x="822960" y="678180"/>
                  <a:pt x="788411" y="688722"/>
                  <a:pt x="800100" y="685800"/>
                </a:cubicBezTo>
                <a:cubicBezTo>
                  <a:pt x="977025" y="641569"/>
                  <a:pt x="782418" y="687884"/>
                  <a:pt x="960120" y="628650"/>
                </a:cubicBezTo>
                <a:cubicBezTo>
                  <a:pt x="978550" y="622507"/>
                  <a:pt x="998220" y="621030"/>
                  <a:pt x="1017270" y="617220"/>
                </a:cubicBezTo>
                <a:cubicBezTo>
                  <a:pt x="851696" y="517875"/>
                  <a:pt x="974960" y="585738"/>
                  <a:pt x="594360" y="468630"/>
                </a:cubicBezTo>
                <a:cubicBezTo>
                  <a:pt x="567849" y="460473"/>
                  <a:pt x="514350" y="445770"/>
                  <a:pt x="514350" y="445770"/>
                </a:cubicBezTo>
                <a:cubicBezTo>
                  <a:pt x="506730" y="434340"/>
                  <a:pt x="491490" y="425217"/>
                  <a:pt x="491490" y="411480"/>
                </a:cubicBezTo>
                <a:cubicBezTo>
                  <a:pt x="491490" y="394441"/>
                  <a:pt x="500391" y="375531"/>
                  <a:pt x="514350" y="365760"/>
                </a:cubicBezTo>
                <a:cubicBezTo>
                  <a:pt x="541018" y="347092"/>
                  <a:pt x="574908" y="341764"/>
                  <a:pt x="605790" y="331470"/>
                </a:cubicBezTo>
                <a:cubicBezTo>
                  <a:pt x="646553" y="317882"/>
                  <a:pt x="689673" y="307642"/>
                  <a:pt x="731520" y="297180"/>
                </a:cubicBezTo>
                <a:cubicBezTo>
                  <a:pt x="701040" y="342900"/>
                  <a:pt x="675011" y="391924"/>
                  <a:pt x="640080" y="434340"/>
                </a:cubicBezTo>
                <a:cubicBezTo>
                  <a:pt x="621163" y="457310"/>
                  <a:pt x="593741" y="471720"/>
                  <a:pt x="571500" y="491490"/>
                </a:cubicBezTo>
                <a:cubicBezTo>
                  <a:pt x="559419" y="502229"/>
                  <a:pt x="548640" y="514350"/>
                  <a:pt x="537210" y="525780"/>
                </a:cubicBezTo>
                <a:cubicBezTo>
                  <a:pt x="533400" y="537210"/>
                  <a:pt x="514156" y="563240"/>
                  <a:pt x="525780" y="560070"/>
                </a:cubicBezTo>
                <a:cubicBezTo>
                  <a:pt x="575095" y="546620"/>
                  <a:pt x="620408" y="519844"/>
                  <a:pt x="662940" y="491490"/>
                </a:cubicBezTo>
                <a:cubicBezTo>
                  <a:pt x="674370" y="483870"/>
                  <a:pt x="710829" y="470573"/>
                  <a:pt x="697230" y="468630"/>
                </a:cubicBezTo>
                <a:cubicBezTo>
                  <a:pt x="659325" y="463215"/>
                  <a:pt x="621030" y="476250"/>
                  <a:pt x="582930" y="480060"/>
                </a:cubicBezTo>
                <a:cubicBezTo>
                  <a:pt x="570035" y="415583"/>
                  <a:pt x="565345" y="430237"/>
                  <a:pt x="582930" y="365760"/>
                </a:cubicBezTo>
                <a:cubicBezTo>
                  <a:pt x="589270" y="342513"/>
                  <a:pt x="609751" y="273411"/>
                  <a:pt x="605790" y="297180"/>
                </a:cubicBezTo>
                <a:cubicBezTo>
                  <a:pt x="586489" y="412989"/>
                  <a:pt x="606529" y="328042"/>
                  <a:pt x="548640" y="468630"/>
                </a:cubicBezTo>
                <a:cubicBezTo>
                  <a:pt x="536246" y="498731"/>
                  <a:pt x="527991" y="530514"/>
                  <a:pt x="514350" y="560070"/>
                </a:cubicBezTo>
                <a:cubicBezTo>
                  <a:pt x="505040" y="580241"/>
                  <a:pt x="490593" y="597660"/>
                  <a:pt x="480060" y="617220"/>
                </a:cubicBezTo>
                <a:cubicBezTo>
                  <a:pt x="463904" y="647224"/>
                  <a:pt x="420239" y="739683"/>
                  <a:pt x="434340" y="708660"/>
                </a:cubicBezTo>
                <a:cubicBezTo>
                  <a:pt x="453390" y="666750"/>
                  <a:pt x="469564" y="623409"/>
                  <a:pt x="491490" y="582930"/>
                </a:cubicBezTo>
                <a:cubicBezTo>
                  <a:pt x="519189" y="531793"/>
                  <a:pt x="619260" y="388927"/>
                  <a:pt x="582930" y="434340"/>
                </a:cubicBezTo>
                <a:cubicBezTo>
                  <a:pt x="486283" y="555149"/>
                  <a:pt x="589395" y="416350"/>
                  <a:pt x="491490" y="594360"/>
                </a:cubicBezTo>
                <a:cubicBezTo>
                  <a:pt x="467550" y="637887"/>
                  <a:pt x="435605" y="676665"/>
                  <a:pt x="411480" y="720090"/>
                </a:cubicBezTo>
                <a:cubicBezTo>
                  <a:pt x="378381" y="779668"/>
                  <a:pt x="351783" y="842658"/>
                  <a:pt x="320040" y="902970"/>
                </a:cubicBezTo>
                <a:cubicBezTo>
                  <a:pt x="313642" y="915126"/>
                  <a:pt x="303323" y="924973"/>
                  <a:pt x="297180" y="937260"/>
                </a:cubicBezTo>
                <a:cubicBezTo>
                  <a:pt x="291792" y="948036"/>
                  <a:pt x="291728" y="961089"/>
                  <a:pt x="285750" y="971550"/>
                </a:cubicBezTo>
                <a:cubicBezTo>
                  <a:pt x="276299" y="988090"/>
                  <a:pt x="244385" y="1034957"/>
                  <a:pt x="251460" y="1017270"/>
                </a:cubicBezTo>
                <a:cubicBezTo>
                  <a:pt x="271703" y="966663"/>
                  <a:pt x="346653" y="854282"/>
                  <a:pt x="377190" y="811530"/>
                </a:cubicBezTo>
                <a:cubicBezTo>
                  <a:pt x="391370" y="791678"/>
                  <a:pt x="408730" y="774232"/>
                  <a:pt x="422910" y="754380"/>
                </a:cubicBezTo>
                <a:cubicBezTo>
                  <a:pt x="620778" y="477365"/>
                  <a:pt x="411885" y="757651"/>
                  <a:pt x="525780" y="605790"/>
                </a:cubicBezTo>
                <a:cubicBezTo>
                  <a:pt x="566479" y="727886"/>
                  <a:pt x="553903" y="670010"/>
                  <a:pt x="468630" y="925830"/>
                </a:cubicBezTo>
                <a:cubicBezTo>
                  <a:pt x="449771" y="982406"/>
                  <a:pt x="412840" y="1031354"/>
                  <a:pt x="388620" y="1085850"/>
                </a:cubicBezTo>
                <a:cubicBezTo>
                  <a:pt x="382240" y="1100205"/>
                  <a:pt x="361695" y="1134153"/>
                  <a:pt x="377190" y="1131570"/>
                </a:cubicBezTo>
                <a:cubicBezTo>
                  <a:pt x="409519" y="1126182"/>
                  <a:pt x="433537" y="1097097"/>
                  <a:pt x="457200" y="1074420"/>
                </a:cubicBezTo>
                <a:cubicBezTo>
                  <a:pt x="525306" y="1009152"/>
                  <a:pt x="594911" y="944145"/>
                  <a:pt x="651510" y="868680"/>
                </a:cubicBezTo>
                <a:lnTo>
                  <a:pt x="685800" y="822960"/>
                </a:lnTo>
                <a:cubicBezTo>
                  <a:pt x="681990" y="872490"/>
                  <a:pt x="684112" y="922838"/>
                  <a:pt x="674370" y="971550"/>
                </a:cubicBezTo>
                <a:cubicBezTo>
                  <a:pt x="668679" y="1000003"/>
                  <a:pt x="650856" y="1024619"/>
                  <a:pt x="640080" y="1051560"/>
                </a:cubicBezTo>
                <a:cubicBezTo>
                  <a:pt x="594448" y="1165641"/>
                  <a:pt x="626598" y="1111788"/>
                  <a:pt x="582930" y="1177290"/>
                </a:cubicBezTo>
                <a:cubicBezTo>
                  <a:pt x="586740" y="1139190"/>
                  <a:pt x="584494" y="1099987"/>
                  <a:pt x="594360" y="1062990"/>
                </a:cubicBezTo>
                <a:cubicBezTo>
                  <a:pt x="630376" y="927929"/>
                  <a:pt x="671010" y="793821"/>
                  <a:pt x="720090" y="662940"/>
                </a:cubicBezTo>
                <a:cubicBezTo>
                  <a:pt x="723393" y="654131"/>
                  <a:pt x="757120" y="567624"/>
                  <a:pt x="765810" y="537210"/>
                </a:cubicBezTo>
                <a:cubicBezTo>
                  <a:pt x="770126" y="522105"/>
                  <a:pt x="773430" y="506730"/>
                  <a:pt x="777240" y="491490"/>
                </a:cubicBezTo>
                <a:cubicBezTo>
                  <a:pt x="773430" y="537210"/>
                  <a:pt x="775330" y="583770"/>
                  <a:pt x="765810" y="628650"/>
                </a:cubicBezTo>
                <a:cubicBezTo>
                  <a:pt x="722055" y="834924"/>
                  <a:pt x="705797" y="831548"/>
                  <a:pt x="651510" y="994410"/>
                </a:cubicBezTo>
                <a:cubicBezTo>
                  <a:pt x="646542" y="1009313"/>
                  <a:pt x="644396" y="1025025"/>
                  <a:pt x="640080" y="1040130"/>
                </a:cubicBezTo>
                <a:cubicBezTo>
                  <a:pt x="636770" y="1051715"/>
                  <a:pt x="632460" y="1062990"/>
                  <a:pt x="628650" y="1074420"/>
                </a:cubicBezTo>
                <a:cubicBezTo>
                  <a:pt x="570986" y="959092"/>
                  <a:pt x="597280" y="1037793"/>
                  <a:pt x="674370" y="800100"/>
                </a:cubicBezTo>
                <a:cubicBezTo>
                  <a:pt x="695560" y="734765"/>
                  <a:pt x="718498" y="669976"/>
                  <a:pt x="742950" y="605790"/>
                </a:cubicBezTo>
                <a:cubicBezTo>
                  <a:pt x="749016" y="589867"/>
                  <a:pt x="754902" y="573160"/>
                  <a:pt x="765810" y="560070"/>
                </a:cubicBezTo>
                <a:cubicBezTo>
                  <a:pt x="774604" y="549517"/>
                  <a:pt x="788670" y="544830"/>
                  <a:pt x="800100" y="537210"/>
                </a:cubicBezTo>
                <a:cubicBezTo>
                  <a:pt x="818548" y="684797"/>
                  <a:pt x="828575" y="704048"/>
                  <a:pt x="777240" y="902970"/>
                </a:cubicBezTo>
                <a:cubicBezTo>
                  <a:pt x="757919" y="977840"/>
                  <a:pt x="734703" y="978109"/>
                  <a:pt x="685800" y="994410"/>
                </a:cubicBezTo>
                <a:cubicBezTo>
                  <a:pt x="670560" y="990600"/>
                  <a:pt x="649893" y="995247"/>
                  <a:pt x="640080" y="982980"/>
                </a:cubicBezTo>
                <a:cubicBezTo>
                  <a:pt x="616639" y="953679"/>
                  <a:pt x="609141" y="914600"/>
                  <a:pt x="594360" y="880110"/>
                </a:cubicBezTo>
                <a:cubicBezTo>
                  <a:pt x="566165" y="814321"/>
                  <a:pt x="573744" y="834180"/>
                  <a:pt x="560070" y="765810"/>
                </a:cubicBezTo>
                <a:cubicBezTo>
                  <a:pt x="571500" y="750570"/>
                  <a:pt x="575352" y="721357"/>
                  <a:pt x="594360" y="720090"/>
                </a:cubicBezTo>
                <a:cubicBezTo>
                  <a:pt x="717083" y="711908"/>
                  <a:pt x="766034" y="773803"/>
                  <a:pt x="822960" y="868680"/>
                </a:cubicBezTo>
                <a:cubicBezTo>
                  <a:pt x="844072" y="903867"/>
                  <a:pt x="868680" y="982980"/>
                  <a:pt x="868680" y="982980"/>
                </a:cubicBezTo>
                <a:cubicBezTo>
                  <a:pt x="877116" y="1033598"/>
                  <a:pt x="898428" y="1108677"/>
                  <a:pt x="857250" y="1154430"/>
                </a:cubicBezTo>
                <a:cubicBezTo>
                  <a:pt x="839228" y="1174455"/>
                  <a:pt x="803910" y="1162050"/>
                  <a:pt x="777240" y="1165860"/>
                </a:cubicBezTo>
                <a:cubicBezTo>
                  <a:pt x="708786" y="1148746"/>
                  <a:pt x="699346" y="1151833"/>
                  <a:pt x="628650" y="1085850"/>
                </a:cubicBezTo>
                <a:cubicBezTo>
                  <a:pt x="600797" y="1059854"/>
                  <a:pt x="585159" y="1023083"/>
                  <a:pt x="560070" y="994410"/>
                </a:cubicBezTo>
                <a:cubicBezTo>
                  <a:pt x="531685" y="961970"/>
                  <a:pt x="496225" y="936084"/>
                  <a:pt x="468630" y="902970"/>
                </a:cubicBezTo>
                <a:cubicBezTo>
                  <a:pt x="457722" y="889880"/>
                  <a:pt x="454224" y="872044"/>
                  <a:pt x="445770" y="857250"/>
                </a:cubicBezTo>
                <a:cubicBezTo>
                  <a:pt x="438954" y="845323"/>
                  <a:pt x="410404" y="817276"/>
                  <a:pt x="422910" y="822960"/>
                </a:cubicBezTo>
                <a:cubicBezTo>
                  <a:pt x="475854" y="847026"/>
                  <a:pt x="521970" y="883920"/>
                  <a:pt x="571500" y="914400"/>
                </a:cubicBezTo>
                <a:cubicBezTo>
                  <a:pt x="598170" y="948690"/>
                  <a:pt x="620793" y="986553"/>
                  <a:pt x="651510" y="1017270"/>
                </a:cubicBezTo>
                <a:cubicBezTo>
                  <a:pt x="697388" y="1063148"/>
                  <a:pt x="761171" y="1091094"/>
                  <a:pt x="800100" y="1143000"/>
                </a:cubicBezTo>
                <a:cubicBezTo>
                  <a:pt x="811530" y="1158240"/>
                  <a:pt x="821646" y="1174560"/>
                  <a:pt x="834390" y="1188720"/>
                </a:cubicBezTo>
                <a:cubicBezTo>
                  <a:pt x="856017" y="1212750"/>
                  <a:pt x="902970" y="1257300"/>
                  <a:pt x="902970" y="1257300"/>
                </a:cubicBezTo>
                <a:cubicBezTo>
                  <a:pt x="906780" y="1268730"/>
                  <a:pt x="926388" y="1292789"/>
                  <a:pt x="914400" y="1291590"/>
                </a:cubicBezTo>
                <a:cubicBezTo>
                  <a:pt x="833357" y="1283486"/>
                  <a:pt x="782337" y="1241648"/>
                  <a:pt x="720090" y="1200150"/>
                </a:cubicBezTo>
                <a:cubicBezTo>
                  <a:pt x="739140" y="1192530"/>
                  <a:pt x="756751" y="1178368"/>
                  <a:pt x="777240" y="1177290"/>
                </a:cubicBezTo>
                <a:cubicBezTo>
                  <a:pt x="1169319" y="1156654"/>
                  <a:pt x="821814" y="1185499"/>
                  <a:pt x="982980" y="1200150"/>
                </a:cubicBezTo>
                <a:cubicBezTo>
                  <a:pt x="1051384" y="1206369"/>
                  <a:pt x="1120140" y="1207770"/>
                  <a:pt x="1188720" y="1211580"/>
                </a:cubicBezTo>
                <a:cubicBezTo>
                  <a:pt x="1230630" y="1203960"/>
                  <a:pt x="1276350" y="1207770"/>
                  <a:pt x="1314450" y="1188720"/>
                </a:cubicBezTo>
                <a:cubicBezTo>
                  <a:pt x="1328501" y="1181695"/>
                  <a:pt x="1330848" y="1157903"/>
                  <a:pt x="1325880" y="1143000"/>
                </a:cubicBezTo>
                <a:cubicBezTo>
                  <a:pt x="1314514" y="1108901"/>
                  <a:pt x="1285771" y="1083207"/>
                  <a:pt x="1268730" y="1051560"/>
                </a:cubicBezTo>
                <a:cubicBezTo>
                  <a:pt x="1259003" y="1033495"/>
                  <a:pt x="1253490" y="1013460"/>
                  <a:pt x="1245870" y="994410"/>
                </a:cubicBezTo>
                <a:cubicBezTo>
                  <a:pt x="1268730" y="876300"/>
                  <a:pt x="1285272" y="756790"/>
                  <a:pt x="1314450" y="640080"/>
                </a:cubicBezTo>
                <a:cubicBezTo>
                  <a:pt x="1319838" y="618527"/>
                  <a:pt x="1338805" y="602801"/>
                  <a:pt x="1348740" y="582930"/>
                </a:cubicBezTo>
                <a:cubicBezTo>
                  <a:pt x="1357916" y="564579"/>
                  <a:pt x="1363980" y="544830"/>
                  <a:pt x="1371600" y="525780"/>
                </a:cubicBezTo>
                <a:cubicBezTo>
                  <a:pt x="1367790" y="502920"/>
                  <a:pt x="1374398" y="475493"/>
                  <a:pt x="1360170" y="457200"/>
                </a:cubicBezTo>
                <a:cubicBezTo>
                  <a:pt x="1352292" y="447071"/>
                  <a:pt x="1216703" y="390816"/>
                  <a:pt x="1211580" y="388620"/>
                </a:cubicBezTo>
                <a:cubicBezTo>
                  <a:pt x="1200150" y="377190"/>
                  <a:pt x="1186256" y="367780"/>
                  <a:pt x="1177290" y="354330"/>
                </a:cubicBezTo>
                <a:cubicBezTo>
                  <a:pt x="1170607" y="344305"/>
                  <a:pt x="1174379" y="328559"/>
                  <a:pt x="1165860" y="320040"/>
                </a:cubicBezTo>
                <a:cubicBezTo>
                  <a:pt x="1153812" y="307992"/>
                  <a:pt x="1135380" y="304800"/>
                  <a:pt x="1120140" y="297180"/>
                </a:cubicBezTo>
                <a:cubicBezTo>
                  <a:pt x="1093470" y="300990"/>
                  <a:pt x="1038548" y="281716"/>
                  <a:pt x="1040130" y="308610"/>
                </a:cubicBezTo>
                <a:cubicBezTo>
                  <a:pt x="1051981" y="510082"/>
                  <a:pt x="1101673" y="450163"/>
                  <a:pt x="1177290" y="525780"/>
                </a:cubicBezTo>
                <a:cubicBezTo>
                  <a:pt x="1187004" y="535494"/>
                  <a:pt x="1192530" y="548640"/>
                  <a:pt x="1200150" y="560070"/>
                </a:cubicBezTo>
                <a:cubicBezTo>
                  <a:pt x="1177290" y="563880"/>
                  <a:pt x="1154403" y="575471"/>
                  <a:pt x="1131570" y="571500"/>
                </a:cubicBezTo>
                <a:cubicBezTo>
                  <a:pt x="1047904" y="556949"/>
                  <a:pt x="869021" y="503261"/>
                  <a:pt x="800100" y="434340"/>
                </a:cubicBezTo>
                <a:lnTo>
                  <a:pt x="765810" y="400050"/>
                </a:lnTo>
                <a:cubicBezTo>
                  <a:pt x="762000" y="388620"/>
                  <a:pt x="745861" y="374279"/>
                  <a:pt x="754380" y="365760"/>
                </a:cubicBezTo>
                <a:cubicBezTo>
                  <a:pt x="762899" y="357241"/>
                  <a:pt x="779031" y="369961"/>
                  <a:pt x="788670" y="377190"/>
                </a:cubicBezTo>
                <a:cubicBezTo>
                  <a:pt x="825373" y="404717"/>
                  <a:pt x="858416" y="436886"/>
                  <a:pt x="891540" y="468630"/>
                </a:cubicBezTo>
                <a:cubicBezTo>
                  <a:pt x="1148195" y="714591"/>
                  <a:pt x="977277" y="568652"/>
                  <a:pt x="1131570" y="697230"/>
                </a:cubicBezTo>
                <a:cubicBezTo>
                  <a:pt x="1167373" y="768836"/>
                  <a:pt x="1139261" y="719427"/>
                  <a:pt x="1188720" y="788670"/>
                </a:cubicBezTo>
                <a:cubicBezTo>
                  <a:pt x="1196705" y="799848"/>
                  <a:pt x="1220740" y="833197"/>
                  <a:pt x="1211580" y="822960"/>
                </a:cubicBezTo>
                <a:cubicBezTo>
                  <a:pt x="1137731" y="740423"/>
                  <a:pt x="1050215" y="667166"/>
                  <a:pt x="994410" y="571500"/>
                </a:cubicBezTo>
                <a:cubicBezTo>
                  <a:pt x="904801" y="417885"/>
                  <a:pt x="946158" y="476684"/>
                  <a:pt x="880110" y="388620"/>
                </a:cubicBezTo>
                <a:cubicBezTo>
                  <a:pt x="895350" y="384810"/>
                  <a:pt x="910783" y="372676"/>
                  <a:pt x="925830" y="377190"/>
                </a:cubicBezTo>
                <a:cubicBezTo>
                  <a:pt x="952146" y="385085"/>
                  <a:pt x="994410" y="422910"/>
                  <a:pt x="994410" y="422910"/>
                </a:cubicBezTo>
                <a:cubicBezTo>
                  <a:pt x="964874" y="334302"/>
                  <a:pt x="1004135" y="443819"/>
                  <a:pt x="914400" y="274320"/>
                </a:cubicBezTo>
                <a:cubicBezTo>
                  <a:pt x="829326" y="113624"/>
                  <a:pt x="917686" y="250674"/>
                  <a:pt x="857250" y="160020"/>
                </a:cubicBezTo>
                <a:cubicBezTo>
                  <a:pt x="868680" y="156210"/>
                  <a:pt x="879656" y="146609"/>
                  <a:pt x="891540" y="148590"/>
                </a:cubicBezTo>
                <a:cubicBezTo>
                  <a:pt x="913135" y="152189"/>
                  <a:pt x="964170" y="210712"/>
                  <a:pt x="971550" y="217170"/>
                </a:cubicBezTo>
                <a:cubicBezTo>
                  <a:pt x="1039602" y="276715"/>
                  <a:pt x="998524" y="223341"/>
                  <a:pt x="1040130" y="285750"/>
                </a:cubicBezTo>
                <a:cubicBezTo>
                  <a:pt x="1024890" y="293370"/>
                  <a:pt x="1011430" y="307800"/>
                  <a:pt x="994410" y="308610"/>
                </a:cubicBezTo>
                <a:cubicBezTo>
                  <a:pt x="929601" y="311696"/>
                  <a:pt x="863045" y="312916"/>
                  <a:pt x="800100" y="297180"/>
                </a:cubicBezTo>
                <a:cubicBezTo>
                  <a:pt x="788411" y="294258"/>
                  <a:pt x="804004" y="272298"/>
                  <a:pt x="811530" y="262890"/>
                </a:cubicBezTo>
                <a:cubicBezTo>
                  <a:pt x="820112" y="252163"/>
                  <a:pt x="834390" y="247650"/>
                  <a:pt x="845820" y="240030"/>
                </a:cubicBezTo>
                <a:cubicBezTo>
                  <a:pt x="830580" y="232410"/>
                  <a:pt x="817054" y="218865"/>
                  <a:pt x="800100" y="217170"/>
                </a:cubicBezTo>
                <a:cubicBezTo>
                  <a:pt x="777040" y="214864"/>
                  <a:pt x="754322" y="224454"/>
                  <a:pt x="731520" y="228600"/>
                </a:cubicBezTo>
                <a:cubicBezTo>
                  <a:pt x="699111" y="234492"/>
                  <a:pt x="660755" y="242287"/>
                  <a:pt x="628650" y="251460"/>
                </a:cubicBezTo>
                <a:cubicBezTo>
                  <a:pt x="617065" y="254770"/>
                  <a:pt x="605790" y="259080"/>
                  <a:pt x="594360" y="262890"/>
                </a:cubicBezTo>
                <a:cubicBezTo>
                  <a:pt x="598170" y="251460"/>
                  <a:pt x="597271" y="237119"/>
                  <a:pt x="605790" y="228600"/>
                </a:cubicBezTo>
                <a:cubicBezTo>
                  <a:pt x="625217" y="209173"/>
                  <a:pt x="700629" y="174800"/>
                  <a:pt x="674370" y="182880"/>
                </a:cubicBezTo>
                <a:cubicBezTo>
                  <a:pt x="624840" y="198120"/>
                  <a:pt x="575923" y="215519"/>
                  <a:pt x="525780" y="228600"/>
                </a:cubicBezTo>
                <a:cubicBezTo>
                  <a:pt x="488184" y="238408"/>
                  <a:pt x="374619" y="263747"/>
                  <a:pt x="411480" y="251460"/>
                </a:cubicBezTo>
                <a:cubicBezTo>
                  <a:pt x="422910" y="247650"/>
                  <a:pt x="454289" y="231511"/>
                  <a:pt x="445770" y="240030"/>
                </a:cubicBezTo>
                <a:cubicBezTo>
                  <a:pt x="359939" y="325861"/>
                  <a:pt x="402435" y="288414"/>
                  <a:pt x="320040" y="354330"/>
                </a:cubicBezTo>
                <a:lnTo>
                  <a:pt x="114300" y="834390"/>
                </a:lnTo>
                <a:cubicBezTo>
                  <a:pt x="82230" y="909755"/>
                  <a:pt x="79459" y="903521"/>
                  <a:pt x="125730" y="857250"/>
                </a:cubicBezTo>
                <a:cubicBezTo>
                  <a:pt x="129540" y="845820"/>
                  <a:pt x="126384" y="817572"/>
                  <a:pt x="137160" y="822960"/>
                </a:cubicBezTo>
                <a:cubicBezTo>
                  <a:pt x="151211" y="829985"/>
                  <a:pt x="144274" y="853575"/>
                  <a:pt x="148590" y="868680"/>
                </a:cubicBezTo>
                <a:cubicBezTo>
                  <a:pt x="151900" y="880265"/>
                  <a:pt x="151501" y="894451"/>
                  <a:pt x="160020" y="902970"/>
                </a:cubicBezTo>
                <a:cubicBezTo>
                  <a:pt x="172068" y="915018"/>
                  <a:pt x="190500" y="918210"/>
                  <a:pt x="205740" y="925830"/>
                </a:cubicBezTo>
                <a:cubicBezTo>
                  <a:pt x="213360" y="941070"/>
                  <a:pt x="216552" y="959502"/>
                  <a:pt x="228600" y="971550"/>
                </a:cubicBezTo>
                <a:cubicBezTo>
                  <a:pt x="237119" y="980069"/>
                  <a:pt x="227946" y="942648"/>
                  <a:pt x="217170" y="937260"/>
                </a:cubicBezTo>
                <a:cubicBezTo>
                  <a:pt x="206394" y="931872"/>
                  <a:pt x="194310" y="944880"/>
                  <a:pt x="182880" y="948690"/>
                </a:cubicBezTo>
                <a:cubicBezTo>
                  <a:pt x="175260" y="967740"/>
                  <a:pt x="160020" y="985323"/>
                  <a:pt x="160020" y="1005840"/>
                </a:cubicBezTo>
                <a:cubicBezTo>
                  <a:pt x="160020" y="1067274"/>
                  <a:pt x="171890" y="1128277"/>
                  <a:pt x="182880" y="1188720"/>
                </a:cubicBezTo>
                <a:cubicBezTo>
                  <a:pt x="187191" y="1212428"/>
                  <a:pt x="190687" y="1238484"/>
                  <a:pt x="205740" y="1257300"/>
                </a:cubicBezTo>
                <a:cubicBezTo>
                  <a:pt x="216955" y="1271319"/>
                  <a:pt x="262189" y="1324478"/>
                  <a:pt x="274320" y="1348740"/>
                </a:cubicBezTo>
                <a:cubicBezTo>
                  <a:pt x="279708" y="1359516"/>
                  <a:pt x="280362" y="1372254"/>
                  <a:pt x="285750" y="1383030"/>
                </a:cubicBezTo>
                <a:cubicBezTo>
                  <a:pt x="318525" y="1448580"/>
                  <a:pt x="458146" y="1600515"/>
                  <a:pt x="388620" y="1577340"/>
                </a:cubicBezTo>
                <a:lnTo>
                  <a:pt x="285750" y="1543050"/>
                </a:lnTo>
                <a:cubicBezTo>
                  <a:pt x="261838" y="1471313"/>
                  <a:pt x="260285" y="1502584"/>
                  <a:pt x="377190" y="1428750"/>
                </a:cubicBezTo>
                <a:cubicBezTo>
                  <a:pt x="413205" y="1406003"/>
                  <a:pt x="491490" y="1371600"/>
                  <a:pt x="491490" y="1371600"/>
                </a:cubicBezTo>
                <a:cubicBezTo>
                  <a:pt x="468630" y="1322070"/>
                  <a:pt x="449654" y="1270555"/>
                  <a:pt x="422910" y="1223010"/>
                </a:cubicBezTo>
                <a:cubicBezTo>
                  <a:pt x="414985" y="1208921"/>
                  <a:pt x="398544" y="1201479"/>
                  <a:pt x="388620" y="1188720"/>
                </a:cubicBezTo>
                <a:cubicBezTo>
                  <a:pt x="371752" y="1167033"/>
                  <a:pt x="358140" y="1143000"/>
                  <a:pt x="342900" y="1120140"/>
                </a:cubicBezTo>
                <a:cubicBezTo>
                  <a:pt x="332848" y="1079932"/>
                  <a:pt x="318468" y="1064562"/>
                  <a:pt x="354330" y="1028700"/>
                </a:cubicBezTo>
                <a:cubicBezTo>
                  <a:pt x="362849" y="1020181"/>
                  <a:pt x="377190" y="1021080"/>
                  <a:pt x="388620" y="1017270"/>
                </a:cubicBezTo>
                <a:cubicBezTo>
                  <a:pt x="411480" y="1021080"/>
                  <a:pt x="438660" y="1014795"/>
                  <a:pt x="457200" y="1028700"/>
                </a:cubicBezTo>
                <a:cubicBezTo>
                  <a:pt x="513080" y="1070610"/>
                  <a:pt x="452120" y="1173480"/>
                  <a:pt x="434340" y="1200150"/>
                </a:cubicBezTo>
                <a:cubicBezTo>
                  <a:pt x="426269" y="1212256"/>
                  <a:pt x="370543" y="1229036"/>
                  <a:pt x="354330" y="1234440"/>
                </a:cubicBezTo>
                <a:cubicBezTo>
                  <a:pt x="358140" y="1223010"/>
                  <a:pt x="358047" y="1209406"/>
                  <a:pt x="365760" y="1200150"/>
                </a:cubicBezTo>
                <a:cubicBezTo>
                  <a:pt x="396805" y="1162896"/>
                  <a:pt x="429835" y="1126376"/>
                  <a:pt x="468630" y="1097280"/>
                </a:cubicBezTo>
                <a:cubicBezTo>
                  <a:pt x="571060" y="1020458"/>
                  <a:pt x="538936" y="1060401"/>
                  <a:pt x="582930" y="994410"/>
                </a:cubicBezTo>
                <a:cubicBezTo>
                  <a:pt x="575310" y="982980"/>
                  <a:pt x="568150" y="971230"/>
                  <a:pt x="560070" y="960120"/>
                </a:cubicBezTo>
                <a:cubicBezTo>
                  <a:pt x="537661" y="929307"/>
                  <a:pt x="491490" y="868680"/>
                  <a:pt x="491490" y="868680"/>
                </a:cubicBezTo>
                <a:cubicBezTo>
                  <a:pt x="514350" y="830580"/>
                  <a:pt x="531772" y="788635"/>
                  <a:pt x="560070" y="754380"/>
                </a:cubicBezTo>
                <a:cubicBezTo>
                  <a:pt x="604681" y="700377"/>
                  <a:pt x="657559" y="653697"/>
                  <a:pt x="708660" y="605790"/>
                </a:cubicBezTo>
                <a:cubicBezTo>
                  <a:pt x="718682" y="596395"/>
                  <a:pt x="732520" y="591870"/>
                  <a:pt x="742950" y="582930"/>
                </a:cubicBezTo>
                <a:cubicBezTo>
                  <a:pt x="759314" y="568904"/>
                  <a:pt x="771428" y="550142"/>
                  <a:pt x="788670" y="537210"/>
                </a:cubicBezTo>
                <a:cubicBezTo>
                  <a:pt x="802301" y="526987"/>
                  <a:pt x="819596" y="522804"/>
                  <a:pt x="834390" y="514350"/>
                </a:cubicBezTo>
                <a:cubicBezTo>
                  <a:pt x="846317" y="507534"/>
                  <a:pt x="857250" y="499110"/>
                  <a:pt x="868680" y="491490"/>
                </a:cubicBezTo>
                <a:cubicBezTo>
                  <a:pt x="834390" y="483870"/>
                  <a:pt x="797228" y="484339"/>
                  <a:pt x="765810" y="468630"/>
                </a:cubicBezTo>
                <a:cubicBezTo>
                  <a:pt x="755034" y="463242"/>
                  <a:pt x="756084" y="446267"/>
                  <a:pt x="754380" y="434340"/>
                </a:cubicBezTo>
                <a:cubicBezTo>
                  <a:pt x="750325" y="405954"/>
                  <a:pt x="744651" y="283802"/>
                  <a:pt x="731520" y="240030"/>
                </a:cubicBezTo>
                <a:cubicBezTo>
                  <a:pt x="726624" y="223710"/>
                  <a:pt x="721597" y="205399"/>
                  <a:pt x="708660" y="194310"/>
                </a:cubicBezTo>
                <a:cubicBezTo>
                  <a:pt x="682076" y="171523"/>
                  <a:pt x="612918" y="165018"/>
                  <a:pt x="582930" y="160020"/>
                </a:cubicBezTo>
                <a:cubicBezTo>
                  <a:pt x="471325" y="237285"/>
                  <a:pt x="383039" y="291331"/>
                  <a:pt x="285750" y="388620"/>
                </a:cubicBezTo>
                <a:cubicBezTo>
                  <a:pt x="255033" y="419337"/>
                  <a:pt x="241885" y="467393"/>
                  <a:pt x="205740" y="491490"/>
                </a:cubicBezTo>
                <a:cubicBezTo>
                  <a:pt x="155599" y="524917"/>
                  <a:pt x="179692" y="503360"/>
                  <a:pt x="137160" y="560070"/>
                </a:cubicBezTo>
                <a:cubicBezTo>
                  <a:pt x="152400" y="567690"/>
                  <a:pt x="165841" y="582930"/>
                  <a:pt x="182880" y="582930"/>
                </a:cubicBezTo>
                <a:cubicBezTo>
                  <a:pt x="264083" y="582930"/>
                  <a:pt x="230311" y="511474"/>
                  <a:pt x="251460" y="617220"/>
                </a:cubicBezTo>
                <a:cubicBezTo>
                  <a:pt x="243840" y="628650"/>
                  <a:pt x="225268" y="638183"/>
                  <a:pt x="228600" y="651510"/>
                </a:cubicBezTo>
                <a:cubicBezTo>
                  <a:pt x="231522" y="663199"/>
                  <a:pt x="250908" y="661679"/>
                  <a:pt x="262890" y="662940"/>
                </a:cubicBezTo>
                <a:cubicBezTo>
                  <a:pt x="323633" y="669334"/>
                  <a:pt x="384810" y="670560"/>
                  <a:pt x="445770" y="674370"/>
                </a:cubicBezTo>
                <a:cubicBezTo>
                  <a:pt x="466682" y="737105"/>
                  <a:pt x="443980" y="700443"/>
                  <a:pt x="537210" y="731520"/>
                </a:cubicBezTo>
                <a:cubicBezTo>
                  <a:pt x="556675" y="738008"/>
                  <a:pt x="575038" y="747479"/>
                  <a:pt x="594360" y="754380"/>
                </a:cubicBezTo>
                <a:cubicBezTo>
                  <a:pt x="675964" y="783524"/>
                  <a:pt x="703177" y="785929"/>
                  <a:pt x="777240" y="822960"/>
                </a:cubicBezTo>
                <a:cubicBezTo>
                  <a:pt x="789527" y="829103"/>
                  <a:pt x="800352" y="837835"/>
                  <a:pt x="811530" y="845820"/>
                </a:cubicBezTo>
                <a:cubicBezTo>
                  <a:pt x="863133" y="882679"/>
                  <a:pt x="877687" y="895198"/>
                  <a:pt x="925830" y="948690"/>
                </a:cubicBezTo>
                <a:cubicBezTo>
                  <a:pt x="938574" y="962850"/>
                  <a:pt x="947722" y="979946"/>
                  <a:pt x="960120" y="994410"/>
                </a:cubicBezTo>
                <a:cubicBezTo>
                  <a:pt x="970640" y="1006683"/>
                  <a:pt x="983671" y="1016619"/>
                  <a:pt x="994410" y="1028700"/>
                </a:cubicBezTo>
                <a:cubicBezTo>
                  <a:pt x="1014180" y="1050941"/>
                  <a:pt x="1031654" y="1075162"/>
                  <a:pt x="1051560" y="1097280"/>
                </a:cubicBezTo>
                <a:cubicBezTo>
                  <a:pt x="1065978" y="1113300"/>
                  <a:pt x="1083482" y="1126443"/>
                  <a:pt x="1097280" y="1143000"/>
                </a:cubicBezTo>
                <a:cubicBezTo>
                  <a:pt x="1227744" y="1299557"/>
                  <a:pt x="1116779" y="1185359"/>
                  <a:pt x="1200150" y="1268730"/>
                </a:cubicBezTo>
                <a:cubicBezTo>
                  <a:pt x="1203960" y="1280160"/>
                  <a:pt x="1205602" y="1292559"/>
                  <a:pt x="1211580" y="1303020"/>
                </a:cubicBezTo>
                <a:cubicBezTo>
                  <a:pt x="1228703" y="1332985"/>
                  <a:pt x="1248342" y="1357459"/>
                  <a:pt x="1280160" y="1371600"/>
                </a:cubicBezTo>
                <a:cubicBezTo>
                  <a:pt x="1302180" y="1381387"/>
                  <a:pt x="1348740" y="1394460"/>
                  <a:pt x="1348740" y="1394460"/>
                </a:cubicBezTo>
                <a:cubicBezTo>
                  <a:pt x="1428750" y="1390650"/>
                  <a:pt x="1517126" y="1418852"/>
                  <a:pt x="1588770" y="1383030"/>
                </a:cubicBezTo>
                <a:cubicBezTo>
                  <a:pt x="1623018" y="1365906"/>
                  <a:pt x="1601360" y="1307002"/>
                  <a:pt x="1600200" y="1268730"/>
                </a:cubicBezTo>
                <a:cubicBezTo>
                  <a:pt x="1597536" y="1180810"/>
                  <a:pt x="1584960" y="1093470"/>
                  <a:pt x="1577340" y="1005840"/>
                </a:cubicBezTo>
                <a:cubicBezTo>
                  <a:pt x="1581150" y="922020"/>
                  <a:pt x="1579831" y="837809"/>
                  <a:pt x="1588770" y="754380"/>
                </a:cubicBezTo>
                <a:cubicBezTo>
                  <a:pt x="1591337" y="730421"/>
                  <a:pt x="1611630" y="685800"/>
                  <a:pt x="1611630" y="685800"/>
                </a:cubicBezTo>
                <a:cubicBezTo>
                  <a:pt x="1615440" y="659130"/>
                  <a:pt x="1618631" y="632364"/>
                  <a:pt x="1623060" y="605790"/>
                </a:cubicBezTo>
                <a:cubicBezTo>
                  <a:pt x="1626254" y="586627"/>
                  <a:pt x="1634490" y="568067"/>
                  <a:pt x="1634490" y="548640"/>
                </a:cubicBezTo>
                <a:cubicBezTo>
                  <a:pt x="1634490" y="502762"/>
                  <a:pt x="1629123" y="456956"/>
                  <a:pt x="1623060" y="411480"/>
                </a:cubicBezTo>
                <a:cubicBezTo>
                  <a:pt x="1621468" y="399537"/>
                  <a:pt x="1619156" y="386598"/>
                  <a:pt x="1611630" y="377190"/>
                </a:cubicBezTo>
                <a:cubicBezTo>
                  <a:pt x="1603048" y="366463"/>
                  <a:pt x="1587893" y="363124"/>
                  <a:pt x="1577340" y="354330"/>
                </a:cubicBezTo>
                <a:cubicBezTo>
                  <a:pt x="1489333" y="280991"/>
                  <a:pt x="1593896" y="353937"/>
                  <a:pt x="1508760" y="297180"/>
                </a:cubicBezTo>
                <a:cubicBezTo>
                  <a:pt x="1493520" y="274320"/>
                  <a:pt x="1485019" y="245085"/>
                  <a:pt x="1463040" y="228600"/>
                </a:cubicBezTo>
                <a:cubicBezTo>
                  <a:pt x="1399547" y="180980"/>
                  <a:pt x="1433655" y="204111"/>
                  <a:pt x="1360170" y="160020"/>
                </a:cubicBezTo>
                <a:cubicBezTo>
                  <a:pt x="1299210" y="68580"/>
                  <a:pt x="1379220" y="179070"/>
                  <a:pt x="1303020" y="102870"/>
                </a:cubicBezTo>
                <a:cubicBezTo>
                  <a:pt x="1270363" y="70213"/>
                  <a:pt x="1293767" y="63137"/>
                  <a:pt x="1245870" y="45720"/>
                </a:cubicBezTo>
                <a:cubicBezTo>
                  <a:pt x="1216344" y="34983"/>
                  <a:pt x="1184910" y="30480"/>
                  <a:pt x="1154430" y="22860"/>
                </a:cubicBezTo>
                <a:lnTo>
                  <a:pt x="1108710" y="11430"/>
                </a:lnTo>
                <a:lnTo>
                  <a:pt x="1062990" y="0"/>
                </a:lnTo>
                <a:cubicBezTo>
                  <a:pt x="1005840" y="3810"/>
                  <a:pt x="948467" y="5105"/>
                  <a:pt x="891540" y="11430"/>
                </a:cubicBezTo>
                <a:cubicBezTo>
                  <a:pt x="879565" y="12761"/>
                  <a:pt x="869216" y="21452"/>
                  <a:pt x="857250" y="22860"/>
                </a:cubicBezTo>
                <a:cubicBezTo>
                  <a:pt x="804140" y="29108"/>
                  <a:pt x="750505" y="29657"/>
                  <a:pt x="697230" y="34290"/>
                </a:cubicBezTo>
                <a:cubicBezTo>
                  <a:pt x="662859" y="37279"/>
                  <a:pt x="628650" y="41910"/>
                  <a:pt x="594360" y="45720"/>
                </a:cubicBezTo>
                <a:cubicBezTo>
                  <a:pt x="582930" y="49530"/>
                  <a:pt x="570531" y="51172"/>
                  <a:pt x="560070" y="57150"/>
                </a:cubicBezTo>
                <a:cubicBezTo>
                  <a:pt x="463192" y="112509"/>
                  <a:pt x="558681" y="76663"/>
                  <a:pt x="480060" y="102870"/>
                </a:cubicBezTo>
                <a:cubicBezTo>
                  <a:pt x="472440" y="114300"/>
                  <a:pt x="467538" y="128114"/>
                  <a:pt x="457200" y="137160"/>
                </a:cubicBezTo>
                <a:cubicBezTo>
                  <a:pt x="436523" y="155252"/>
                  <a:pt x="388620" y="182880"/>
                  <a:pt x="388620" y="182880"/>
                </a:cubicBezTo>
                <a:cubicBezTo>
                  <a:pt x="373380" y="205740"/>
                  <a:pt x="362327" y="232033"/>
                  <a:pt x="342900" y="251460"/>
                </a:cubicBezTo>
                <a:cubicBezTo>
                  <a:pt x="331470" y="262890"/>
                  <a:pt x="318005" y="272596"/>
                  <a:pt x="308610" y="285750"/>
                </a:cubicBezTo>
                <a:cubicBezTo>
                  <a:pt x="298706" y="299615"/>
                  <a:pt x="295654" y="317605"/>
                  <a:pt x="285750" y="331470"/>
                </a:cubicBezTo>
                <a:cubicBezTo>
                  <a:pt x="276355" y="344624"/>
                  <a:pt x="261384" y="353001"/>
                  <a:pt x="251460" y="365760"/>
                </a:cubicBezTo>
                <a:cubicBezTo>
                  <a:pt x="234592" y="387447"/>
                  <a:pt x="220980" y="411480"/>
                  <a:pt x="205740" y="434340"/>
                </a:cubicBezTo>
                <a:cubicBezTo>
                  <a:pt x="198120" y="445770"/>
                  <a:pt x="187224" y="455598"/>
                  <a:pt x="182880" y="468630"/>
                </a:cubicBezTo>
                <a:cubicBezTo>
                  <a:pt x="179070" y="480060"/>
                  <a:pt x="176838" y="492144"/>
                  <a:pt x="171450" y="502920"/>
                </a:cubicBezTo>
                <a:cubicBezTo>
                  <a:pt x="127135" y="591550"/>
                  <a:pt x="165890" y="485311"/>
                  <a:pt x="137160" y="571500"/>
                </a:cubicBezTo>
                <a:cubicBezTo>
                  <a:pt x="132073" y="627456"/>
                  <a:pt x="124290" y="728731"/>
                  <a:pt x="114300" y="788670"/>
                </a:cubicBezTo>
                <a:cubicBezTo>
                  <a:pt x="109054" y="820149"/>
                  <a:pt x="103263" y="845427"/>
                  <a:pt x="80010" y="868680"/>
                </a:cubicBezTo>
                <a:cubicBezTo>
                  <a:pt x="70296" y="878394"/>
                  <a:pt x="57150" y="883920"/>
                  <a:pt x="45720" y="891540"/>
                </a:cubicBezTo>
                <a:cubicBezTo>
                  <a:pt x="11215" y="995054"/>
                  <a:pt x="9457" y="971143"/>
                  <a:pt x="34290" y="1120140"/>
                </a:cubicBezTo>
                <a:cubicBezTo>
                  <a:pt x="37091" y="1136947"/>
                  <a:pt x="50230" y="1150290"/>
                  <a:pt x="57150" y="1165860"/>
                </a:cubicBezTo>
                <a:cubicBezTo>
                  <a:pt x="65483" y="1184609"/>
                  <a:pt x="73522" y="1203545"/>
                  <a:pt x="80010" y="1223010"/>
                </a:cubicBezTo>
                <a:cubicBezTo>
                  <a:pt x="94510" y="1266511"/>
                  <a:pt x="86359" y="1264493"/>
                  <a:pt x="102870" y="1303020"/>
                </a:cubicBezTo>
                <a:cubicBezTo>
                  <a:pt x="120272" y="1343625"/>
                  <a:pt x="125632" y="1348593"/>
                  <a:pt x="148590" y="1383030"/>
                </a:cubicBezTo>
                <a:cubicBezTo>
                  <a:pt x="152400" y="1398270"/>
                  <a:pt x="152226" y="1415111"/>
                  <a:pt x="160020" y="1428750"/>
                </a:cubicBezTo>
                <a:cubicBezTo>
                  <a:pt x="173560" y="1452444"/>
                  <a:pt x="206750" y="1471333"/>
                  <a:pt x="228600" y="1485900"/>
                </a:cubicBezTo>
                <a:cubicBezTo>
                  <a:pt x="253538" y="1560715"/>
                  <a:pt x="218902" y="1487285"/>
                  <a:pt x="274320" y="1531620"/>
                </a:cubicBezTo>
                <a:cubicBezTo>
                  <a:pt x="285047" y="1540202"/>
                  <a:pt x="288386" y="1555357"/>
                  <a:pt x="297180" y="1565910"/>
                </a:cubicBezTo>
                <a:cubicBezTo>
                  <a:pt x="330110" y="1605426"/>
                  <a:pt x="323498" y="1597543"/>
                  <a:pt x="365760" y="1611630"/>
                </a:cubicBezTo>
                <a:cubicBezTo>
                  <a:pt x="386615" y="1642912"/>
                  <a:pt x="386815" y="1652738"/>
                  <a:pt x="422910" y="1668780"/>
                </a:cubicBezTo>
                <a:cubicBezTo>
                  <a:pt x="444930" y="1678567"/>
                  <a:pt x="468630" y="1684020"/>
                  <a:pt x="491490" y="1691640"/>
                </a:cubicBezTo>
                <a:cubicBezTo>
                  <a:pt x="502920" y="1695450"/>
                  <a:pt x="515755" y="1696387"/>
                  <a:pt x="525780" y="1703070"/>
                </a:cubicBezTo>
                <a:cubicBezTo>
                  <a:pt x="570095" y="1732613"/>
                  <a:pt x="547038" y="1721586"/>
                  <a:pt x="594360" y="1737360"/>
                </a:cubicBezTo>
                <a:cubicBezTo>
                  <a:pt x="624840" y="1733550"/>
                  <a:pt x="657280" y="1737338"/>
                  <a:pt x="685800" y="1725930"/>
                </a:cubicBezTo>
                <a:cubicBezTo>
                  <a:pt x="698555" y="1720828"/>
                  <a:pt x="699866" y="1702193"/>
                  <a:pt x="708660" y="1691640"/>
                </a:cubicBezTo>
                <a:cubicBezTo>
                  <a:pt x="719008" y="1679222"/>
                  <a:pt x="731520" y="1668780"/>
                  <a:pt x="742950" y="1657350"/>
                </a:cubicBezTo>
                <a:cubicBezTo>
                  <a:pt x="750570" y="1634490"/>
                  <a:pt x="752444" y="1608820"/>
                  <a:pt x="765810" y="1588770"/>
                </a:cubicBezTo>
                <a:cubicBezTo>
                  <a:pt x="773430" y="1577340"/>
                  <a:pt x="783091" y="1567033"/>
                  <a:pt x="788670" y="1554480"/>
                </a:cubicBezTo>
                <a:cubicBezTo>
                  <a:pt x="798457" y="1532460"/>
                  <a:pt x="800754" y="1507453"/>
                  <a:pt x="811530" y="1485900"/>
                </a:cubicBezTo>
                <a:cubicBezTo>
                  <a:pt x="819150" y="1470660"/>
                  <a:pt x="828407" y="1456134"/>
                  <a:pt x="834390" y="1440180"/>
                </a:cubicBezTo>
                <a:cubicBezTo>
                  <a:pt x="839906" y="1425471"/>
                  <a:pt x="839632" y="1408899"/>
                  <a:pt x="845820" y="1394460"/>
                </a:cubicBezTo>
                <a:cubicBezTo>
                  <a:pt x="862600" y="1355307"/>
                  <a:pt x="889500" y="1320571"/>
                  <a:pt x="902970" y="1280160"/>
                </a:cubicBezTo>
                <a:cubicBezTo>
                  <a:pt x="906780" y="1268730"/>
                  <a:pt x="909012" y="1256646"/>
                  <a:pt x="914400" y="1245870"/>
                </a:cubicBezTo>
                <a:cubicBezTo>
                  <a:pt x="920543" y="1233583"/>
                  <a:pt x="931117" y="1223867"/>
                  <a:pt x="937260" y="1211580"/>
                </a:cubicBezTo>
                <a:cubicBezTo>
                  <a:pt x="942648" y="1200804"/>
                  <a:pt x="948690" y="1177290"/>
                  <a:pt x="948690" y="117729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Freeform 5"/>
          <p:cNvSpPr/>
          <p:nvPr/>
        </p:nvSpPr>
        <p:spPr>
          <a:xfrm>
            <a:off x="1428349" y="4926330"/>
            <a:ext cx="1660940" cy="1669264"/>
          </a:xfrm>
          <a:custGeom>
            <a:avLst/>
            <a:gdLst>
              <a:gd name="connsiteX0" fmla="*/ 849410 w 1660940"/>
              <a:gd name="connsiteY0" fmla="*/ 1428750 h 1669264"/>
              <a:gd name="connsiteX1" fmla="*/ 975140 w 1660940"/>
              <a:gd name="connsiteY1" fmla="*/ 1371600 h 1669264"/>
              <a:gd name="connsiteX2" fmla="*/ 1032290 w 1660940"/>
              <a:gd name="connsiteY2" fmla="*/ 1348740 h 1669264"/>
              <a:gd name="connsiteX3" fmla="*/ 1135160 w 1660940"/>
              <a:gd name="connsiteY3" fmla="*/ 1291590 h 1669264"/>
              <a:gd name="connsiteX4" fmla="*/ 1158020 w 1660940"/>
              <a:gd name="connsiteY4" fmla="*/ 1337310 h 1669264"/>
              <a:gd name="connsiteX5" fmla="*/ 1123730 w 1660940"/>
              <a:gd name="connsiteY5" fmla="*/ 1394460 h 1669264"/>
              <a:gd name="connsiteX6" fmla="*/ 1032290 w 1660940"/>
              <a:gd name="connsiteY6" fmla="*/ 1440180 h 1669264"/>
              <a:gd name="connsiteX7" fmla="*/ 1009430 w 1660940"/>
              <a:gd name="connsiteY7" fmla="*/ 1405890 h 1669264"/>
              <a:gd name="connsiteX8" fmla="*/ 963710 w 1660940"/>
              <a:gd name="connsiteY8" fmla="*/ 1257300 h 1669264"/>
              <a:gd name="connsiteX9" fmla="*/ 929420 w 1660940"/>
              <a:gd name="connsiteY9" fmla="*/ 1291590 h 1669264"/>
              <a:gd name="connsiteX10" fmla="*/ 906560 w 1660940"/>
              <a:gd name="connsiteY10" fmla="*/ 1223010 h 1669264"/>
              <a:gd name="connsiteX11" fmla="*/ 929420 w 1660940"/>
              <a:gd name="connsiteY11" fmla="*/ 1188720 h 1669264"/>
              <a:gd name="connsiteX12" fmla="*/ 906560 w 1660940"/>
              <a:gd name="connsiteY12" fmla="*/ 1303020 h 1669264"/>
              <a:gd name="connsiteX13" fmla="*/ 872270 w 1660940"/>
              <a:gd name="connsiteY13" fmla="*/ 1337310 h 1669264"/>
              <a:gd name="connsiteX14" fmla="*/ 895130 w 1660940"/>
              <a:gd name="connsiteY14" fmla="*/ 1291590 h 1669264"/>
              <a:gd name="connsiteX15" fmla="*/ 963710 w 1660940"/>
              <a:gd name="connsiteY15" fmla="*/ 1245870 h 1669264"/>
              <a:gd name="connsiteX16" fmla="*/ 895130 w 1660940"/>
              <a:gd name="connsiteY16" fmla="*/ 1394460 h 1669264"/>
              <a:gd name="connsiteX17" fmla="*/ 849410 w 1660940"/>
              <a:gd name="connsiteY17" fmla="*/ 1440180 h 1669264"/>
              <a:gd name="connsiteX18" fmla="*/ 837980 w 1660940"/>
              <a:gd name="connsiteY18" fmla="*/ 1394460 h 1669264"/>
              <a:gd name="connsiteX19" fmla="*/ 860840 w 1660940"/>
              <a:gd name="connsiteY19" fmla="*/ 1360170 h 1669264"/>
              <a:gd name="connsiteX20" fmla="*/ 929420 w 1660940"/>
              <a:gd name="connsiteY20" fmla="*/ 1291590 h 1669264"/>
              <a:gd name="connsiteX21" fmla="*/ 917990 w 1660940"/>
              <a:gd name="connsiteY21" fmla="*/ 1360170 h 1669264"/>
              <a:gd name="connsiteX22" fmla="*/ 860840 w 1660940"/>
              <a:gd name="connsiteY22" fmla="*/ 1405890 h 1669264"/>
              <a:gd name="connsiteX23" fmla="*/ 792260 w 1660940"/>
              <a:gd name="connsiteY23" fmla="*/ 1440180 h 1669264"/>
              <a:gd name="connsiteX24" fmla="*/ 780830 w 1660940"/>
              <a:gd name="connsiteY24" fmla="*/ 1383030 h 1669264"/>
              <a:gd name="connsiteX25" fmla="*/ 826550 w 1660940"/>
              <a:gd name="connsiteY25" fmla="*/ 1234440 h 1669264"/>
              <a:gd name="connsiteX26" fmla="*/ 860840 w 1660940"/>
              <a:gd name="connsiteY26" fmla="*/ 1223010 h 1669264"/>
              <a:gd name="connsiteX27" fmla="*/ 815120 w 1660940"/>
              <a:gd name="connsiteY27" fmla="*/ 1325880 h 1669264"/>
              <a:gd name="connsiteX28" fmla="*/ 792260 w 1660940"/>
              <a:gd name="connsiteY28" fmla="*/ 1360170 h 1669264"/>
              <a:gd name="connsiteX29" fmla="*/ 723680 w 1660940"/>
              <a:gd name="connsiteY29" fmla="*/ 1405890 h 1669264"/>
              <a:gd name="connsiteX30" fmla="*/ 700820 w 1660940"/>
              <a:gd name="connsiteY30" fmla="*/ 1371600 h 1669264"/>
              <a:gd name="connsiteX31" fmla="*/ 712250 w 1660940"/>
              <a:gd name="connsiteY31" fmla="*/ 1337310 h 1669264"/>
              <a:gd name="connsiteX32" fmla="*/ 826550 w 1660940"/>
              <a:gd name="connsiteY32" fmla="*/ 1245870 h 1669264"/>
              <a:gd name="connsiteX33" fmla="*/ 849410 w 1660940"/>
              <a:gd name="connsiteY33" fmla="*/ 1291590 h 1669264"/>
              <a:gd name="connsiteX34" fmla="*/ 792260 w 1660940"/>
              <a:gd name="connsiteY34" fmla="*/ 1371600 h 1669264"/>
              <a:gd name="connsiteX35" fmla="*/ 723680 w 1660940"/>
              <a:gd name="connsiteY35" fmla="*/ 1451610 h 1669264"/>
              <a:gd name="connsiteX36" fmla="*/ 666530 w 1660940"/>
              <a:gd name="connsiteY36" fmla="*/ 1405890 h 1669264"/>
              <a:gd name="connsiteX37" fmla="*/ 769400 w 1660940"/>
              <a:gd name="connsiteY37" fmla="*/ 1325880 h 1669264"/>
              <a:gd name="connsiteX38" fmla="*/ 735110 w 1660940"/>
              <a:gd name="connsiteY38" fmla="*/ 1405890 h 1669264"/>
              <a:gd name="connsiteX39" fmla="*/ 712250 w 1660940"/>
              <a:gd name="connsiteY39" fmla="*/ 1440180 h 1669264"/>
              <a:gd name="connsiteX40" fmla="*/ 666530 w 1660940"/>
              <a:gd name="connsiteY40" fmla="*/ 1451610 h 1669264"/>
              <a:gd name="connsiteX41" fmla="*/ 632240 w 1660940"/>
              <a:gd name="connsiteY41" fmla="*/ 1474470 h 1669264"/>
              <a:gd name="connsiteX42" fmla="*/ 597950 w 1660940"/>
              <a:gd name="connsiteY42" fmla="*/ 1463040 h 1669264"/>
              <a:gd name="connsiteX43" fmla="*/ 632240 w 1660940"/>
              <a:gd name="connsiteY43" fmla="*/ 1325880 h 1669264"/>
              <a:gd name="connsiteX44" fmla="*/ 723680 w 1660940"/>
              <a:gd name="connsiteY44" fmla="*/ 1280160 h 1669264"/>
              <a:gd name="connsiteX45" fmla="*/ 757970 w 1660940"/>
              <a:gd name="connsiteY45" fmla="*/ 1314450 h 1669264"/>
              <a:gd name="connsiteX46" fmla="*/ 689390 w 1660940"/>
              <a:gd name="connsiteY46" fmla="*/ 1451610 h 1669264"/>
              <a:gd name="connsiteX47" fmla="*/ 643670 w 1660940"/>
              <a:gd name="connsiteY47" fmla="*/ 1463040 h 1669264"/>
              <a:gd name="connsiteX48" fmla="*/ 575090 w 1660940"/>
              <a:gd name="connsiteY48" fmla="*/ 1451610 h 1669264"/>
              <a:gd name="connsiteX49" fmla="*/ 540800 w 1660940"/>
              <a:gd name="connsiteY49" fmla="*/ 1337310 h 1669264"/>
              <a:gd name="connsiteX50" fmla="*/ 597950 w 1660940"/>
              <a:gd name="connsiteY50" fmla="*/ 1211580 h 1669264"/>
              <a:gd name="connsiteX51" fmla="*/ 666530 w 1660940"/>
              <a:gd name="connsiteY51" fmla="*/ 1234440 h 1669264"/>
              <a:gd name="connsiteX52" fmla="*/ 586520 w 1660940"/>
              <a:gd name="connsiteY52" fmla="*/ 1371600 h 1669264"/>
              <a:gd name="connsiteX53" fmla="*/ 552230 w 1660940"/>
              <a:gd name="connsiteY53" fmla="*/ 1383030 h 1669264"/>
              <a:gd name="connsiteX54" fmla="*/ 460790 w 1660940"/>
              <a:gd name="connsiteY54" fmla="*/ 1371600 h 1669264"/>
              <a:gd name="connsiteX55" fmla="*/ 449360 w 1660940"/>
              <a:gd name="connsiteY55" fmla="*/ 1337310 h 1669264"/>
              <a:gd name="connsiteX56" fmla="*/ 437930 w 1660940"/>
              <a:gd name="connsiteY56" fmla="*/ 1280160 h 1669264"/>
              <a:gd name="connsiteX57" fmla="*/ 472220 w 1660940"/>
              <a:gd name="connsiteY57" fmla="*/ 1097280 h 1669264"/>
              <a:gd name="connsiteX58" fmla="*/ 529370 w 1660940"/>
              <a:gd name="connsiteY58" fmla="*/ 1051560 h 1669264"/>
              <a:gd name="connsiteX59" fmla="*/ 620810 w 1660940"/>
              <a:gd name="connsiteY59" fmla="*/ 1005840 h 1669264"/>
              <a:gd name="connsiteX60" fmla="*/ 780830 w 1660940"/>
              <a:gd name="connsiteY60" fmla="*/ 1028700 h 1669264"/>
              <a:gd name="connsiteX61" fmla="*/ 792260 w 1660940"/>
              <a:gd name="connsiteY61" fmla="*/ 1085850 h 1669264"/>
              <a:gd name="connsiteX62" fmla="*/ 723680 w 1660940"/>
              <a:gd name="connsiteY62" fmla="*/ 1188720 h 1669264"/>
              <a:gd name="connsiteX63" fmla="*/ 632240 w 1660940"/>
              <a:gd name="connsiteY63" fmla="*/ 1154430 h 1669264"/>
              <a:gd name="connsiteX64" fmla="*/ 609380 w 1660940"/>
              <a:gd name="connsiteY64" fmla="*/ 1017270 h 1669264"/>
              <a:gd name="connsiteX65" fmla="*/ 632240 w 1660940"/>
              <a:gd name="connsiteY65" fmla="*/ 868680 h 1669264"/>
              <a:gd name="connsiteX66" fmla="*/ 689390 w 1660940"/>
              <a:gd name="connsiteY66" fmla="*/ 800100 h 1669264"/>
              <a:gd name="connsiteX67" fmla="*/ 792260 w 1660940"/>
              <a:gd name="connsiteY67" fmla="*/ 731520 h 1669264"/>
              <a:gd name="connsiteX68" fmla="*/ 837980 w 1660940"/>
              <a:gd name="connsiteY68" fmla="*/ 720090 h 1669264"/>
              <a:gd name="connsiteX69" fmla="*/ 872270 w 1660940"/>
              <a:gd name="connsiteY69" fmla="*/ 708660 h 1669264"/>
              <a:gd name="connsiteX70" fmla="*/ 940850 w 1660940"/>
              <a:gd name="connsiteY70" fmla="*/ 720090 h 1669264"/>
              <a:gd name="connsiteX71" fmla="*/ 963710 w 1660940"/>
              <a:gd name="connsiteY71" fmla="*/ 811530 h 1669264"/>
              <a:gd name="connsiteX72" fmla="*/ 906560 w 1660940"/>
              <a:gd name="connsiteY72" fmla="*/ 994410 h 1669264"/>
              <a:gd name="connsiteX73" fmla="*/ 860840 w 1660940"/>
              <a:gd name="connsiteY73" fmla="*/ 1017270 h 1669264"/>
              <a:gd name="connsiteX74" fmla="*/ 769400 w 1660940"/>
              <a:gd name="connsiteY74" fmla="*/ 1074420 h 1669264"/>
              <a:gd name="connsiteX75" fmla="*/ 677960 w 1660940"/>
              <a:gd name="connsiteY75" fmla="*/ 1040130 h 1669264"/>
              <a:gd name="connsiteX76" fmla="*/ 632240 w 1660940"/>
              <a:gd name="connsiteY76" fmla="*/ 960120 h 1669264"/>
              <a:gd name="connsiteX77" fmla="*/ 575090 w 1660940"/>
              <a:gd name="connsiteY77" fmla="*/ 742950 h 1669264"/>
              <a:gd name="connsiteX78" fmla="*/ 609380 w 1660940"/>
              <a:gd name="connsiteY78" fmla="*/ 525780 h 1669264"/>
              <a:gd name="connsiteX79" fmla="*/ 666530 w 1660940"/>
              <a:gd name="connsiteY79" fmla="*/ 480060 h 1669264"/>
              <a:gd name="connsiteX80" fmla="*/ 712250 w 1660940"/>
              <a:gd name="connsiteY80" fmla="*/ 468630 h 1669264"/>
              <a:gd name="connsiteX81" fmla="*/ 837980 w 1660940"/>
              <a:gd name="connsiteY81" fmla="*/ 491490 h 1669264"/>
              <a:gd name="connsiteX82" fmla="*/ 860840 w 1660940"/>
              <a:gd name="connsiteY82" fmla="*/ 548640 h 1669264"/>
              <a:gd name="connsiteX83" fmla="*/ 757970 w 1660940"/>
              <a:gd name="connsiteY83" fmla="*/ 822960 h 1669264"/>
              <a:gd name="connsiteX84" fmla="*/ 712250 w 1660940"/>
              <a:gd name="connsiteY84" fmla="*/ 845820 h 1669264"/>
              <a:gd name="connsiteX85" fmla="*/ 552230 w 1660940"/>
              <a:gd name="connsiteY85" fmla="*/ 788670 h 1669264"/>
              <a:gd name="connsiteX86" fmla="*/ 540800 w 1660940"/>
              <a:gd name="connsiteY86" fmla="*/ 754380 h 1669264"/>
              <a:gd name="connsiteX87" fmla="*/ 517940 w 1660940"/>
              <a:gd name="connsiteY87" fmla="*/ 697230 h 1669264"/>
              <a:gd name="connsiteX88" fmla="*/ 529370 w 1660940"/>
              <a:gd name="connsiteY88" fmla="*/ 594360 h 1669264"/>
              <a:gd name="connsiteX89" fmla="*/ 643670 w 1660940"/>
              <a:gd name="connsiteY89" fmla="*/ 514350 h 1669264"/>
              <a:gd name="connsiteX90" fmla="*/ 780830 w 1660940"/>
              <a:gd name="connsiteY90" fmla="*/ 548640 h 1669264"/>
              <a:gd name="connsiteX91" fmla="*/ 792260 w 1660940"/>
              <a:gd name="connsiteY91" fmla="*/ 582930 h 1669264"/>
              <a:gd name="connsiteX92" fmla="*/ 780830 w 1660940"/>
              <a:gd name="connsiteY92" fmla="*/ 731520 h 1669264"/>
              <a:gd name="connsiteX93" fmla="*/ 746540 w 1660940"/>
              <a:gd name="connsiteY93" fmla="*/ 765810 h 1669264"/>
              <a:gd name="connsiteX94" fmla="*/ 677960 w 1660940"/>
              <a:gd name="connsiteY94" fmla="*/ 742950 h 1669264"/>
              <a:gd name="connsiteX95" fmla="*/ 712250 w 1660940"/>
              <a:gd name="connsiteY95" fmla="*/ 651510 h 1669264"/>
              <a:gd name="connsiteX96" fmla="*/ 746540 w 1660940"/>
              <a:gd name="connsiteY96" fmla="*/ 605790 h 1669264"/>
              <a:gd name="connsiteX97" fmla="*/ 860840 w 1660940"/>
              <a:gd name="connsiteY97" fmla="*/ 571500 h 1669264"/>
              <a:gd name="connsiteX98" fmla="*/ 975140 w 1660940"/>
              <a:gd name="connsiteY98" fmla="*/ 582930 h 1669264"/>
              <a:gd name="connsiteX99" fmla="*/ 998000 w 1660940"/>
              <a:gd name="connsiteY99" fmla="*/ 617220 h 1669264"/>
              <a:gd name="connsiteX100" fmla="*/ 975140 w 1660940"/>
              <a:gd name="connsiteY100" fmla="*/ 800100 h 1669264"/>
              <a:gd name="connsiteX101" fmla="*/ 917990 w 1660940"/>
              <a:gd name="connsiteY101" fmla="*/ 834390 h 1669264"/>
              <a:gd name="connsiteX102" fmla="*/ 769400 w 1660940"/>
              <a:gd name="connsiteY102" fmla="*/ 925830 h 1669264"/>
              <a:gd name="connsiteX103" fmla="*/ 666530 w 1660940"/>
              <a:gd name="connsiteY103" fmla="*/ 891540 h 1669264"/>
              <a:gd name="connsiteX104" fmla="*/ 655100 w 1660940"/>
              <a:gd name="connsiteY104" fmla="*/ 857250 h 1669264"/>
              <a:gd name="connsiteX105" fmla="*/ 666530 w 1660940"/>
              <a:gd name="connsiteY105" fmla="*/ 731520 h 1669264"/>
              <a:gd name="connsiteX106" fmla="*/ 712250 w 1660940"/>
              <a:gd name="connsiteY106" fmla="*/ 697230 h 1669264"/>
              <a:gd name="connsiteX107" fmla="*/ 769400 w 1660940"/>
              <a:gd name="connsiteY107" fmla="*/ 662940 h 1669264"/>
              <a:gd name="connsiteX108" fmla="*/ 815120 w 1660940"/>
              <a:gd name="connsiteY108" fmla="*/ 651510 h 1669264"/>
              <a:gd name="connsiteX109" fmla="*/ 849410 w 1660940"/>
              <a:gd name="connsiteY109" fmla="*/ 640080 h 1669264"/>
              <a:gd name="connsiteX110" fmla="*/ 952280 w 1660940"/>
              <a:gd name="connsiteY110" fmla="*/ 674370 h 1669264"/>
              <a:gd name="connsiteX111" fmla="*/ 963710 w 1660940"/>
              <a:gd name="connsiteY111" fmla="*/ 731520 h 1669264"/>
              <a:gd name="connsiteX112" fmla="*/ 883700 w 1660940"/>
              <a:gd name="connsiteY112" fmla="*/ 971550 h 1669264"/>
              <a:gd name="connsiteX113" fmla="*/ 826550 w 1660940"/>
              <a:gd name="connsiteY113" fmla="*/ 1005840 h 1669264"/>
              <a:gd name="connsiteX114" fmla="*/ 769400 w 1660940"/>
              <a:gd name="connsiteY114" fmla="*/ 1017270 h 1669264"/>
              <a:gd name="connsiteX115" fmla="*/ 735110 w 1660940"/>
              <a:gd name="connsiteY115" fmla="*/ 1028700 h 1669264"/>
              <a:gd name="connsiteX116" fmla="*/ 655100 w 1660940"/>
              <a:gd name="connsiteY116" fmla="*/ 1017270 h 1669264"/>
              <a:gd name="connsiteX117" fmla="*/ 597950 w 1660940"/>
              <a:gd name="connsiteY117" fmla="*/ 925830 h 1669264"/>
              <a:gd name="connsiteX118" fmla="*/ 609380 w 1660940"/>
              <a:gd name="connsiteY118" fmla="*/ 765810 h 1669264"/>
              <a:gd name="connsiteX119" fmla="*/ 643670 w 1660940"/>
              <a:gd name="connsiteY119" fmla="*/ 720090 h 1669264"/>
              <a:gd name="connsiteX120" fmla="*/ 723680 w 1660940"/>
              <a:gd name="connsiteY120" fmla="*/ 697230 h 1669264"/>
              <a:gd name="connsiteX121" fmla="*/ 963710 w 1660940"/>
              <a:gd name="connsiteY121" fmla="*/ 674370 h 1669264"/>
              <a:gd name="connsiteX122" fmla="*/ 998000 w 1660940"/>
              <a:gd name="connsiteY122" fmla="*/ 765810 h 1669264"/>
              <a:gd name="connsiteX123" fmla="*/ 986570 w 1660940"/>
              <a:gd name="connsiteY123" fmla="*/ 925830 h 1669264"/>
              <a:gd name="connsiteX124" fmla="*/ 952280 w 1660940"/>
              <a:gd name="connsiteY124" fmla="*/ 948690 h 1669264"/>
              <a:gd name="connsiteX125" fmla="*/ 872270 w 1660940"/>
              <a:gd name="connsiteY125" fmla="*/ 994410 h 1669264"/>
              <a:gd name="connsiteX126" fmla="*/ 712250 w 1660940"/>
              <a:gd name="connsiteY126" fmla="*/ 902970 h 1669264"/>
              <a:gd name="connsiteX127" fmla="*/ 700820 w 1660940"/>
              <a:gd name="connsiteY127" fmla="*/ 857250 h 1669264"/>
              <a:gd name="connsiteX128" fmla="*/ 769400 w 1660940"/>
              <a:gd name="connsiteY128" fmla="*/ 651510 h 1669264"/>
              <a:gd name="connsiteX129" fmla="*/ 860840 w 1660940"/>
              <a:gd name="connsiteY129" fmla="*/ 617220 h 1669264"/>
              <a:gd name="connsiteX130" fmla="*/ 975140 w 1660940"/>
              <a:gd name="connsiteY130" fmla="*/ 640080 h 1669264"/>
              <a:gd name="connsiteX131" fmla="*/ 986570 w 1660940"/>
              <a:gd name="connsiteY131" fmla="*/ 685800 h 1669264"/>
              <a:gd name="connsiteX132" fmla="*/ 952280 w 1660940"/>
              <a:gd name="connsiteY132" fmla="*/ 868680 h 1669264"/>
              <a:gd name="connsiteX133" fmla="*/ 883700 w 1660940"/>
              <a:gd name="connsiteY133" fmla="*/ 948690 h 1669264"/>
              <a:gd name="connsiteX134" fmla="*/ 849410 w 1660940"/>
              <a:gd name="connsiteY134" fmla="*/ 982980 h 1669264"/>
              <a:gd name="connsiteX135" fmla="*/ 769400 w 1660940"/>
              <a:gd name="connsiteY135" fmla="*/ 1005840 h 1669264"/>
              <a:gd name="connsiteX136" fmla="*/ 769400 w 1660940"/>
              <a:gd name="connsiteY136" fmla="*/ 811530 h 1669264"/>
              <a:gd name="connsiteX137" fmla="*/ 815120 w 1660940"/>
              <a:gd name="connsiteY137" fmla="*/ 777240 h 1669264"/>
              <a:gd name="connsiteX138" fmla="*/ 849410 w 1660940"/>
              <a:gd name="connsiteY138" fmla="*/ 731520 h 1669264"/>
              <a:gd name="connsiteX139" fmla="*/ 940850 w 1660940"/>
              <a:gd name="connsiteY139" fmla="*/ 697230 h 1669264"/>
              <a:gd name="connsiteX140" fmla="*/ 1055150 w 1660940"/>
              <a:gd name="connsiteY140" fmla="*/ 720090 h 1669264"/>
              <a:gd name="connsiteX141" fmla="*/ 1032290 w 1660940"/>
              <a:gd name="connsiteY141" fmla="*/ 982980 h 1669264"/>
              <a:gd name="connsiteX142" fmla="*/ 1009430 w 1660940"/>
              <a:gd name="connsiteY142" fmla="*/ 1028700 h 1669264"/>
              <a:gd name="connsiteX143" fmla="*/ 963710 w 1660940"/>
              <a:gd name="connsiteY143" fmla="*/ 1062990 h 1669264"/>
              <a:gd name="connsiteX144" fmla="*/ 895130 w 1660940"/>
              <a:gd name="connsiteY144" fmla="*/ 1097280 h 1669264"/>
              <a:gd name="connsiteX145" fmla="*/ 826550 w 1660940"/>
              <a:gd name="connsiteY145" fmla="*/ 1062990 h 1669264"/>
              <a:gd name="connsiteX146" fmla="*/ 803690 w 1660940"/>
              <a:gd name="connsiteY146" fmla="*/ 1005840 h 1669264"/>
              <a:gd name="connsiteX147" fmla="*/ 837980 w 1660940"/>
              <a:gd name="connsiteY147" fmla="*/ 811530 h 1669264"/>
              <a:gd name="connsiteX148" fmla="*/ 883700 w 1660940"/>
              <a:gd name="connsiteY148" fmla="*/ 765810 h 1669264"/>
              <a:gd name="connsiteX149" fmla="*/ 917990 w 1660940"/>
              <a:gd name="connsiteY149" fmla="*/ 742950 h 1669264"/>
              <a:gd name="connsiteX150" fmla="*/ 975140 w 1660940"/>
              <a:gd name="connsiteY150" fmla="*/ 731520 h 1669264"/>
              <a:gd name="connsiteX151" fmla="*/ 1135160 w 1660940"/>
              <a:gd name="connsiteY151" fmla="*/ 777240 h 1669264"/>
              <a:gd name="connsiteX152" fmla="*/ 1158020 w 1660940"/>
              <a:gd name="connsiteY152" fmla="*/ 891540 h 1669264"/>
              <a:gd name="connsiteX153" fmla="*/ 1100870 w 1660940"/>
              <a:gd name="connsiteY153" fmla="*/ 1062990 h 1669264"/>
              <a:gd name="connsiteX154" fmla="*/ 1055150 w 1660940"/>
              <a:gd name="connsiteY154" fmla="*/ 1074420 h 1669264"/>
              <a:gd name="connsiteX155" fmla="*/ 1020860 w 1660940"/>
              <a:gd name="connsiteY155" fmla="*/ 1062990 h 1669264"/>
              <a:gd name="connsiteX156" fmla="*/ 1020860 w 1660940"/>
              <a:gd name="connsiteY156" fmla="*/ 948690 h 1669264"/>
              <a:gd name="connsiteX157" fmla="*/ 1043720 w 1660940"/>
              <a:gd name="connsiteY157" fmla="*/ 914400 h 1669264"/>
              <a:gd name="connsiteX158" fmla="*/ 1089440 w 1660940"/>
              <a:gd name="connsiteY158" fmla="*/ 902970 h 1669264"/>
              <a:gd name="connsiteX159" fmla="*/ 1192310 w 1660940"/>
              <a:gd name="connsiteY159" fmla="*/ 925830 h 1669264"/>
              <a:gd name="connsiteX160" fmla="*/ 1226600 w 1660940"/>
              <a:gd name="connsiteY160" fmla="*/ 948690 h 1669264"/>
              <a:gd name="connsiteX161" fmla="*/ 1260890 w 1660940"/>
              <a:gd name="connsiteY161" fmla="*/ 1017270 h 1669264"/>
              <a:gd name="connsiteX162" fmla="*/ 1272320 w 1660940"/>
              <a:gd name="connsiteY162" fmla="*/ 1062990 h 1669264"/>
              <a:gd name="connsiteX163" fmla="*/ 1295180 w 1660940"/>
              <a:gd name="connsiteY163" fmla="*/ 1005840 h 1669264"/>
              <a:gd name="connsiteX164" fmla="*/ 1306610 w 1660940"/>
              <a:gd name="connsiteY164" fmla="*/ 960120 h 1669264"/>
              <a:gd name="connsiteX165" fmla="*/ 1329470 w 1660940"/>
              <a:gd name="connsiteY165" fmla="*/ 914400 h 1669264"/>
              <a:gd name="connsiteX166" fmla="*/ 1295180 w 1660940"/>
              <a:gd name="connsiteY166" fmla="*/ 1051560 h 1669264"/>
              <a:gd name="connsiteX167" fmla="*/ 1272320 w 1660940"/>
              <a:gd name="connsiteY167" fmla="*/ 1085850 h 1669264"/>
              <a:gd name="connsiteX168" fmla="*/ 1249460 w 1660940"/>
              <a:gd name="connsiteY168" fmla="*/ 1131570 h 1669264"/>
              <a:gd name="connsiteX169" fmla="*/ 1295180 w 1660940"/>
              <a:gd name="connsiteY169" fmla="*/ 1005840 h 1669264"/>
              <a:gd name="connsiteX170" fmla="*/ 1306610 w 1660940"/>
              <a:gd name="connsiteY170" fmla="*/ 971550 h 1669264"/>
              <a:gd name="connsiteX171" fmla="*/ 1318040 w 1660940"/>
              <a:gd name="connsiteY171" fmla="*/ 1017270 h 1669264"/>
              <a:gd name="connsiteX172" fmla="*/ 1260890 w 1660940"/>
              <a:gd name="connsiteY172" fmla="*/ 1120140 h 1669264"/>
              <a:gd name="connsiteX173" fmla="*/ 1238030 w 1660940"/>
              <a:gd name="connsiteY173" fmla="*/ 1154430 h 1669264"/>
              <a:gd name="connsiteX174" fmla="*/ 1203740 w 1660940"/>
              <a:gd name="connsiteY174" fmla="*/ 1177290 h 1669264"/>
              <a:gd name="connsiteX175" fmla="*/ 1283750 w 1660940"/>
              <a:gd name="connsiteY175" fmla="*/ 1051560 h 1669264"/>
              <a:gd name="connsiteX176" fmla="*/ 1318040 w 1660940"/>
              <a:gd name="connsiteY176" fmla="*/ 1028700 h 1669264"/>
              <a:gd name="connsiteX177" fmla="*/ 1295180 w 1660940"/>
              <a:gd name="connsiteY177" fmla="*/ 1120140 h 1669264"/>
              <a:gd name="connsiteX178" fmla="*/ 1283750 w 1660940"/>
              <a:gd name="connsiteY178" fmla="*/ 1177290 h 1669264"/>
              <a:gd name="connsiteX179" fmla="*/ 1215170 w 1660940"/>
              <a:gd name="connsiteY179" fmla="*/ 1245870 h 1669264"/>
              <a:gd name="connsiteX180" fmla="*/ 1192310 w 1660940"/>
              <a:gd name="connsiteY180" fmla="*/ 1200150 h 1669264"/>
              <a:gd name="connsiteX181" fmla="*/ 1203740 w 1660940"/>
              <a:gd name="connsiteY181" fmla="*/ 1154430 h 1669264"/>
              <a:gd name="connsiteX182" fmla="*/ 1306610 w 1660940"/>
              <a:gd name="connsiteY182" fmla="*/ 1040130 h 1669264"/>
              <a:gd name="connsiteX183" fmla="*/ 1295180 w 1660940"/>
              <a:gd name="connsiteY183" fmla="*/ 1257300 h 1669264"/>
              <a:gd name="connsiteX184" fmla="*/ 1272320 w 1660940"/>
              <a:gd name="connsiteY184" fmla="*/ 1291590 h 1669264"/>
              <a:gd name="connsiteX185" fmla="*/ 1260890 w 1660940"/>
              <a:gd name="connsiteY185" fmla="*/ 1234440 h 1669264"/>
              <a:gd name="connsiteX186" fmla="*/ 1283750 w 1660940"/>
              <a:gd name="connsiteY186" fmla="*/ 1108710 h 1669264"/>
              <a:gd name="connsiteX187" fmla="*/ 1306610 w 1660940"/>
              <a:gd name="connsiteY187" fmla="*/ 1074420 h 1669264"/>
              <a:gd name="connsiteX188" fmla="*/ 1340900 w 1660940"/>
              <a:gd name="connsiteY188" fmla="*/ 1051560 h 1669264"/>
              <a:gd name="connsiteX189" fmla="*/ 1340900 w 1660940"/>
              <a:gd name="connsiteY189" fmla="*/ 1223010 h 1669264"/>
              <a:gd name="connsiteX190" fmla="*/ 1318040 w 1660940"/>
              <a:gd name="connsiteY190" fmla="*/ 1257300 h 1669264"/>
              <a:gd name="connsiteX191" fmla="*/ 1306610 w 1660940"/>
              <a:gd name="connsiteY191" fmla="*/ 1211580 h 1669264"/>
              <a:gd name="connsiteX192" fmla="*/ 1375190 w 1660940"/>
              <a:gd name="connsiteY192" fmla="*/ 1143000 h 1669264"/>
              <a:gd name="connsiteX193" fmla="*/ 1363760 w 1660940"/>
              <a:gd name="connsiteY193" fmla="*/ 1280160 h 1669264"/>
              <a:gd name="connsiteX194" fmla="*/ 1340900 w 1660940"/>
              <a:gd name="connsiteY194" fmla="*/ 1245870 h 1669264"/>
              <a:gd name="connsiteX195" fmla="*/ 1375190 w 1660940"/>
              <a:gd name="connsiteY195" fmla="*/ 1200150 h 1669264"/>
              <a:gd name="connsiteX196" fmla="*/ 1398050 w 1660940"/>
              <a:gd name="connsiteY196" fmla="*/ 1165860 h 1669264"/>
              <a:gd name="connsiteX197" fmla="*/ 1375190 w 1660940"/>
              <a:gd name="connsiteY197" fmla="*/ 1291590 h 1669264"/>
              <a:gd name="connsiteX198" fmla="*/ 1352330 w 1660940"/>
              <a:gd name="connsiteY198" fmla="*/ 1325880 h 1669264"/>
              <a:gd name="connsiteX199" fmla="*/ 1340900 w 1660940"/>
              <a:gd name="connsiteY199" fmla="*/ 1291590 h 1669264"/>
              <a:gd name="connsiteX200" fmla="*/ 1363760 w 1660940"/>
              <a:gd name="connsiteY200" fmla="*/ 1245870 h 1669264"/>
              <a:gd name="connsiteX201" fmla="*/ 1398050 w 1660940"/>
              <a:gd name="connsiteY201" fmla="*/ 1200150 h 1669264"/>
              <a:gd name="connsiteX202" fmla="*/ 1420910 w 1660940"/>
              <a:gd name="connsiteY202" fmla="*/ 1165860 h 1669264"/>
              <a:gd name="connsiteX203" fmla="*/ 1409480 w 1660940"/>
              <a:gd name="connsiteY203" fmla="*/ 1268730 h 1669264"/>
              <a:gd name="connsiteX204" fmla="*/ 1363760 w 1660940"/>
              <a:gd name="connsiteY204" fmla="*/ 1337310 h 1669264"/>
              <a:gd name="connsiteX205" fmla="*/ 1375190 w 1660940"/>
              <a:gd name="connsiteY205" fmla="*/ 1303020 h 1669264"/>
              <a:gd name="connsiteX206" fmla="*/ 1443770 w 1660940"/>
              <a:gd name="connsiteY206" fmla="*/ 1211580 h 1669264"/>
              <a:gd name="connsiteX207" fmla="*/ 1420910 w 1660940"/>
              <a:gd name="connsiteY207" fmla="*/ 1245870 h 1669264"/>
              <a:gd name="connsiteX208" fmla="*/ 1386620 w 1660940"/>
              <a:gd name="connsiteY208" fmla="*/ 1303020 h 1669264"/>
              <a:gd name="connsiteX209" fmla="*/ 1363760 w 1660940"/>
              <a:gd name="connsiteY209" fmla="*/ 1017270 h 1669264"/>
              <a:gd name="connsiteX210" fmla="*/ 1352330 w 1660940"/>
              <a:gd name="connsiteY210" fmla="*/ 1051560 h 1669264"/>
              <a:gd name="connsiteX211" fmla="*/ 1295180 w 1660940"/>
              <a:gd name="connsiteY211" fmla="*/ 1097280 h 1669264"/>
              <a:gd name="connsiteX212" fmla="*/ 1249460 w 1660940"/>
              <a:gd name="connsiteY212" fmla="*/ 1051560 h 1669264"/>
              <a:gd name="connsiteX213" fmla="*/ 1283750 w 1660940"/>
              <a:gd name="connsiteY213" fmla="*/ 822960 h 1669264"/>
              <a:gd name="connsiteX214" fmla="*/ 1295180 w 1660940"/>
              <a:gd name="connsiteY214" fmla="*/ 868680 h 1669264"/>
              <a:gd name="connsiteX215" fmla="*/ 1272320 w 1660940"/>
              <a:gd name="connsiteY215" fmla="*/ 914400 h 1669264"/>
              <a:gd name="connsiteX216" fmla="*/ 1169450 w 1660940"/>
              <a:gd name="connsiteY216" fmla="*/ 1028700 h 1669264"/>
              <a:gd name="connsiteX217" fmla="*/ 1135160 w 1660940"/>
              <a:gd name="connsiteY217" fmla="*/ 834390 h 1669264"/>
              <a:gd name="connsiteX218" fmla="*/ 1203740 w 1660940"/>
              <a:gd name="connsiteY218" fmla="*/ 777240 h 1669264"/>
              <a:gd name="connsiteX219" fmla="*/ 1295180 w 1660940"/>
              <a:gd name="connsiteY219" fmla="*/ 742950 h 1669264"/>
              <a:gd name="connsiteX220" fmla="*/ 1352330 w 1660940"/>
              <a:gd name="connsiteY220" fmla="*/ 754380 h 1669264"/>
              <a:gd name="connsiteX221" fmla="*/ 1363760 w 1660940"/>
              <a:gd name="connsiteY221" fmla="*/ 788670 h 1669264"/>
              <a:gd name="connsiteX222" fmla="*/ 1375190 w 1660940"/>
              <a:gd name="connsiteY222" fmla="*/ 845820 h 1669264"/>
              <a:gd name="connsiteX223" fmla="*/ 1363760 w 1660940"/>
              <a:gd name="connsiteY223" fmla="*/ 914400 h 1669264"/>
              <a:gd name="connsiteX224" fmla="*/ 1329470 w 1660940"/>
              <a:gd name="connsiteY224" fmla="*/ 925830 h 1669264"/>
              <a:gd name="connsiteX225" fmla="*/ 1318040 w 1660940"/>
              <a:gd name="connsiteY225" fmla="*/ 891540 h 1669264"/>
              <a:gd name="connsiteX226" fmla="*/ 1375190 w 1660940"/>
              <a:gd name="connsiteY226" fmla="*/ 731520 h 1669264"/>
              <a:gd name="connsiteX227" fmla="*/ 1409480 w 1660940"/>
              <a:gd name="connsiteY227" fmla="*/ 742950 h 1669264"/>
              <a:gd name="connsiteX228" fmla="*/ 1363760 w 1660940"/>
              <a:gd name="connsiteY228" fmla="*/ 937260 h 1669264"/>
              <a:gd name="connsiteX229" fmla="*/ 1329470 w 1660940"/>
              <a:gd name="connsiteY229" fmla="*/ 925830 h 1669264"/>
              <a:gd name="connsiteX230" fmla="*/ 1340900 w 1660940"/>
              <a:gd name="connsiteY230" fmla="*/ 720090 h 1669264"/>
              <a:gd name="connsiteX231" fmla="*/ 1375190 w 1660940"/>
              <a:gd name="connsiteY231" fmla="*/ 685800 h 1669264"/>
              <a:gd name="connsiteX232" fmla="*/ 1420910 w 1660940"/>
              <a:gd name="connsiteY232" fmla="*/ 697230 h 1669264"/>
              <a:gd name="connsiteX233" fmla="*/ 1363760 w 1660940"/>
              <a:gd name="connsiteY233" fmla="*/ 891540 h 1669264"/>
              <a:gd name="connsiteX234" fmla="*/ 1306610 w 1660940"/>
              <a:gd name="connsiteY234" fmla="*/ 857250 h 1669264"/>
              <a:gd name="connsiteX235" fmla="*/ 1329470 w 1660940"/>
              <a:gd name="connsiteY235" fmla="*/ 708660 h 1669264"/>
              <a:gd name="connsiteX236" fmla="*/ 1340900 w 1660940"/>
              <a:gd name="connsiteY236" fmla="*/ 674370 h 1669264"/>
              <a:gd name="connsiteX237" fmla="*/ 1363760 w 1660940"/>
              <a:gd name="connsiteY237" fmla="*/ 640080 h 1669264"/>
              <a:gd name="connsiteX238" fmla="*/ 1466630 w 1660940"/>
              <a:gd name="connsiteY238" fmla="*/ 662940 h 1669264"/>
              <a:gd name="connsiteX239" fmla="*/ 1500920 w 1660940"/>
              <a:gd name="connsiteY239" fmla="*/ 777240 h 1669264"/>
              <a:gd name="connsiteX240" fmla="*/ 1489490 w 1660940"/>
              <a:gd name="connsiteY240" fmla="*/ 891540 h 1669264"/>
              <a:gd name="connsiteX241" fmla="*/ 1500920 w 1660940"/>
              <a:gd name="connsiteY241" fmla="*/ 697230 h 1669264"/>
              <a:gd name="connsiteX242" fmla="*/ 1535210 w 1660940"/>
              <a:gd name="connsiteY242" fmla="*/ 742950 h 1669264"/>
              <a:gd name="connsiteX243" fmla="*/ 1580930 w 1660940"/>
              <a:gd name="connsiteY243" fmla="*/ 720090 h 1669264"/>
              <a:gd name="connsiteX244" fmla="*/ 1603790 w 1660940"/>
              <a:gd name="connsiteY244" fmla="*/ 685800 h 1669264"/>
              <a:gd name="connsiteX245" fmla="*/ 1615220 w 1660940"/>
              <a:gd name="connsiteY245" fmla="*/ 720090 h 1669264"/>
              <a:gd name="connsiteX246" fmla="*/ 1649510 w 1660940"/>
              <a:gd name="connsiteY246" fmla="*/ 731520 h 1669264"/>
              <a:gd name="connsiteX247" fmla="*/ 1660940 w 1660940"/>
              <a:gd name="connsiteY247" fmla="*/ 765810 h 1669264"/>
              <a:gd name="connsiteX248" fmla="*/ 1649510 w 1660940"/>
              <a:gd name="connsiteY248" fmla="*/ 811530 h 1669264"/>
              <a:gd name="connsiteX249" fmla="*/ 1638080 w 1660940"/>
              <a:gd name="connsiteY249" fmla="*/ 697230 h 1669264"/>
              <a:gd name="connsiteX250" fmla="*/ 1615220 w 1660940"/>
              <a:gd name="connsiteY250" fmla="*/ 640080 h 1669264"/>
              <a:gd name="connsiteX251" fmla="*/ 1580930 w 1660940"/>
              <a:gd name="connsiteY251" fmla="*/ 662940 h 1669264"/>
              <a:gd name="connsiteX252" fmla="*/ 1558070 w 1660940"/>
              <a:gd name="connsiteY252" fmla="*/ 560070 h 1669264"/>
              <a:gd name="connsiteX253" fmla="*/ 1535210 w 1660940"/>
              <a:gd name="connsiteY253" fmla="*/ 491490 h 1669264"/>
              <a:gd name="connsiteX254" fmla="*/ 1443770 w 1660940"/>
              <a:gd name="connsiteY254" fmla="*/ 514350 h 1669264"/>
              <a:gd name="connsiteX255" fmla="*/ 1340900 w 1660940"/>
              <a:gd name="connsiteY255" fmla="*/ 537210 h 1669264"/>
              <a:gd name="connsiteX256" fmla="*/ 1283750 w 1660940"/>
              <a:gd name="connsiteY256" fmla="*/ 514350 h 1669264"/>
              <a:gd name="connsiteX257" fmla="*/ 1249460 w 1660940"/>
              <a:gd name="connsiteY257" fmla="*/ 422910 h 1669264"/>
              <a:gd name="connsiteX258" fmla="*/ 1226600 w 1660940"/>
              <a:gd name="connsiteY258" fmla="*/ 480060 h 1669264"/>
              <a:gd name="connsiteX259" fmla="*/ 1215170 w 1660940"/>
              <a:gd name="connsiteY259" fmla="*/ 537210 h 1669264"/>
              <a:gd name="connsiteX260" fmla="*/ 1203740 w 1660940"/>
              <a:gd name="connsiteY260" fmla="*/ 582930 h 1669264"/>
              <a:gd name="connsiteX261" fmla="*/ 1180880 w 1660940"/>
              <a:gd name="connsiteY261" fmla="*/ 537210 h 1669264"/>
              <a:gd name="connsiteX262" fmla="*/ 1203740 w 1660940"/>
              <a:gd name="connsiteY262" fmla="*/ 411480 h 1669264"/>
              <a:gd name="connsiteX263" fmla="*/ 1215170 w 1660940"/>
              <a:gd name="connsiteY263" fmla="*/ 365760 h 1669264"/>
              <a:gd name="connsiteX264" fmla="*/ 1238030 w 1660940"/>
              <a:gd name="connsiteY264" fmla="*/ 331470 h 1669264"/>
              <a:gd name="connsiteX265" fmla="*/ 1249460 w 1660940"/>
              <a:gd name="connsiteY265" fmla="*/ 365760 h 1669264"/>
              <a:gd name="connsiteX266" fmla="*/ 1238030 w 1660940"/>
              <a:gd name="connsiteY266" fmla="*/ 400050 h 1669264"/>
              <a:gd name="connsiteX267" fmla="*/ 1180880 w 1660940"/>
              <a:gd name="connsiteY267" fmla="*/ 468630 h 1669264"/>
              <a:gd name="connsiteX268" fmla="*/ 1192310 w 1660940"/>
              <a:gd name="connsiteY268" fmla="*/ 320040 h 1669264"/>
              <a:gd name="connsiteX269" fmla="*/ 1203740 w 1660940"/>
              <a:gd name="connsiteY269" fmla="*/ 285750 h 1669264"/>
              <a:gd name="connsiteX270" fmla="*/ 1249460 w 1660940"/>
              <a:gd name="connsiteY270" fmla="*/ 251460 h 1669264"/>
              <a:gd name="connsiteX271" fmla="*/ 1272320 w 1660940"/>
              <a:gd name="connsiteY271" fmla="*/ 285750 h 1669264"/>
              <a:gd name="connsiteX272" fmla="*/ 1249460 w 1660940"/>
              <a:gd name="connsiteY272" fmla="*/ 320040 h 1669264"/>
              <a:gd name="connsiteX273" fmla="*/ 1203740 w 1660940"/>
              <a:gd name="connsiteY273" fmla="*/ 388620 h 1669264"/>
              <a:gd name="connsiteX274" fmla="*/ 1123730 w 1660940"/>
              <a:gd name="connsiteY274" fmla="*/ 365760 h 1669264"/>
              <a:gd name="connsiteX275" fmla="*/ 1112300 w 1660940"/>
              <a:gd name="connsiteY275" fmla="*/ 320040 h 1669264"/>
              <a:gd name="connsiteX276" fmla="*/ 1089440 w 1660940"/>
              <a:gd name="connsiteY276" fmla="*/ 240030 h 1669264"/>
              <a:gd name="connsiteX277" fmla="*/ 906560 w 1660940"/>
              <a:gd name="connsiteY277" fmla="*/ 388620 h 1669264"/>
              <a:gd name="connsiteX278" fmla="*/ 860840 w 1660940"/>
              <a:gd name="connsiteY278" fmla="*/ 422910 h 1669264"/>
              <a:gd name="connsiteX279" fmla="*/ 769400 w 1660940"/>
              <a:gd name="connsiteY279" fmla="*/ 468630 h 1669264"/>
              <a:gd name="connsiteX280" fmla="*/ 735110 w 1660940"/>
              <a:gd name="connsiteY280" fmla="*/ 445770 h 1669264"/>
              <a:gd name="connsiteX281" fmla="*/ 780830 w 1660940"/>
              <a:gd name="connsiteY281" fmla="*/ 297180 h 1669264"/>
              <a:gd name="connsiteX282" fmla="*/ 826550 w 1660940"/>
              <a:gd name="connsiteY282" fmla="*/ 240030 h 1669264"/>
              <a:gd name="connsiteX283" fmla="*/ 860840 w 1660940"/>
              <a:gd name="connsiteY283" fmla="*/ 217170 h 1669264"/>
              <a:gd name="connsiteX284" fmla="*/ 792260 w 1660940"/>
              <a:gd name="connsiteY284" fmla="*/ 320040 h 1669264"/>
              <a:gd name="connsiteX285" fmla="*/ 757970 w 1660940"/>
              <a:gd name="connsiteY285" fmla="*/ 342900 h 1669264"/>
              <a:gd name="connsiteX286" fmla="*/ 815120 w 1660940"/>
              <a:gd name="connsiteY286" fmla="*/ 262890 h 1669264"/>
              <a:gd name="connsiteX287" fmla="*/ 826550 w 1660940"/>
              <a:gd name="connsiteY287" fmla="*/ 297180 h 1669264"/>
              <a:gd name="connsiteX288" fmla="*/ 849410 w 1660940"/>
              <a:gd name="connsiteY288" fmla="*/ 434340 h 1669264"/>
              <a:gd name="connsiteX289" fmla="*/ 917990 w 1660940"/>
              <a:gd name="connsiteY289" fmla="*/ 331470 h 1669264"/>
              <a:gd name="connsiteX290" fmla="*/ 940850 w 1660940"/>
              <a:gd name="connsiteY290" fmla="*/ 297180 h 1669264"/>
              <a:gd name="connsiteX291" fmla="*/ 906560 w 1660940"/>
              <a:gd name="connsiteY291" fmla="*/ 331470 h 1669264"/>
              <a:gd name="connsiteX292" fmla="*/ 872270 w 1660940"/>
              <a:gd name="connsiteY292" fmla="*/ 342900 h 1669264"/>
              <a:gd name="connsiteX293" fmla="*/ 815120 w 1660940"/>
              <a:gd name="connsiteY293" fmla="*/ 388620 h 1669264"/>
              <a:gd name="connsiteX294" fmla="*/ 792260 w 1660940"/>
              <a:gd name="connsiteY294" fmla="*/ 354330 h 1669264"/>
              <a:gd name="connsiteX295" fmla="*/ 803690 w 1660940"/>
              <a:gd name="connsiteY295" fmla="*/ 274320 h 1669264"/>
              <a:gd name="connsiteX296" fmla="*/ 826550 w 1660940"/>
              <a:gd name="connsiteY296" fmla="*/ 240030 h 1669264"/>
              <a:gd name="connsiteX297" fmla="*/ 837980 w 1660940"/>
              <a:gd name="connsiteY297" fmla="*/ 205740 h 1669264"/>
              <a:gd name="connsiteX298" fmla="*/ 792260 w 1660940"/>
              <a:gd name="connsiteY298" fmla="*/ 217170 h 1669264"/>
              <a:gd name="connsiteX299" fmla="*/ 723680 w 1660940"/>
              <a:gd name="connsiteY299" fmla="*/ 240030 h 1669264"/>
              <a:gd name="connsiteX300" fmla="*/ 643670 w 1660940"/>
              <a:gd name="connsiteY300" fmla="*/ 274320 h 1669264"/>
              <a:gd name="connsiteX301" fmla="*/ 723680 w 1660940"/>
              <a:gd name="connsiteY301" fmla="*/ 182880 h 1669264"/>
              <a:gd name="connsiteX302" fmla="*/ 792260 w 1660940"/>
              <a:gd name="connsiteY302" fmla="*/ 160020 h 1669264"/>
              <a:gd name="connsiteX303" fmla="*/ 723680 w 1660940"/>
              <a:gd name="connsiteY303" fmla="*/ 114300 h 1669264"/>
              <a:gd name="connsiteX304" fmla="*/ 689390 w 1660940"/>
              <a:gd name="connsiteY304" fmla="*/ 80010 h 1669264"/>
              <a:gd name="connsiteX305" fmla="*/ 677960 w 1660940"/>
              <a:gd name="connsiteY305" fmla="*/ 45720 h 1669264"/>
              <a:gd name="connsiteX306" fmla="*/ 712250 w 1660940"/>
              <a:gd name="connsiteY306" fmla="*/ 34290 h 1669264"/>
              <a:gd name="connsiteX307" fmla="*/ 655100 w 1660940"/>
              <a:gd name="connsiteY307" fmla="*/ 91440 h 1669264"/>
              <a:gd name="connsiteX308" fmla="*/ 620810 w 1660940"/>
              <a:gd name="connsiteY308" fmla="*/ 148590 h 1669264"/>
              <a:gd name="connsiteX309" fmla="*/ 597950 w 1660940"/>
              <a:gd name="connsiteY309" fmla="*/ 228600 h 1669264"/>
              <a:gd name="connsiteX310" fmla="*/ 586520 w 1660940"/>
              <a:gd name="connsiteY310" fmla="*/ 262890 h 1669264"/>
              <a:gd name="connsiteX311" fmla="*/ 597950 w 1660940"/>
              <a:gd name="connsiteY311" fmla="*/ 297180 h 1669264"/>
              <a:gd name="connsiteX312" fmla="*/ 609380 w 1660940"/>
              <a:gd name="connsiteY312" fmla="*/ 251460 h 1669264"/>
              <a:gd name="connsiteX313" fmla="*/ 540800 w 1660940"/>
              <a:gd name="connsiteY313" fmla="*/ 137160 h 1669264"/>
              <a:gd name="connsiteX314" fmla="*/ 460790 w 1660940"/>
              <a:gd name="connsiteY314" fmla="*/ 182880 h 1669264"/>
              <a:gd name="connsiteX315" fmla="*/ 449360 w 1660940"/>
              <a:gd name="connsiteY315" fmla="*/ 217170 h 1669264"/>
              <a:gd name="connsiteX316" fmla="*/ 426500 w 1660940"/>
              <a:gd name="connsiteY316" fmla="*/ 274320 h 1669264"/>
              <a:gd name="connsiteX317" fmla="*/ 437930 w 1660940"/>
              <a:gd name="connsiteY317" fmla="*/ 354330 h 1669264"/>
              <a:gd name="connsiteX318" fmla="*/ 529370 w 1660940"/>
              <a:gd name="connsiteY318" fmla="*/ 297180 h 1669264"/>
              <a:gd name="connsiteX319" fmla="*/ 495080 w 1660940"/>
              <a:gd name="connsiteY319" fmla="*/ 274320 h 1669264"/>
              <a:gd name="connsiteX320" fmla="*/ 403640 w 1660940"/>
              <a:gd name="connsiteY320" fmla="*/ 331470 h 1669264"/>
              <a:gd name="connsiteX321" fmla="*/ 415070 w 1660940"/>
              <a:gd name="connsiteY321" fmla="*/ 400050 h 1669264"/>
              <a:gd name="connsiteX322" fmla="*/ 449360 w 1660940"/>
              <a:gd name="connsiteY322" fmla="*/ 388620 h 1669264"/>
              <a:gd name="connsiteX323" fmla="*/ 415070 w 1660940"/>
              <a:gd name="connsiteY323" fmla="*/ 297180 h 1669264"/>
              <a:gd name="connsiteX324" fmla="*/ 323630 w 1660940"/>
              <a:gd name="connsiteY324" fmla="*/ 342900 h 1669264"/>
              <a:gd name="connsiteX325" fmla="*/ 277910 w 1660940"/>
              <a:gd name="connsiteY325" fmla="*/ 434340 h 1669264"/>
              <a:gd name="connsiteX326" fmla="*/ 266480 w 1660940"/>
              <a:gd name="connsiteY326" fmla="*/ 502920 h 1669264"/>
              <a:gd name="connsiteX327" fmla="*/ 277910 w 1660940"/>
              <a:gd name="connsiteY327" fmla="*/ 560070 h 1669264"/>
              <a:gd name="connsiteX328" fmla="*/ 243620 w 1660940"/>
              <a:gd name="connsiteY328" fmla="*/ 537210 h 1669264"/>
              <a:gd name="connsiteX329" fmla="*/ 140750 w 1660940"/>
              <a:gd name="connsiteY329" fmla="*/ 594360 h 1669264"/>
              <a:gd name="connsiteX330" fmla="*/ 186470 w 1660940"/>
              <a:gd name="connsiteY330" fmla="*/ 491490 h 1669264"/>
              <a:gd name="connsiteX331" fmla="*/ 209330 w 1660940"/>
              <a:gd name="connsiteY331" fmla="*/ 525780 h 1669264"/>
              <a:gd name="connsiteX332" fmla="*/ 197900 w 1660940"/>
              <a:gd name="connsiteY332" fmla="*/ 617220 h 1669264"/>
              <a:gd name="connsiteX333" fmla="*/ 106460 w 1660940"/>
              <a:gd name="connsiteY333" fmla="*/ 617220 h 1669264"/>
              <a:gd name="connsiteX334" fmla="*/ 129320 w 1660940"/>
              <a:gd name="connsiteY334" fmla="*/ 491490 h 1669264"/>
              <a:gd name="connsiteX335" fmla="*/ 163610 w 1660940"/>
              <a:gd name="connsiteY335" fmla="*/ 502920 h 1669264"/>
              <a:gd name="connsiteX336" fmla="*/ 186470 w 1660940"/>
              <a:gd name="connsiteY336" fmla="*/ 594360 h 1669264"/>
              <a:gd name="connsiteX337" fmla="*/ 163610 w 1660940"/>
              <a:gd name="connsiteY337" fmla="*/ 685800 h 1669264"/>
              <a:gd name="connsiteX338" fmla="*/ 140750 w 1660940"/>
              <a:gd name="connsiteY338" fmla="*/ 742950 h 1669264"/>
              <a:gd name="connsiteX339" fmla="*/ 83600 w 1660940"/>
              <a:gd name="connsiteY339" fmla="*/ 800100 h 1669264"/>
              <a:gd name="connsiteX340" fmla="*/ 60740 w 1660940"/>
              <a:gd name="connsiteY340" fmla="*/ 742950 h 1669264"/>
              <a:gd name="connsiteX341" fmla="*/ 95030 w 1660940"/>
              <a:gd name="connsiteY341" fmla="*/ 708660 h 1669264"/>
              <a:gd name="connsiteX342" fmla="*/ 129320 w 1660940"/>
              <a:gd name="connsiteY342" fmla="*/ 662940 h 1669264"/>
              <a:gd name="connsiteX343" fmla="*/ 140750 w 1660940"/>
              <a:gd name="connsiteY343" fmla="*/ 628650 h 1669264"/>
              <a:gd name="connsiteX344" fmla="*/ 152180 w 1660940"/>
              <a:gd name="connsiteY344" fmla="*/ 662940 h 1669264"/>
              <a:gd name="connsiteX345" fmla="*/ 129320 w 1660940"/>
              <a:gd name="connsiteY345" fmla="*/ 708660 h 1669264"/>
              <a:gd name="connsiteX346" fmla="*/ 117890 w 1660940"/>
              <a:gd name="connsiteY346" fmla="*/ 754380 h 1669264"/>
              <a:gd name="connsiteX347" fmla="*/ 106460 w 1660940"/>
              <a:gd name="connsiteY347" fmla="*/ 720090 h 1669264"/>
              <a:gd name="connsiteX348" fmla="*/ 152180 w 1660940"/>
              <a:gd name="connsiteY348" fmla="*/ 617220 h 1669264"/>
              <a:gd name="connsiteX349" fmla="*/ 83600 w 1660940"/>
              <a:gd name="connsiteY349" fmla="*/ 628650 h 1669264"/>
              <a:gd name="connsiteX350" fmla="*/ 60740 w 1660940"/>
              <a:gd name="connsiteY350" fmla="*/ 720090 h 1669264"/>
              <a:gd name="connsiteX351" fmla="*/ 117890 w 1660940"/>
              <a:gd name="connsiteY351" fmla="*/ 708660 h 1669264"/>
              <a:gd name="connsiteX352" fmla="*/ 152180 w 1660940"/>
              <a:gd name="connsiteY352" fmla="*/ 617220 h 1669264"/>
              <a:gd name="connsiteX353" fmla="*/ 117890 w 1660940"/>
              <a:gd name="connsiteY353" fmla="*/ 628650 h 1669264"/>
              <a:gd name="connsiteX354" fmla="*/ 106460 w 1660940"/>
              <a:gd name="connsiteY354" fmla="*/ 662940 h 1669264"/>
              <a:gd name="connsiteX355" fmla="*/ 83600 w 1660940"/>
              <a:gd name="connsiteY355" fmla="*/ 822960 h 1669264"/>
              <a:gd name="connsiteX356" fmla="*/ 95030 w 1660940"/>
              <a:gd name="connsiteY356" fmla="*/ 937260 h 1669264"/>
              <a:gd name="connsiteX357" fmla="*/ 140750 w 1660940"/>
              <a:gd name="connsiteY357" fmla="*/ 925830 h 1669264"/>
              <a:gd name="connsiteX358" fmla="*/ 163610 w 1660940"/>
              <a:gd name="connsiteY358" fmla="*/ 891540 h 1669264"/>
              <a:gd name="connsiteX359" fmla="*/ 175040 w 1660940"/>
              <a:gd name="connsiteY359" fmla="*/ 834390 h 1669264"/>
              <a:gd name="connsiteX360" fmla="*/ 186470 w 1660940"/>
              <a:gd name="connsiteY360" fmla="*/ 800100 h 1669264"/>
              <a:gd name="connsiteX361" fmla="*/ 175040 w 1660940"/>
              <a:gd name="connsiteY361" fmla="*/ 754380 h 1669264"/>
              <a:gd name="connsiteX362" fmla="*/ 152180 w 1660940"/>
              <a:gd name="connsiteY362" fmla="*/ 845820 h 1669264"/>
              <a:gd name="connsiteX363" fmla="*/ 186470 w 1660940"/>
              <a:gd name="connsiteY363" fmla="*/ 960120 h 1669264"/>
              <a:gd name="connsiteX364" fmla="*/ 243620 w 1660940"/>
              <a:gd name="connsiteY364" fmla="*/ 925830 h 1669264"/>
              <a:gd name="connsiteX365" fmla="*/ 289340 w 1660940"/>
              <a:gd name="connsiteY365" fmla="*/ 822960 h 1669264"/>
              <a:gd name="connsiteX366" fmla="*/ 300770 w 1660940"/>
              <a:gd name="connsiteY366" fmla="*/ 754380 h 1669264"/>
              <a:gd name="connsiteX367" fmla="*/ 289340 w 1660940"/>
              <a:gd name="connsiteY367" fmla="*/ 708660 h 1669264"/>
              <a:gd name="connsiteX368" fmla="*/ 266480 w 1660940"/>
              <a:gd name="connsiteY368" fmla="*/ 754380 h 1669264"/>
              <a:gd name="connsiteX369" fmla="*/ 255050 w 1660940"/>
              <a:gd name="connsiteY369" fmla="*/ 822960 h 1669264"/>
              <a:gd name="connsiteX370" fmla="*/ 266480 w 1660940"/>
              <a:gd name="connsiteY370" fmla="*/ 868680 h 1669264"/>
              <a:gd name="connsiteX371" fmla="*/ 300770 w 1660940"/>
              <a:gd name="connsiteY371" fmla="*/ 811530 h 1669264"/>
              <a:gd name="connsiteX372" fmla="*/ 289340 w 1660940"/>
              <a:gd name="connsiteY372" fmla="*/ 880110 h 1669264"/>
              <a:gd name="connsiteX373" fmla="*/ 300770 w 1660940"/>
              <a:gd name="connsiteY373" fmla="*/ 1062990 h 1669264"/>
              <a:gd name="connsiteX374" fmla="*/ 323630 w 1660940"/>
              <a:gd name="connsiteY374" fmla="*/ 1108710 h 1669264"/>
              <a:gd name="connsiteX375" fmla="*/ 335060 w 1660940"/>
              <a:gd name="connsiteY375" fmla="*/ 1143000 h 1669264"/>
              <a:gd name="connsiteX376" fmla="*/ 300770 w 1660940"/>
              <a:gd name="connsiteY376" fmla="*/ 1131570 h 1669264"/>
              <a:gd name="connsiteX377" fmla="*/ 243620 w 1660940"/>
              <a:gd name="connsiteY377" fmla="*/ 1085850 h 1669264"/>
              <a:gd name="connsiteX378" fmla="*/ 209330 w 1660940"/>
              <a:gd name="connsiteY378" fmla="*/ 1062990 h 1669264"/>
              <a:gd name="connsiteX379" fmla="*/ 175040 w 1660940"/>
              <a:gd name="connsiteY379" fmla="*/ 1074420 h 1669264"/>
              <a:gd name="connsiteX380" fmla="*/ 163610 w 1660940"/>
              <a:gd name="connsiteY380" fmla="*/ 1143000 h 1669264"/>
              <a:gd name="connsiteX381" fmla="*/ 117890 w 1660940"/>
              <a:gd name="connsiteY381" fmla="*/ 1257300 h 1669264"/>
              <a:gd name="connsiteX382" fmla="*/ 106460 w 1660940"/>
              <a:gd name="connsiteY382" fmla="*/ 1291590 h 1669264"/>
              <a:gd name="connsiteX383" fmla="*/ 83600 w 1660940"/>
              <a:gd name="connsiteY383" fmla="*/ 1257300 h 1669264"/>
              <a:gd name="connsiteX384" fmla="*/ 197900 w 1660940"/>
              <a:gd name="connsiteY384" fmla="*/ 1383030 h 1669264"/>
              <a:gd name="connsiteX385" fmla="*/ 232190 w 1660940"/>
              <a:gd name="connsiteY385" fmla="*/ 1417320 h 1669264"/>
              <a:gd name="connsiteX386" fmla="*/ 209330 w 1660940"/>
              <a:gd name="connsiteY386" fmla="*/ 1383030 h 1669264"/>
              <a:gd name="connsiteX387" fmla="*/ 175040 w 1660940"/>
              <a:gd name="connsiteY387" fmla="*/ 1348740 h 1669264"/>
              <a:gd name="connsiteX388" fmla="*/ 140750 w 1660940"/>
              <a:gd name="connsiteY388" fmla="*/ 1291590 h 1669264"/>
              <a:gd name="connsiteX389" fmla="*/ 95030 w 1660940"/>
              <a:gd name="connsiteY389" fmla="*/ 1245870 h 1669264"/>
              <a:gd name="connsiteX390" fmla="*/ 72170 w 1660940"/>
              <a:gd name="connsiteY390" fmla="*/ 1211580 h 1669264"/>
              <a:gd name="connsiteX391" fmla="*/ 129320 w 1660940"/>
              <a:gd name="connsiteY391" fmla="*/ 1257300 h 1669264"/>
              <a:gd name="connsiteX392" fmla="*/ 300770 w 1660940"/>
              <a:gd name="connsiteY392" fmla="*/ 1451610 h 1669264"/>
              <a:gd name="connsiteX393" fmla="*/ 346490 w 1660940"/>
              <a:gd name="connsiteY393" fmla="*/ 1485900 h 1669264"/>
              <a:gd name="connsiteX394" fmla="*/ 380780 w 1660940"/>
              <a:gd name="connsiteY394" fmla="*/ 1531620 h 1669264"/>
              <a:gd name="connsiteX395" fmla="*/ 415070 w 1660940"/>
              <a:gd name="connsiteY395" fmla="*/ 1565910 h 1669264"/>
              <a:gd name="connsiteX396" fmla="*/ 380780 w 1660940"/>
              <a:gd name="connsiteY396" fmla="*/ 1485900 h 1669264"/>
              <a:gd name="connsiteX397" fmla="*/ 266480 w 1660940"/>
              <a:gd name="connsiteY397" fmla="*/ 1337310 h 1669264"/>
              <a:gd name="connsiteX398" fmla="*/ 186470 w 1660940"/>
              <a:gd name="connsiteY398" fmla="*/ 1257300 h 1669264"/>
              <a:gd name="connsiteX399" fmla="*/ 152180 w 1660940"/>
              <a:gd name="connsiteY399" fmla="*/ 1211580 h 1669264"/>
              <a:gd name="connsiteX400" fmla="*/ 197900 w 1660940"/>
              <a:gd name="connsiteY400" fmla="*/ 1234440 h 1669264"/>
              <a:gd name="connsiteX401" fmla="*/ 255050 w 1660940"/>
              <a:gd name="connsiteY401" fmla="*/ 1291590 h 1669264"/>
              <a:gd name="connsiteX402" fmla="*/ 323630 w 1660940"/>
              <a:gd name="connsiteY402" fmla="*/ 1337310 h 1669264"/>
              <a:gd name="connsiteX403" fmla="*/ 197900 w 1660940"/>
              <a:gd name="connsiteY403" fmla="*/ 1200150 h 1669264"/>
              <a:gd name="connsiteX404" fmla="*/ 152180 w 1660940"/>
              <a:gd name="connsiteY404" fmla="*/ 1131570 h 1669264"/>
              <a:gd name="connsiteX405" fmla="*/ 117890 w 1660940"/>
              <a:gd name="connsiteY405" fmla="*/ 1108710 h 1669264"/>
              <a:gd name="connsiteX406" fmla="*/ 266480 w 1660940"/>
              <a:gd name="connsiteY406" fmla="*/ 1257300 h 1669264"/>
              <a:gd name="connsiteX407" fmla="*/ 312200 w 1660940"/>
              <a:gd name="connsiteY407" fmla="*/ 1314450 h 1669264"/>
              <a:gd name="connsiteX408" fmla="*/ 357920 w 1660940"/>
              <a:gd name="connsiteY408" fmla="*/ 1360170 h 1669264"/>
              <a:gd name="connsiteX409" fmla="*/ 392210 w 1660940"/>
              <a:gd name="connsiteY409" fmla="*/ 1405890 h 1669264"/>
              <a:gd name="connsiteX410" fmla="*/ 426500 w 1660940"/>
              <a:gd name="connsiteY410" fmla="*/ 1428750 h 1669264"/>
              <a:gd name="connsiteX411" fmla="*/ 392210 w 1660940"/>
              <a:gd name="connsiteY411" fmla="*/ 1394460 h 1669264"/>
              <a:gd name="connsiteX412" fmla="*/ 255050 w 1660940"/>
              <a:gd name="connsiteY412" fmla="*/ 1245870 h 1669264"/>
              <a:gd name="connsiteX413" fmla="*/ 209330 w 1660940"/>
              <a:gd name="connsiteY413" fmla="*/ 1165860 h 1669264"/>
              <a:gd name="connsiteX414" fmla="*/ 175040 w 1660940"/>
              <a:gd name="connsiteY414" fmla="*/ 1131570 h 1669264"/>
              <a:gd name="connsiteX415" fmla="*/ 312200 w 1660940"/>
              <a:gd name="connsiteY415" fmla="*/ 1257300 h 1669264"/>
              <a:gd name="connsiteX416" fmla="*/ 346490 w 1660940"/>
              <a:gd name="connsiteY416" fmla="*/ 1303020 h 1669264"/>
              <a:gd name="connsiteX417" fmla="*/ 392210 w 1660940"/>
              <a:gd name="connsiteY417" fmla="*/ 1325880 h 1669264"/>
              <a:gd name="connsiteX418" fmla="*/ 426500 w 1660940"/>
              <a:gd name="connsiteY418" fmla="*/ 1360170 h 1669264"/>
              <a:gd name="connsiteX419" fmla="*/ 346490 w 1660940"/>
              <a:gd name="connsiteY419" fmla="*/ 1245870 h 1669264"/>
              <a:gd name="connsiteX420" fmla="*/ 232190 w 1660940"/>
              <a:gd name="connsiteY420" fmla="*/ 1108710 h 1669264"/>
              <a:gd name="connsiteX421" fmla="*/ 197900 w 1660940"/>
              <a:gd name="connsiteY421" fmla="*/ 1040130 h 1669264"/>
              <a:gd name="connsiteX422" fmla="*/ 175040 w 1660940"/>
              <a:gd name="connsiteY422" fmla="*/ 1005840 h 1669264"/>
              <a:gd name="connsiteX423" fmla="*/ 255050 w 1660940"/>
              <a:gd name="connsiteY423" fmla="*/ 1074420 h 1669264"/>
              <a:gd name="connsiteX424" fmla="*/ 369350 w 1660940"/>
              <a:gd name="connsiteY424" fmla="*/ 1188720 h 1669264"/>
              <a:gd name="connsiteX425" fmla="*/ 415070 w 1660940"/>
              <a:gd name="connsiteY425" fmla="*/ 1234440 h 1669264"/>
              <a:gd name="connsiteX426" fmla="*/ 495080 w 1660940"/>
              <a:gd name="connsiteY426" fmla="*/ 1303020 h 1669264"/>
              <a:gd name="connsiteX427" fmla="*/ 369350 w 1660940"/>
              <a:gd name="connsiteY427" fmla="*/ 1131570 h 1669264"/>
              <a:gd name="connsiteX428" fmla="*/ 335060 w 1660940"/>
              <a:gd name="connsiteY428" fmla="*/ 1097280 h 1669264"/>
              <a:gd name="connsiteX429" fmla="*/ 323630 w 1660940"/>
              <a:gd name="connsiteY429" fmla="*/ 1062990 h 1669264"/>
              <a:gd name="connsiteX430" fmla="*/ 437930 w 1660940"/>
              <a:gd name="connsiteY430" fmla="*/ 1188720 h 1669264"/>
              <a:gd name="connsiteX431" fmla="*/ 460790 w 1660940"/>
              <a:gd name="connsiteY431" fmla="*/ 1223010 h 1669264"/>
              <a:gd name="connsiteX432" fmla="*/ 495080 w 1660940"/>
              <a:gd name="connsiteY432" fmla="*/ 1257300 h 1669264"/>
              <a:gd name="connsiteX433" fmla="*/ 346490 w 1660940"/>
              <a:gd name="connsiteY433" fmla="*/ 1040130 h 1669264"/>
              <a:gd name="connsiteX434" fmla="*/ 323630 w 1660940"/>
              <a:gd name="connsiteY434" fmla="*/ 1005840 h 1669264"/>
              <a:gd name="connsiteX435" fmla="*/ 289340 w 1660940"/>
              <a:gd name="connsiteY435" fmla="*/ 971550 h 1669264"/>
              <a:gd name="connsiteX436" fmla="*/ 392210 w 1660940"/>
              <a:gd name="connsiteY436" fmla="*/ 1062990 h 1669264"/>
              <a:gd name="connsiteX437" fmla="*/ 563660 w 1660940"/>
              <a:gd name="connsiteY437" fmla="*/ 1234440 h 1669264"/>
              <a:gd name="connsiteX438" fmla="*/ 426500 w 1660940"/>
              <a:gd name="connsiteY438" fmla="*/ 1028700 h 1669264"/>
              <a:gd name="connsiteX439" fmla="*/ 357920 w 1660940"/>
              <a:gd name="connsiteY439" fmla="*/ 960120 h 1669264"/>
              <a:gd name="connsiteX440" fmla="*/ 335060 w 1660940"/>
              <a:gd name="connsiteY440" fmla="*/ 925830 h 1669264"/>
              <a:gd name="connsiteX441" fmla="*/ 449360 w 1660940"/>
              <a:gd name="connsiteY441" fmla="*/ 1040130 h 1669264"/>
              <a:gd name="connsiteX442" fmla="*/ 643670 w 1660940"/>
              <a:gd name="connsiteY442" fmla="*/ 1268730 h 1669264"/>
              <a:gd name="connsiteX443" fmla="*/ 609380 w 1660940"/>
              <a:gd name="connsiteY443" fmla="*/ 1234440 h 1669264"/>
              <a:gd name="connsiteX444" fmla="*/ 575090 w 1660940"/>
              <a:gd name="connsiteY444" fmla="*/ 1177290 h 1669264"/>
              <a:gd name="connsiteX445" fmla="*/ 540800 w 1660940"/>
              <a:gd name="connsiteY445" fmla="*/ 1143000 h 1669264"/>
              <a:gd name="connsiteX446" fmla="*/ 517940 w 1660940"/>
              <a:gd name="connsiteY446" fmla="*/ 1108710 h 1669264"/>
              <a:gd name="connsiteX447" fmla="*/ 620810 w 1660940"/>
              <a:gd name="connsiteY447" fmla="*/ 1188720 h 1669264"/>
              <a:gd name="connsiteX448" fmla="*/ 655100 w 1660940"/>
              <a:gd name="connsiteY448" fmla="*/ 1211580 h 1669264"/>
              <a:gd name="connsiteX449" fmla="*/ 575090 w 1660940"/>
              <a:gd name="connsiteY449" fmla="*/ 1188720 h 1669264"/>
              <a:gd name="connsiteX450" fmla="*/ 677960 w 1660940"/>
              <a:gd name="connsiteY450" fmla="*/ 1280160 h 1669264"/>
              <a:gd name="connsiteX451" fmla="*/ 815120 w 1660940"/>
              <a:gd name="connsiteY451" fmla="*/ 1417320 h 1669264"/>
              <a:gd name="connsiteX452" fmla="*/ 860840 w 1660940"/>
              <a:gd name="connsiteY452" fmla="*/ 1451610 h 1669264"/>
              <a:gd name="connsiteX453" fmla="*/ 883700 w 1660940"/>
              <a:gd name="connsiteY453" fmla="*/ 1485900 h 1669264"/>
              <a:gd name="connsiteX454" fmla="*/ 746540 w 1660940"/>
              <a:gd name="connsiteY454" fmla="*/ 1474470 h 1669264"/>
              <a:gd name="connsiteX455" fmla="*/ 666530 w 1660940"/>
              <a:gd name="connsiteY455" fmla="*/ 1440180 h 1669264"/>
              <a:gd name="connsiteX456" fmla="*/ 746540 w 1660940"/>
              <a:gd name="connsiteY456" fmla="*/ 1428750 h 1669264"/>
              <a:gd name="connsiteX457" fmla="*/ 803690 w 1660940"/>
              <a:gd name="connsiteY457" fmla="*/ 1440180 h 1669264"/>
              <a:gd name="connsiteX458" fmla="*/ 769400 w 1660940"/>
              <a:gd name="connsiteY458" fmla="*/ 1463040 h 1669264"/>
              <a:gd name="connsiteX459" fmla="*/ 712250 w 1660940"/>
              <a:gd name="connsiteY459" fmla="*/ 1474470 h 1669264"/>
              <a:gd name="connsiteX460" fmla="*/ 746540 w 1660940"/>
              <a:gd name="connsiteY460" fmla="*/ 1497330 h 1669264"/>
              <a:gd name="connsiteX461" fmla="*/ 655100 w 1660940"/>
              <a:gd name="connsiteY461" fmla="*/ 1531620 h 1669264"/>
              <a:gd name="connsiteX462" fmla="*/ 700820 w 1660940"/>
              <a:gd name="connsiteY462" fmla="*/ 1543050 h 1669264"/>
              <a:gd name="connsiteX463" fmla="*/ 655100 w 1660940"/>
              <a:gd name="connsiteY463" fmla="*/ 1554480 h 1669264"/>
              <a:gd name="connsiteX464" fmla="*/ 620810 w 1660940"/>
              <a:gd name="connsiteY464" fmla="*/ 1565910 h 1669264"/>
              <a:gd name="connsiteX465" fmla="*/ 700820 w 1660940"/>
              <a:gd name="connsiteY465" fmla="*/ 1600200 h 1669264"/>
              <a:gd name="connsiteX466" fmla="*/ 769400 w 1660940"/>
              <a:gd name="connsiteY466" fmla="*/ 1611630 h 1669264"/>
              <a:gd name="connsiteX467" fmla="*/ 677960 w 1660940"/>
              <a:gd name="connsiteY467" fmla="*/ 1645920 h 1669264"/>
              <a:gd name="connsiteX468" fmla="*/ 815120 w 1660940"/>
              <a:gd name="connsiteY468" fmla="*/ 1657350 h 1669264"/>
              <a:gd name="connsiteX469" fmla="*/ 883700 w 1660940"/>
              <a:gd name="connsiteY469" fmla="*/ 1657350 h 1669264"/>
              <a:gd name="connsiteX470" fmla="*/ 998000 w 1660940"/>
              <a:gd name="connsiteY470" fmla="*/ 1600200 h 1669264"/>
              <a:gd name="connsiteX471" fmla="*/ 1112300 w 1660940"/>
              <a:gd name="connsiteY471" fmla="*/ 1531620 h 1669264"/>
              <a:gd name="connsiteX472" fmla="*/ 1135160 w 1660940"/>
              <a:gd name="connsiteY472" fmla="*/ 1497330 h 1669264"/>
              <a:gd name="connsiteX473" fmla="*/ 998000 w 1660940"/>
              <a:gd name="connsiteY473" fmla="*/ 1531620 h 1669264"/>
              <a:gd name="connsiteX474" fmla="*/ 1032290 w 1660940"/>
              <a:gd name="connsiteY474" fmla="*/ 1508760 h 1669264"/>
              <a:gd name="connsiteX475" fmla="*/ 1169450 w 1660940"/>
              <a:gd name="connsiteY475" fmla="*/ 1428750 h 1669264"/>
              <a:gd name="connsiteX476" fmla="*/ 1078010 w 1660940"/>
              <a:gd name="connsiteY476" fmla="*/ 1417320 h 1669264"/>
              <a:gd name="connsiteX477" fmla="*/ 860840 w 1660940"/>
              <a:gd name="connsiteY477" fmla="*/ 1417320 h 1669264"/>
              <a:gd name="connsiteX478" fmla="*/ 952280 w 1660940"/>
              <a:gd name="connsiteY478" fmla="*/ 1337310 h 1669264"/>
              <a:gd name="connsiteX479" fmla="*/ 1089440 w 1660940"/>
              <a:gd name="connsiteY479" fmla="*/ 1291590 h 1669264"/>
              <a:gd name="connsiteX480" fmla="*/ 1032290 w 1660940"/>
              <a:gd name="connsiteY480" fmla="*/ 1280160 h 1669264"/>
              <a:gd name="connsiteX481" fmla="*/ 586520 w 1660940"/>
              <a:gd name="connsiteY481" fmla="*/ 1268730 h 1669264"/>
              <a:gd name="connsiteX482" fmla="*/ 643670 w 1660940"/>
              <a:gd name="connsiteY482" fmla="*/ 1200150 h 1669264"/>
              <a:gd name="connsiteX483" fmla="*/ 723680 w 1660940"/>
              <a:gd name="connsiteY483" fmla="*/ 1154430 h 1669264"/>
              <a:gd name="connsiteX484" fmla="*/ 826550 w 1660940"/>
              <a:gd name="connsiteY484" fmla="*/ 1120140 h 1669264"/>
              <a:gd name="connsiteX485" fmla="*/ 895130 w 1660940"/>
              <a:gd name="connsiteY485" fmla="*/ 1108710 h 1669264"/>
              <a:gd name="connsiteX486" fmla="*/ 952280 w 1660940"/>
              <a:gd name="connsiteY486" fmla="*/ 1097280 h 1669264"/>
              <a:gd name="connsiteX487" fmla="*/ 998000 w 1660940"/>
              <a:gd name="connsiteY487" fmla="*/ 1085850 h 1669264"/>
              <a:gd name="connsiteX488" fmla="*/ 1043720 w 1660940"/>
              <a:gd name="connsiteY488" fmla="*/ 1062990 h 1669264"/>
              <a:gd name="connsiteX489" fmla="*/ 895130 w 1660940"/>
              <a:gd name="connsiteY489" fmla="*/ 1085850 h 1669264"/>
              <a:gd name="connsiteX490" fmla="*/ 769400 w 1660940"/>
              <a:gd name="connsiteY490" fmla="*/ 1120140 h 1669264"/>
              <a:gd name="connsiteX491" fmla="*/ 735110 w 1660940"/>
              <a:gd name="connsiteY491" fmla="*/ 1131570 h 1669264"/>
              <a:gd name="connsiteX492" fmla="*/ 677960 w 1660940"/>
              <a:gd name="connsiteY492" fmla="*/ 1143000 h 1669264"/>
              <a:gd name="connsiteX493" fmla="*/ 643670 w 1660940"/>
              <a:gd name="connsiteY493" fmla="*/ 1154430 h 1669264"/>
              <a:gd name="connsiteX494" fmla="*/ 689390 w 1660940"/>
              <a:gd name="connsiteY494" fmla="*/ 1131570 h 1669264"/>
              <a:gd name="connsiteX495" fmla="*/ 895130 w 1660940"/>
              <a:gd name="connsiteY495" fmla="*/ 1074420 h 1669264"/>
              <a:gd name="connsiteX496" fmla="*/ 929420 w 1660940"/>
              <a:gd name="connsiteY496" fmla="*/ 1062990 h 1669264"/>
              <a:gd name="connsiteX497" fmla="*/ 689390 w 1660940"/>
              <a:gd name="connsiteY497" fmla="*/ 1165860 h 1669264"/>
              <a:gd name="connsiteX498" fmla="*/ 529370 w 1660940"/>
              <a:gd name="connsiteY498" fmla="*/ 1223010 h 1669264"/>
              <a:gd name="connsiteX499" fmla="*/ 472220 w 1660940"/>
              <a:gd name="connsiteY499" fmla="*/ 1257300 h 1669264"/>
              <a:gd name="connsiteX500" fmla="*/ 735110 w 1660940"/>
              <a:gd name="connsiteY500" fmla="*/ 1097280 h 1669264"/>
              <a:gd name="connsiteX501" fmla="*/ 906560 w 1660940"/>
              <a:gd name="connsiteY501" fmla="*/ 1040130 h 1669264"/>
              <a:gd name="connsiteX502" fmla="*/ 849410 w 1660940"/>
              <a:gd name="connsiteY502" fmla="*/ 1028700 h 1669264"/>
              <a:gd name="connsiteX503" fmla="*/ 757970 w 1660940"/>
              <a:gd name="connsiteY503" fmla="*/ 1040130 h 1669264"/>
              <a:gd name="connsiteX504" fmla="*/ 586520 w 1660940"/>
              <a:gd name="connsiteY504" fmla="*/ 1097280 h 1669264"/>
              <a:gd name="connsiteX505" fmla="*/ 540800 w 1660940"/>
              <a:gd name="connsiteY505" fmla="*/ 1108710 h 1669264"/>
              <a:gd name="connsiteX506" fmla="*/ 620810 w 1660940"/>
              <a:gd name="connsiteY506" fmla="*/ 1085850 h 1669264"/>
              <a:gd name="connsiteX507" fmla="*/ 872270 w 1660940"/>
              <a:gd name="connsiteY507" fmla="*/ 948690 h 1669264"/>
              <a:gd name="connsiteX508" fmla="*/ 952280 w 1660940"/>
              <a:gd name="connsiteY508" fmla="*/ 925830 h 1669264"/>
              <a:gd name="connsiteX509" fmla="*/ 986570 w 1660940"/>
              <a:gd name="connsiteY509" fmla="*/ 914400 h 1669264"/>
              <a:gd name="connsiteX510" fmla="*/ 1055150 w 1660940"/>
              <a:gd name="connsiteY510" fmla="*/ 868680 h 1669264"/>
              <a:gd name="connsiteX511" fmla="*/ 895130 w 1660940"/>
              <a:gd name="connsiteY511" fmla="*/ 902970 h 1669264"/>
              <a:gd name="connsiteX512" fmla="*/ 815120 w 1660940"/>
              <a:gd name="connsiteY512" fmla="*/ 914400 h 1669264"/>
              <a:gd name="connsiteX513" fmla="*/ 689390 w 1660940"/>
              <a:gd name="connsiteY513" fmla="*/ 948690 h 1669264"/>
              <a:gd name="connsiteX514" fmla="*/ 723680 w 1660940"/>
              <a:gd name="connsiteY514" fmla="*/ 902970 h 1669264"/>
              <a:gd name="connsiteX515" fmla="*/ 963710 w 1660940"/>
              <a:gd name="connsiteY515" fmla="*/ 754380 h 1669264"/>
              <a:gd name="connsiteX516" fmla="*/ 1009430 w 1660940"/>
              <a:gd name="connsiteY516" fmla="*/ 720090 h 1669264"/>
              <a:gd name="connsiteX517" fmla="*/ 1043720 w 1660940"/>
              <a:gd name="connsiteY517" fmla="*/ 697230 h 1669264"/>
              <a:gd name="connsiteX518" fmla="*/ 906560 w 1660940"/>
              <a:gd name="connsiteY518" fmla="*/ 685800 h 1669264"/>
              <a:gd name="connsiteX519" fmla="*/ 746540 w 1660940"/>
              <a:gd name="connsiteY519" fmla="*/ 731520 h 1669264"/>
              <a:gd name="connsiteX520" fmla="*/ 643670 w 1660940"/>
              <a:gd name="connsiteY520" fmla="*/ 754380 h 1669264"/>
              <a:gd name="connsiteX521" fmla="*/ 472220 w 1660940"/>
              <a:gd name="connsiteY521" fmla="*/ 800100 h 1669264"/>
              <a:gd name="connsiteX522" fmla="*/ 415070 w 1660940"/>
              <a:gd name="connsiteY522" fmla="*/ 834390 h 1669264"/>
              <a:gd name="connsiteX523" fmla="*/ 346490 w 1660940"/>
              <a:gd name="connsiteY523" fmla="*/ 857250 h 1669264"/>
              <a:gd name="connsiteX524" fmla="*/ 517940 w 1660940"/>
              <a:gd name="connsiteY524" fmla="*/ 742950 h 1669264"/>
              <a:gd name="connsiteX525" fmla="*/ 735110 w 1660940"/>
              <a:gd name="connsiteY525" fmla="*/ 617220 h 1669264"/>
              <a:gd name="connsiteX526" fmla="*/ 769400 w 1660940"/>
              <a:gd name="connsiteY526" fmla="*/ 582930 h 1669264"/>
              <a:gd name="connsiteX527" fmla="*/ 746540 w 1660940"/>
              <a:gd name="connsiteY527" fmla="*/ 594360 h 1669264"/>
              <a:gd name="connsiteX528" fmla="*/ 666530 w 1660940"/>
              <a:gd name="connsiteY528" fmla="*/ 605790 h 1669264"/>
              <a:gd name="connsiteX529" fmla="*/ 597950 w 1660940"/>
              <a:gd name="connsiteY529" fmla="*/ 651510 h 1669264"/>
              <a:gd name="connsiteX530" fmla="*/ 655100 w 1660940"/>
              <a:gd name="connsiteY530" fmla="*/ 605790 h 1669264"/>
              <a:gd name="connsiteX531" fmla="*/ 735110 w 1660940"/>
              <a:gd name="connsiteY531" fmla="*/ 560070 h 1669264"/>
              <a:gd name="connsiteX532" fmla="*/ 769400 w 1660940"/>
              <a:gd name="connsiteY532" fmla="*/ 514350 h 1669264"/>
              <a:gd name="connsiteX533" fmla="*/ 837980 w 1660940"/>
              <a:gd name="connsiteY533" fmla="*/ 480060 h 1669264"/>
              <a:gd name="connsiteX534" fmla="*/ 872270 w 1660940"/>
              <a:gd name="connsiteY534" fmla="*/ 457200 h 1669264"/>
              <a:gd name="connsiteX535" fmla="*/ 757970 w 1660940"/>
              <a:gd name="connsiteY535" fmla="*/ 480060 h 1669264"/>
              <a:gd name="connsiteX536" fmla="*/ 529370 w 1660940"/>
              <a:gd name="connsiteY536" fmla="*/ 571500 h 1669264"/>
              <a:gd name="connsiteX537" fmla="*/ 426500 w 1660940"/>
              <a:gd name="connsiteY537" fmla="*/ 594360 h 1669264"/>
              <a:gd name="connsiteX538" fmla="*/ 460790 w 1660940"/>
              <a:gd name="connsiteY538" fmla="*/ 571500 h 1669264"/>
              <a:gd name="connsiteX539" fmla="*/ 517940 w 1660940"/>
              <a:gd name="connsiteY539" fmla="*/ 525780 h 1669264"/>
              <a:gd name="connsiteX540" fmla="*/ 575090 w 1660940"/>
              <a:gd name="connsiteY540" fmla="*/ 502920 h 1669264"/>
              <a:gd name="connsiteX541" fmla="*/ 689390 w 1660940"/>
              <a:gd name="connsiteY541" fmla="*/ 434340 h 1669264"/>
              <a:gd name="connsiteX542" fmla="*/ 735110 w 1660940"/>
              <a:gd name="connsiteY542" fmla="*/ 411480 h 1669264"/>
              <a:gd name="connsiteX543" fmla="*/ 586520 w 1660940"/>
              <a:gd name="connsiteY543" fmla="*/ 480060 h 1669264"/>
              <a:gd name="connsiteX544" fmla="*/ 449360 w 1660940"/>
              <a:gd name="connsiteY544" fmla="*/ 537210 h 1669264"/>
              <a:gd name="connsiteX545" fmla="*/ 380780 w 1660940"/>
              <a:gd name="connsiteY545" fmla="*/ 582930 h 1669264"/>
              <a:gd name="connsiteX546" fmla="*/ 586520 w 1660940"/>
              <a:gd name="connsiteY546" fmla="*/ 445770 h 1669264"/>
              <a:gd name="connsiteX547" fmla="*/ 643670 w 1660940"/>
              <a:gd name="connsiteY547" fmla="*/ 377190 h 1669264"/>
              <a:gd name="connsiteX548" fmla="*/ 529370 w 1660940"/>
              <a:gd name="connsiteY548" fmla="*/ 445770 h 1669264"/>
              <a:gd name="connsiteX549" fmla="*/ 483650 w 1660940"/>
              <a:gd name="connsiteY549" fmla="*/ 480060 h 1669264"/>
              <a:gd name="connsiteX550" fmla="*/ 437930 w 1660940"/>
              <a:gd name="connsiteY550" fmla="*/ 502920 h 1669264"/>
              <a:gd name="connsiteX551" fmla="*/ 472220 w 1660940"/>
              <a:gd name="connsiteY551" fmla="*/ 457200 h 1669264"/>
              <a:gd name="connsiteX552" fmla="*/ 495080 w 1660940"/>
              <a:gd name="connsiteY552" fmla="*/ 422910 h 1669264"/>
              <a:gd name="connsiteX553" fmla="*/ 346490 w 1660940"/>
              <a:gd name="connsiteY553" fmla="*/ 525780 h 1669264"/>
              <a:gd name="connsiteX554" fmla="*/ 243620 w 1660940"/>
              <a:gd name="connsiteY554" fmla="*/ 651510 h 1669264"/>
              <a:gd name="connsiteX555" fmla="*/ 220760 w 1660940"/>
              <a:gd name="connsiteY555" fmla="*/ 697230 h 1669264"/>
              <a:gd name="connsiteX556" fmla="*/ 289340 w 1660940"/>
              <a:gd name="connsiteY556" fmla="*/ 525780 h 1669264"/>
              <a:gd name="connsiteX557" fmla="*/ 277910 w 1660940"/>
              <a:gd name="connsiteY557" fmla="*/ 560070 h 1669264"/>
              <a:gd name="connsiteX558" fmla="*/ 243620 w 1660940"/>
              <a:gd name="connsiteY558" fmla="*/ 651510 h 1669264"/>
              <a:gd name="connsiteX559" fmla="*/ 255050 w 1660940"/>
              <a:gd name="connsiteY559" fmla="*/ 617220 h 1669264"/>
              <a:gd name="connsiteX560" fmla="*/ 300770 w 1660940"/>
              <a:gd name="connsiteY560" fmla="*/ 525780 h 1669264"/>
              <a:gd name="connsiteX561" fmla="*/ 163610 w 1660940"/>
              <a:gd name="connsiteY561" fmla="*/ 697230 h 1669264"/>
              <a:gd name="connsiteX562" fmla="*/ 83600 w 1660940"/>
              <a:gd name="connsiteY562" fmla="*/ 800100 h 1669264"/>
              <a:gd name="connsiteX563" fmla="*/ 72170 w 1660940"/>
              <a:gd name="connsiteY563" fmla="*/ 754380 h 1669264"/>
              <a:gd name="connsiteX564" fmla="*/ 106460 w 1660940"/>
              <a:gd name="connsiteY564" fmla="*/ 697230 h 1669264"/>
              <a:gd name="connsiteX565" fmla="*/ 129320 w 1660940"/>
              <a:gd name="connsiteY565" fmla="*/ 640080 h 1669264"/>
              <a:gd name="connsiteX566" fmla="*/ 140750 w 1660940"/>
              <a:gd name="connsiteY566" fmla="*/ 605790 h 1669264"/>
              <a:gd name="connsiteX567" fmla="*/ 175040 w 1660940"/>
              <a:gd name="connsiteY567" fmla="*/ 582930 h 1669264"/>
              <a:gd name="connsiteX568" fmla="*/ 186470 w 1660940"/>
              <a:gd name="connsiteY568" fmla="*/ 548640 h 1669264"/>
              <a:gd name="connsiteX569" fmla="*/ 209330 w 1660940"/>
              <a:gd name="connsiteY569" fmla="*/ 514350 h 1669264"/>
              <a:gd name="connsiteX570" fmla="*/ 175040 w 1660940"/>
              <a:gd name="connsiteY570" fmla="*/ 560070 h 1669264"/>
              <a:gd name="connsiteX571" fmla="*/ 255050 w 1660940"/>
              <a:gd name="connsiteY571" fmla="*/ 422910 h 1669264"/>
              <a:gd name="connsiteX572" fmla="*/ 289340 w 1660940"/>
              <a:gd name="connsiteY572" fmla="*/ 354330 h 1669264"/>
              <a:gd name="connsiteX573" fmla="*/ 232190 w 1660940"/>
              <a:gd name="connsiteY573" fmla="*/ 377190 h 1669264"/>
              <a:gd name="connsiteX574" fmla="*/ 186470 w 1660940"/>
              <a:gd name="connsiteY574" fmla="*/ 422910 h 1669264"/>
              <a:gd name="connsiteX575" fmla="*/ 220760 w 1660940"/>
              <a:gd name="connsiteY575" fmla="*/ 365760 h 1669264"/>
              <a:gd name="connsiteX576" fmla="*/ 289340 w 1660940"/>
              <a:gd name="connsiteY576" fmla="*/ 285750 h 1669264"/>
              <a:gd name="connsiteX577" fmla="*/ 335060 w 1660940"/>
              <a:gd name="connsiteY577" fmla="*/ 217170 h 1669264"/>
              <a:gd name="connsiteX578" fmla="*/ 346490 w 1660940"/>
              <a:gd name="connsiteY578" fmla="*/ 182880 h 1669264"/>
              <a:gd name="connsiteX579" fmla="*/ 266480 w 1660940"/>
              <a:gd name="connsiteY579" fmla="*/ 228600 h 1669264"/>
              <a:gd name="connsiteX580" fmla="*/ 232190 w 1660940"/>
              <a:gd name="connsiteY580" fmla="*/ 251460 h 1669264"/>
              <a:gd name="connsiteX581" fmla="*/ 346490 w 1660940"/>
              <a:gd name="connsiteY581" fmla="*/ 171450 h 1669264"/>
              <a:gd name="connsiteX582" fmla="*/ 415070 w 1660940"/>
              <a:gd name="connsiteY582" fmla="*/ 102870 h 1669264"/>
              <a:gd name="connsiteX583" fmla="*/ 357920 w 1660940"/>
              <a:gd name="connsiteY583" fmla="*/ 182880 h 1669264"/>
              <a:gd name="connsiteX584" fmla="*/ 335060 w 1660940"/>
              <a:gd name="connsiteY584" fmla="*/ 228600 h 1669264"/>
              <a:gd name="connsiteX585" fmla="*/ 312200 w 1660940"/>
              <a:gd name="connsiteY585" fmla="*/ 262890 h 1669264"/>
              <a:gd name="connsiteX586" fmla="*/ 437930 w 1660940"/>
              <a:gd name="connsiteY586" fmla="*/ 251460 h 1669264"/>
              <a:gd name="connsiteX587" fmla="*/ 643670 w 1660940"/>
              <a:gd name="connsiteY587" fmla="*/ 262890 h 1669264"/>
              <a:gd name="connsiteX588" fmla="*/ 666530 w 1660940"/>
              <a:gd name="connsiteY588" fmla="*/ 320040 h 1669264"/>
              <a:gd name="connsiteX589" fmla="*/ 677960 w 1660940"/>
              <a:gd name="connsiteY589" fmla="*/ 400050 h 1669264"/>
              <a:gd name="connsiteX590" fmla="*/ 655100 w 1660940"/>
              <a:gd name="connsiteY590" fmla="*/ 434340 h 1669264"/>
              <a:gd name="connsiteX591" fmla="*/ 563660 w 1660940"/>
              <a:gd name="connsiteY591" fmla="*/ 468630 h 1669264"/>
              <a:gd name="connsiteX592" fmla="*/ 563660 w 1660940"/>
              <a:gd name="connsiteY592" fmla="*/ 320040 h 1669264"/>
              <a:gd name="connsiteX593" fmla="*/ 609380 w 1660940"/>
              <a:gd name="connsiteY593" fmla="*/ 285750 h 1669264"/>
              <a:gd name="connsiteX594" fmla="*/ 655100 w 1660940"/>
              <a:gd name="connsiteY594" fmla="*/ 297180 h 1669264"/>
              <a:gd name="connsiteX595" fmla="*/ 666530 w 1660940"/>
              <a:gd name="connsiteY595" fmla="*/ 342900 h 1669264"/>
              <a:gd name="connsiteX596" fmla="*/ 620810 w 1660940"/>
              <a:gd name="connsiteY596" fmla="*/ 400050 h 1669264"/>
              <a:gd name="connsiteX597" fmla="*/ 495080 w 1660940"/>
              <a:gd name="connsiteY597" fmla="*/ 468630 h 1669264"/>
              <a:gd name="connsiteX598" fmla="*/ 426500 w 1660940"/>
              <a:gd name="connsiteY598" fmla="*/ 411480 h 1669264"/>
              <a:gd name="connsiteX599" fmla="*/ 529370 w 1660940"/>
              <a:gd name="connsiteY599" fmla="*/ 217170 h 1669264"/>
              <a:gd name="connsiteX600" fmla="*/ 586520 w 1660940"/>
              <a:gd name="connsiteY600" fmla="*/ 148590 h 1669264"/>
              <a:gd name="connsiteX601" fmla="*/ 666530 w 1660940"/>
              <a:gd name="connsiteY601" fmla="*/ 114300 h 1669264"/>
              <a:gd name="connsiteX602" fmla="*/ 677960 w 1660940"/>
              <a:gd name="connsiteY602" fmla="*/ 320040 h 1669264"/>
              <a:gd name="connsiteX603" fmla="*/ 632240 w 1660940"/>
              <a:gd name="connsiteY603" fmla="*/ 354330 h 1669264"/>
              <a:gd name="connsiteX604" fmla="*/ 609380 w 1660940"/>
              <a:gd name="connsiteY604" fmla="*/ 285750 h 1669264"/>
              <a:gd name="connsiteX605" fmla="*/ 666530 w 1660940"/>
              <a:gd name="connsiteY605" fmla="*/ 228600 h 1669264"/>
              <a:gd name="connsiteX606" fmla="*/ 746540 w 1660940"/>
              <a:gd name="connsiteY606" fmla="*/ 160020 h 1669264"/>
              <a:gd name="connsiteX607" fmla="*/ 883700 w 1660940"/>
              <a:gd name="connsiteY607" fmla="*/ 194310 h 1669264"/>
              <a:gd name="connsiteX608" fmla="*/ 895130 w 1660940"/>
              <a:gd name="connsiteY608" fmla="*/ 320040 h 1669264"/>
              <a:gd name="connsiteX609" fmla="*/ 849410 w 1660940"/>
              <a:gd name="connsiteY609" fmla="*/ 331470 h 1669264"/>
              <a:gd name="connsiteX610" fmla="*/ 826550 w 1660940"/>
              <a:gd name="connsiteY610" fmla="*/ 297180 h 1669264"/>
              <a:gd name="connsiteX611" fmla="*/ 906560 w 1660940"/>
              <a:gd name="connsiteY611" fmla="*/ 228600 h 1669264"/>
              <a:gd name="connsiteX612" fmla="*/ 963710 w 1660940"/>
              <a:gd name="connsiteY612" fmla="*/ 205740 h 1669264"/>
              <a:gd name="connsiteX613" fmla="*/ 1089440 w 1660940"/>
              <a:gd name="connsiteY613" fmla="*/ 217170 h 1669264"/>
              <a:gd name="connsiteX614" fmla="*/ 1078010 w 1660940"/>
              <a:gd name="connsiteY614" fmla="*/ 262890 h 1669264"/>
              <a:gd name="connsiteX615" fmla="*/ 1043720 w 1660940"/>
              <a:gd name="connsiteY615" fmla="*/ 274320 h 1669264"/>
              <a:gd name="connsiteX616" fmla="*/ 998000 w 1660940"/>
              <a:gd name="connsiteY616" fmla="*/ 262890 h 1669264"/>
              <a:gd name="connsiteX617" fmla="*/ 1055150 w 1660940"/>
              <a:gd name="connsiteY617" fmla="*/ 228600 h 1669264"/>
              <a:gd name="connsiteX618" fmla="*/ 1158020 w 1660940"/>
              <a:gd name="connsiteY618" fmla="*/ 251460 h 1669264"/>
              <a:gd name="connsiteX619" fmla="*/ 1169450 w 1660940"/>
              <a:gd name="connsiteY619" fmla="*/ 308610 h 1669264"/>
              <a:gd name="connsiteX620" fmla="*/ 1078010 w 1660940"/>
              <a:gd name="connsiteY620" fmla="*/ 354330 h 1669264"/>
              <a:gd name="connsiteX621" fmla="*/ 1020860 w 1660940"/>
              <a:gd name="connsiteY621" fmla="*/ 342900 h 1669264"/>
              <a:gd name="connsiteX622" fmla="*/ 1078010 w 1660940"/>
              <a:gd name="connsiteY622" fmla="*/ 251460 h 1669264"/>
              <a:gd name="connsiteX623" fmla="*/ 1123730 w 1660940"/>
              <a:gd name="connsiteY623" fmla="*/ 274320 h 1669264"/>
              <a:gd name="connsiteX624" fmla="*/ 1180880 w 1660940"/>
              <a:gd name="connsiteY624" fmla="*/ 297180 h 1669264"/>
              <a:gd name="connsiteX625" fmla="*/ 1283750 w 1660940"/>
              <a:gd name="connsiteY625" fmla="*/ 308610 h 1669264"/>
              <a:gd name="connsiteX626" fmla="*/ 1295180 w 1660940"/>
              <a:gd name="connsiteY626" fmla="*/ 342900 h 1669264"/>
              <a:gd name="connsiteX627" fmla="*/ 1238030 w 1660940"/>
              <a:gd name="connsiteY627" fmla="*/ 434340 h 1669264"/>
              <a:gd name="connsiteX628" fmla="*/ 1192310 w 1660940"/>
              <a:gd name="connsiteY628" fmla="*/ 422910 h 1669264"/>
              <a:gd name="connsiteX629" fmla="*/ 1238030 w 1660940"/>
              <a:gd name="connsiteY629" fmla="*/ 354330 h 1669264"/>
              <a:gd name="connsiteX630" fmla="*/ 1318040 w 1660940"/>
              <a:gd name="connsiteY630" fmla="*/ 365760 h 1669264"/>
              <a:gd name="connsiteX631" fmla="*/ 1306610 w 1660940"/>
              <a:gd name="connsiteY631" fmla="*/ 491490 h 1669264"/>
              <a:gd name="connsiteX632" fmla="*/ 1272320 w 1660940"/>
              <a:gd name="connsiteY632" fmla="*/ 514350 h 1669264"/>
              <a:gd name="connsiteX633" fmla="*/ 1318040 w 1660940"/>
              <a:gd name="connsiteY633" fmla="*/ 502920 h 1669264"/>
              <a:gd name="connsiteX634" fmla="*/ 1375190 w 1660940"/>
              <a:gd name="connsiteY634" fmla="*/ 525780 h 1669264"/>
              <a:gd name="connsiteX635" fmla="*/ 1420910 w 1660940"/>
              <a:gd name="connsiteY635" fmla="*/ 582930 h 1669264"/>
              <a:gd name="connsiteX636" fmla="*/ 1455200 w 1660940"/>
              <a:gd name="connsiteY636" fmla="*/ 720090 h 1669264"/>
              <a:gd name="connsiteX637" fmla="*/ 1432340 w 1660940"/>
              <a:gd name="connsiteY637" fmla="*/ 765810 h 1669264"/>
              <a:gd name="connsiteX638" fmla="*/ 1409480 w 1660940"/>
              <a:gd name="connsiteY638" fmla="*/ 720090 h 1669264"/>
              <a:gd name="connsiteX639" fmla="*/ 1443770 w 1660940"/>
              <a:gd name="connsiteY639" fmla="*/ 685800 h 1669264"/>
              <a:gd name="connsiteX640" fmla="*/ 1535210 w 1660940"/>
              <a:gd name="connsiteY640" fmla="*/ 754380 h 1669264"/>
              <a:gd name="connsiteX641" fmla="*/ 1500920 w 1660940"/>
              <a:gd name="connsiteY641" fmla="*/ 960120 h 1669264"/>
              <a:gd name="connsiteX642" fmla="*/ 1363760 w 1660940"/>
              <a:gd name="connsiteY642" fmla="*/ 1051560 h 1669264"/>
              <a:gd name="connsiteX643" fmla="*/ 1329470 w 1660940"/>
              <a:gd name="connsiteY643" fmla="*/ 1040130 h 1669264"/>
              <a:gd name="connsiteX644" fmla="*/ 1340900 w 1660940"/>
              <a:gd name="connsiteY644" fmla="*/ 960120 h 1669264"/>
              <a:gd name="connsiteX645" fmla="*/ 1352330 w 1660940"/>
              <a:gd name="connsiteY645" fmla="*/ 1028700 h 1669264"/>
              <a:gd name="connsiteX646" fmla="*/ 1340900 w 1660940"/>
              <a:gd name="connsiteY646" fmla="*/ 1085850 h 1669264"/>
              <a:gd name="connsiteX647" fmla="*/ 1306610 w 1660940"/>
              <a:gd name="connsiteY647" fmla="*/ 1120140 h 1669264"/>
              <a:gd name="connsiteX648" fmla="*/ 1249460 w 1660940"/>
              <a:gd name="connsiteY648" fmla="*/ 1177290 h 1669264"/>
              <a:gd name="connsiteX649" fmla="*/ 1272320 w 1660940"/>
              <a:gd name="connsiteY649" fmla="*/ 1097280 h 1669264"/>
              <a:gd name="connsiteX650" fmla="*/ 1283750 w 1660940"/>
              <a:gd name="connsiteY650" fmla="*/ 1062990 h 1669264"/>
              <a:gd name="connsiteX651" fmla="*/ 1215170 w 1660940"/>
              <a:gd name="connsiteY651" fmla="*/ 1165860 h 1669264"/>
              <a:gd name="connsiteX652" fmla="*/ 1112300 w 1660940"/>
              <a:gd name="connsiteY652" fmla="*/ 1223010 h 1669264"/>
              <a:gd name="connsiteX653" fmla="*/ 1123730 w 1660940"/>
              <a:gd name="connsiteY653" fmla="*/ 1074420 h 1669264"/>
              <a:gd name="connsiteX654" fmla="*/ 1078010 w 1660940"/>
              <a:gd name="connsiteY654" fmla="*/ 1200150 h 1669264"/>
              <a:gd name="connsiteX655" fmla="*/ 1043720 w 1660940"/>
              <a:gd name="connsiteY655" fmla="*/ 1234440 h 1669264"/>
              <a:gd name="connsiteX656" fmla="*/ 986570 w 1660940"/>
              <a:gd name="connsiteY656" fmla="*/ 1280160 h 1669264"/>
              <a:gd name="connsiteX657" fmla="*/ 906560 w 1660940"/>
              <a:gd name="connsiteY657" fmla="*/ 1314450 h 1669264"/>
              <a:gd name="connsiteX658" fmla="*/ 792260 w 1660940"/>
              <a:gd name="connsiteY658" fmla="*/ 1348740 h 1669264"/>
              <a:gd name="connsiteX659" fmla="*/ 735110 w 1660940"/>
              <a:gd name="connsiteY659" fmla="*/ 1337310 h 1669264"/>
              <a:gd name="connsiteX660" fmla="*/ 746540 w 1660940"/>
              <a:gd name="connsiteY660" fmla="*/ 1303020 h 1669264"/>
              <a:gd name="connsiteX661" fmla="*/ 735110 w 1660940"/>
              <a:gd name="connsiteY661" fmla="*/ 1371600 h 1669264"/>
              <a:gd name="connsiteX662" fmla="*/ 700820 w 1660940"/>
              <a:gd name="connsiteY662" fmla="*/ 1394460 h 1669264"/>
              <a:gd name="connsiteX663" fmla="*/ 632240 w 1660940"/>
              <a:gd name="connsiteY663" fmla="*/ 1417320 h 1669264"/>
              <a:gd name="connsiteX664" fmla="*/ 655100 w 1660940"/>
              <a:gd name="connsiteY664" fmla="*/ 1383030 h 1669264"/>
              <a:gd name="connsiteX665" fmla="*/ 735110 w 1660940"/>
              <a:gd name="connsiteY665" fmla="*/ 1348740 h 1669264"/>
              <a:gd name="connsiteX666" fmla="*/ 723680 w 1660940"/>
              <a:gd name="connsiteY666" fmla="*/ 1417320 h 1669264"/>
              <a:gd name="connsiteX667" fmla="*/ 597950 w 1660940"/>
              <a:gd name="connsiteY667" fmla="*/ 1474470 h 1669264"/>
              <a:gd name="connsiteX668" fmla="*/ 540800 w 1660940"/>
              <a:gd name="connsiteY668" fmla="*/ 1463040 h 1669264"/>
              <a:gd name="connsiteX669" fmla="*/ 517940 w 1660940"/>
              <a:gd name="connsiteY669" fmla="*/ 1394460 h 1669264"/>
              <a:gd name="connsiteX670" fmla="*/ 415070 w 1660940"/>
              <a:gd name="connsiteY670" fmla="*/ 1337310 h 1669264"/>
              <a:gd name="connsiteX671" fmla="*/ 369350 w 1660940"/>
              <a:gd name="connsiteY671" fmla="*/ 1257300 h 1669264"/>
              <a:gd name="connsiteX672" fmla="*/ 289340 w 1660940"/>
              <a:gd name="connsiteY672" fmla="*/ 1085850 h 1669264"/>
              <a:gd name="connsiteX673" fmla="*/ 243620 w 1660940"/>
              <a:gd name="connsiteY673" fmla="*/ 1062990 h 1669264"/>
              <a:gd name="connsiteX674" fmla="*/ 232190 w 1660940"/>
              <a:gd name="connsiteY674" fmla="*/ 868680 h 1669264"/>
              <a:gd name="connsiteX675" fmla="*/ 255050 w 1660940"/>
              <a:gd name="connsiteY675" fmla="*/ 834390 h 1669264"/>
              <a:gd name="connsiteX676" fmla="*/ 243620 w 1660940"/>
              <a:gd name="connsiteY676" fmla="*/ 800100 h 1669264"/>
              <a:gd name="connsiteX677" fmla="*/ 232190 w 1660940"/>
              <a:gd name="connsiteY677" fmla="*/ 754380 h 1669264"/>
              <a:gd name="connsiteX678" fmla="*/ 209330 w 1660940"/>
              <a:gd name="connsiteY678" fmla="*/ 822960 h 1669264"/>
              <a:gd name="connsiteX679" fmla="*/ 117890 w 1660940"/>
              <a:gd name="connsiteY679" fmla="*/ 971550 h 1669264"/>
              <a:gd name="connsiteX680" fmla="*/ 95030 w 1660940"/>
              <a:gd name="connsiteY680" fmla="*/ 891540 h 1669264"/>
              <a:gd name="connsiteX681" fmla="*/ 140750 w 1660940"/>
              <a:gd name="connsiteY681" fmla="*/ 811530 h 1669264"/>
              <a:gd name="connsiteX682" fmla="*/ 186470 w 1660940"/>
              <a:gd name="connsiteY682" fmla="*/ 777240 h 1669264"/>
              <a:gd name="connsiteX683" fmla="*/ 220760 w 1660940"/>
              <a:gd name="connsiteY683" fmla="*/ 800100 h 1669264"/>
              <a:gd name="connsiteX684" fmla="*/ 277910 w 1660940"/>
              <a:gd name="connsiteY684" fmla="*/ 662940 h 1669264"/>
              <a:gd name="connsiteX685" fmla="*/ 335060 w 1660940"/>
              <a:gd name="connsiteY685" fmla="*/ 605790 h 1669264"/>
              <a:gd name="connsiteX686" fmla="*/ 357920 w 1660940"/>
              <a:gd name="connsiteY686" fmla="*/ 571500 h 1669264"/>
              <a:gd name="connsiteX687" fmla="*/ 449360 w 1660940"/>
              <a:gd name="connsiteY687" fmla="*/ 537210 h 1669264"/>
              <a:gd name="connsiteX688" fmla="*/ 472220 w 1660940"/>
              <a:gd name="connsiteY688" fmla="*/ 582930 h 1669264"/>
              <a:gd name="connsiteX689" fmla="*/ 495080 w 1660940"/>
              <a:gd name="connsiteY689" fmla="*/ 708660 h 1669264"/>
              <a:gd name="connsiteX690" fmla="*/ 483650 w 1660940"/>
              <a:gd name="connsiteY690" fmla="*/ 960120 h 1669264"/>
              <a:gd name="connsiteX691" fmla="*/ 460790 w 1660940"/>
              <a:gd name="connsiteY691" fmla="*/ 1005840 h 1669264"/>
              <a:gd name="connsiteX692" fmla="*/ 437930 w 1660940"/>
              <a:gd name="connsiteY692" fmla="*/ 948690 h 1669264"/>
              <a:gd name="connsiteX693" fmla="*/ 472220 w 1660940"/>
              <a:gd name="connsiteY693" fmla="*/ 777240 h 1669264"/>
              <a:gd name="connsiteX694" fmla="*/ 483650 w 1660940"/>
              <a:gd name="connsiteY694" fmla="*/ 731520 h 1669264"/>
              <a:gd name="connsiteX695" fmla="*/ 506510 w 1660940"/>
              <a:gd name="connsiteY695" fmla="*/ 662940 h 1669264"/>
              <a:gd name="connsiteX696" fmla="*/ 495080 w 1660940"/>
              <a:gd name="connsiteY696" fmla="*/ 880110 h 1669264"/>
              <a:gd name="connsiteX697" fmla="*/ 472220 w 1660940"/>
              <a:gd name="connsiteY697" fmla="*/ 925830 h 1669264"/>
              <a:gd name="connsiteX698" fmla="*/ 529370 w 1660940"/>
              <a:gd name="connsiteY698" fmla="*/ 788670 h 1669264"/>
              <a:gd name="connsiteX699" fmla="*/ 575090 w 1660940"/>
              <a:gd name="connsiteY699" fmla="*/ 685800 h 1669264"/>
              <a:gd name="connsiteX700" fmla="*/ 552230 w 1660940"/>
              <a:gd name="connsiteY700" fmla="*/ 1005840 h 1669264"/>
              <a:gd name="connsiteX701" fmla="*/ 529370 w 1660940"/>
              <a:gd name="connsiteY701" fmla="*/ 1074420 h 1669264"/>
              <a:gd name="connsiteX702" fmla="*/ 563660 w 1660940"/>
              <a:gd name="connsiteY702" fmla="*/ 1051560 h 1669264"/>
              <a:gd name="connsiteX703" fmla="*/ 746540 w 1660940"/>
              <a:gd name="connsiteY703" fmla="*/ 914400 h 1669264"/>
              <a:gd name="connsiteX704" fmla="*/ 769400 w 1660940"/>
              <a:gd name="connsiteY704" fmla="*/ 880110 h 1669264"/>
              <a:gd name="connsiteX705" fmla="*/ 929420 w 1660940"/>
              <a:gd name="connsiteY705" fmla="*/ 1314450 h 1669264"/>
              <a:gd name="connsiteX706" fmla="*/ 1146590 w 1660940"/>
              <a:gd name="connsiteY706" fmla="*/ 1348740 h 1669264"/>
              <a:gd name="connsiteX707" fmla="*/ 1283750 w 1660940"/>
              <a:gd name="connsiteY707" fmla="*/ 1303020 h 1669264"/>
              <a:gd name="connsiteX708" fmla="*/ 1306610 w 1660940"/>
              <a:gd name="connsiteY708" fmla="*/ 1245870 h 1669264"/>
              <a:gd name="connsiteX709" fmla="*/ 1283750 w 1660940"/>
              <a:gd name="connsiteY709" fmla="*/ 1017270 h 1669264"/>
              <a:gd name="connsiteX710" fmla="*/ 1272320 w 1660940"/>
              <a:gd name="connsiteY710" fmla="*/ 971550 h 1669264"/>
              <a:gd name="connsiteX711" fmla="*/ 1226600 w 1660940"/>
              <a:gd name="connsiteY711" fmla="*/ 1062990 h 1669264"/>
              <a:gd name="connsiteX712" fmla="*/ 1135160 w 1660940"/>
              <a:gd name="connsiteY712" fmla="*/ 994410 h 1669264"/>
              <a:gd name="connsiteX713" fmla="*/ 1146590 w 1660940"/>
              <a:gd name="connsiteY713" fmla="*/ 571500 h 1669264"/>
              <a:gd name="connsiteX714" fmla="*/ 1272320 w 1660940"/>
              <a:gd name="connsiteY714" fmla="*/ 468630 h 1669264"/>
              <a:gd name="connsiteX715" fmla="*/ 1203740 w 1660940"/>
              <a:gd name="connsiteY715" fmla="*/ 445770 h 1669264"/>
              <a:gd name="connsiteX716" fmla="*/ 1078010 w 1660940"/>
              <a:gd name="connsiteY716" fmla="*/ 422910 h 1669264"/>
              <a:gd name="connsiteX717" fmla="*/ 929420 w 1660940"/>
              <a:gd name="connsiteY717" fmla="*/ 262890 h 1669264"/>
              <a:gd name="connsiteX718" fmla="*/ 895130 w 1660940"/>
              <a:gd name="connsiteY718" fmla="*/ 171450 h 1669264"/>
              <a:gd name="connsiteX719" fmla="*/ 803690 w 1660940"/>
              <a:gd name="connsiteY719" fmla="*/ 137160 h 1669264"/>
              <a:gd name="connsiteX720" fmla="*/ 506510 w 1660940"/>
              <a:gd name="connsiteY720" fmla="*/ 102870 h 1669264"/>
              <a:gd name="connsiteX721" fmla="*/ 346490 w 1660940"/>
              <a:gd name="connsiteY721" fmla="*/ 160020 h 1669264"/>
              <a:gd name="connsiteX722" fmla="*/ 220760 w 1660940"/>
              <a:gd name="connsiteY722" fmla="*/ 308610 h 1669264"/>
              <a:gd name="connsiteX723" fmla="*/ 186470 w 1660940"/>
              <a:gd name="connsiteY723" fmla="*/ 354330 h 1669264"/>
              <a:gd name="connsiteX724" fmla="*/ 129320 w 1660940"/>
              <a:gd name="connsiteY724" fmla="*/ 480060 h 1669264"/>
              <a:gd name="connsiteX725" fmla="*/ 3590 w 1660940"/>
              <a:gd name="connsiteY725" fmla="*/ 640080 h 1669264"/>
              <a:gd name="connsiteX726" fmla="*/ 26450 w 1660940"/>
              <a:gd name="connsiteY726" fmla="*/ 582930 h 1669264"/>
              <a:gd name="connsiteX727" fmla="*/ 60740 w 1660940"/>
              <a:gd name="connsiteY727" fmla="*/ 548640 h 1669264"/>
              <a:gd name="connsiteX728" fmla="*/ 83600 w 1660940"/>
              <a:gd name="connsiteY728" fmla="*/ 514350 h 1669264"/>
              <a:gd name="connsiteX729" fmla="*/ 83600 w 1660940"/>
              <a:gd name="connsiteY729" fmla="*/ 662940 h 1669264"/>
              <a:gd name="connsiteX730" fmla="*/ 163610 w 1660940"/>
              <a:gd name="connsiteY730" fmla="*/ 788670 h 1669264"/>
              <a:gd name="connsiteX731" fmla="*/ 437930 w 1660940"/>
              <a:gd name="connsiteY731" fmla="*/ 1165860 h 1669264"/>
              <a:gd name="connsiteX732" fmla="*/ 483650 w 1660940"/>
              <a:gd name="connsiteY732" fmla="*/ 1211580 h 1669264"/>
              <a:gd name="connsiteX733" fmla="*/ 563660 w 1660940"/>
              <a:gd name="connsiteY733" fmla="*/ 1245870 h 1669264"/>
              <a:gd name="connsiteX734" fmla="*/ 689390 w 1660940"/>
              <a:gd name="connsiteY734" fmla="*/ 1257300 h 1669264"/>
              <a:gd name="connsiteX735" fmla="*/ 723680 w 1660940"/>
              <a:gd name="connsiteY735" fmla="*/ 1337310 h 1669264"/>
              <a:gd name="connsiteX736" fmla="*/ 712250 w 1660940"/>
              <a:gd name="connsiteY736" fmla="*/ 1383030 h 1669264"/>
              <a:gd name="connsiteX737" fmla="*/ 620810 w 1660940"/>
              <a:gd name="connsiteY737" fmla="*/ 1394460 h 1669264"/>
              <a:gd name="connsiteX738" fmla="*/ 632240 w 1660940"/>
              <a:gd name="connsiteY738" fmla="*/ 1428750 h 1669264"/>
              <a:gd name="connsiteX739" fmla="*/ 666530 w 1660940"/>
              <a:gd name="connsiteY739" fmla="*/ 1451610 h 1669264"/>
              <a:gd name="connsiteX740" fmla="*/ 700820 w 1660940"/>
              <a:gd name="connsiteY740" fmla="*/ 1497330 h 1669264"/>
              <a:gd name="connsiteX741" fmla="*/ 723680 w 1660940"/>
              <a:gd name="connsiteY741" fmla="*/ 1531620 h 1669264"/>
              <a:gd name="connsiteX742" fmla="*/ 792260 w 1660940"/>
              <a:gd name="connsiteY742" fmla="*/ 1554480 h 1669264"/>
              <a:gd name="connsiteX743" fmla="*/ 826550 w 1660940"/>
              <a:gd name="connsiteY743" fmla="*/ 1565910 h 1669264"/>
              <a:gd name="connsiteX744" fmla="*/ 986570 w 1660940"/>
              <a:gd name="connsiteY744" fmla="*/ 1543050 h 1669264"/>
              <a:gd name="connsiteX745" fmla="*/ 1032290 w 1660940"/>
              <a:gd name="connsiteY745" fmla="*/ 1508760 h 1669264"/>
              <a:gd name="connsiteX746" fmla="*/ 1100870 w 1660940"/>
              <a:gd name="connsiteY746" fmla="*/ 1428750 h 1669264"/>
              <a:gd name="connsiteX747" fmla="*/ 1146590 w 1660940"/>
              <a:gd name="connsiteY747" fmla="*/ 1394460 h 1669264"/>
              <a:gd name="connsiteX748" fmla="*/ 1180880 w 1660940"/>
              <a:gd name="connsiteY748" fmla="*/ 1360170 h 1669264"/>
              <a:gd name="connsiteX749" fmla="*/ 1226600 w 1660940"/>
              <a:gd name="connsiteY749" fmla="*/ 1337310 h 1669264"/>
              <a:gd name="connsiteX750" fmla="*/ 1260890 w 1660940"/>
              <a:gd name="connsiteY750" fmla="*/ 1303020 h 1669264"/>
              <a:gd name="connsiteX751" fmla="*/ 1306610 w 1660940"/>
              <a:gd name="connsiteY751" fmla="*/ 1268730 h 1669264"/>
              <a:gd name="connsiteX752" fmla="*/ 1340900 w 1660940"/>
              <a:gd name="connsiteY752" fmla="*/ 1245870 h 1669264"/>
              <a:gd name="connsiteX753" fmla="*/ 1409480 w 1660940"/>
              <a:gd name="connsiteY753" fmla="*/ 1200150 h 1669264"/>
              <a:gd name="connsiteX754" fmla="*/ 1443770 w 1660940"/>
              <a:gd name="connsiteY754" fmla="*/ 1165860 h 1669264"/>
              <a:gd name="connsiteX755" fmla="*/ 1466630 w 1660940"/>
              <a:gd name="connsiteY755" fmla="*/ 1131570 h 1669264"/>
              <a:gd name="connsiteX756" fmla="*/ 1523780 w 1660940"/>
              <a:gd name="connsiteY756" fmla="*/ 1028700 h 1669264"/>
              <a:gd name="connsiteX757" fmla="*/ 1546640 w 1660940"/>
              <a:gd name="connsiteY757" fmla="*/ 971550 h 1669264"/>
              <a:gd name="connsiteX758" fmla="*/ 1535210 w 1660940"/>
              <a:gd name="connsiteY758" fmla="*/ 571500 h 1669264"/>
              <a:gd name="connsiteX759" fmla="*/ 1500920 w 1660940"/>
              <a:gd name="connsiteY759" fmla="*/ 491490 h 1669264"/>
              <a:gd name="connsiteX760" fmla="*/ 1420910 w 1660940"/>
              <a:gd name="connsiteY760" fmla="*/ 377190 h 1669264"/>
              <a:gd name="connsiteX761" fmla="*/ 1398050 w 1660940"/>
              <a:gd name="connsiteY761" fmla="*/ 331470 h 1669264"/>
              <a:gd name="connsiteX762" fmla="*/ 1340900 w 1660940"/>
              <a:gd name="connsiteY762" fmla="*/ 228600 h 1669264"/>
              <a:gd name="connsiteX763" fmla="*/ 1306610 w 1660940"/>
              <a:gd name="connsiteY763" fmla="*/ 137160 h 1669264"/>
              <a:gd name="connsiteX764" fmla="*/ 1272320 w 1660940"/>
              <a:gd name="connsiteY764" fmla="*/ 114300 h 1669264"/>
              <a:gd name="connsiteX765" fmla="*/ 1203740 w 1660940"/>
              <a:gd name="connsiteY765" fmla="*/ 34290 h 1669264"/>
              <a:gd name="connsiteX766" fmla="*/ 1100870 w 1660940"/>
              <a:gd name="connsiteY766" fmla="*/ 0 h 1669264"/>
              <a:gd name="connsiteX767" fmla="*/ 803690 w 1660940"/>
              <a:gd name="connsiteY767" fmla="*/ 11430 h 1669264"/>
              <a:gd name="connsiteX768" fmla="*/ 769400 w 1660940"/>
              <a:gd name="connsiteY768" fmla="*/ 34290 h 1669264"/>
              <a:gd name="connsiteX769" fmla="*/ 700820 w 1660940"/>
              <a:gd name="connsiteY769" fmla="*/ 91440 h 1669264"/>
              <a:gd name="connsiteX770" fmla="*/ 655100 w 1660940"/>
              <a:gd name="connsiteY770" fmla="*/ 148590 h 1669264"/>
              <a:gd name="connsiteX771" fmla="*/ 597950 w 1660940"/>
              <a:gd name="connsiteY771" fmla="*/ 194310 h 1669264"/>
              <a:gd name="connsiteX772" fmla="*/ 552230 w 1660940"/>
              <a:gd name="connsiteY772" fmla="*/ 320040 h 1669264"/>
              <a:gd name="connsiteX773" fmla="*/ 517940 w 1660940"/>
              <a:gd name="connsiteY773" fmla="*/ 365760 h 1669264"/>
              <a:gd name="connsiteX774" fmla="*/ 483650 w 1660940"/>
              <a:gd name="connsiteY774" fmla="*/ 457200 h 1669264"/>
              <a:gd name="connsiteX775" fmla="*/ 449360 w 1660940"/>
              <a:gd name="connsiteY775" fmla="*/ 502920 h 1669264"/>
              <a:gd name="connsiteX776" fmla="*/ 392210 w 1660940"/>
              <a:gd name="connsiteY776" fmla="*/ 582930 h 1669264"/>
              <a:gd name="connsiteX777" fmla="*/ 380780 w 1660940"/>
              <a:gd name="connsiteY777" fmla="*/ 628650 h 1669264"/>
              <a:gd name="connsiteX778" fmla="*/ 357920 w 1660940"/>
              <a:gd name="connsiteY778" fmla="*/ 662940 h 1669264"/>
              <a:gd name="connsiteX779" fmla="*/ 346490 w 1660940"/>
              <a:gd name="connsiteY779" fmla="*/ 697230 h 1669264"/>
              <a:gd name="connsiteX780" fmla="*/ 323630 w 1660940"/>
              <a:gd name="connsiteY780" fmla="*/ 742950 h 1669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Lst>
            <a:rect l="l" t="t" r="r" b="b"/>
            <a:pathLst>
              <a:path w="1660940" h="1669264">
                <a:moveTo>
                  <a:pt x="849410" y="1428750"/>
                </a:moveTo>
                <a:lnTo>
                  <a:pt x="975140" y="1371600"/>
                </a:lnTo>
                <a:cubicBezTo>
                  <a:pt x="993937" y="1363376"/>
                  <a:pt x="1014278" y="1358565"/>
                  <a:pt x="1032290" y="1348740"/>
                </a:cubicBezTo>
                <a:cubicBezTo>
                  <a:pt x="1155812" y="1281364"/>
                  <a:pt x="1055108" y="1318274"/>
                  <a:pt x="1135160" y="1291590"/>
                </a:cubicBezTo>
                <a:cubicBezTo>
                  <a:pt x="1142780" y="1306830"/>
                  <a:pt x="1159902" y="1320375"/>
                  <a:pt x="1158020" y="1337310"/>
                </a:cubicBezTo>
                <a:cubicBezTo>
                  <a:pt x="1155567" y="1359390"/>
                  <a:pt x="1139439" y="1378751"/>
                  <a:pt x="1123730" y="1394460"/>
                </a:cubicBezTo>
                <a:cubicBezTo>
                  <a:pt x="1096737" y="1421453"/>
                  <a:pt x="1065698" y="1429044"/>
                  <a:pt x="1032290" y="1440180"/>
                </a:cubicBezTo>
                <a:cubicBezTo>
                  <a:pt x="1024670" y="1428750"/>
                  <a:pt x="1011817" y="1419418"/>
                  <a:pt x="1009430" y="1405890"/>
                </a:cubicBezTo>
                <a:cubicBezTo>
                  <a:pt x="980074" y="1239541"/>
                  <a:pt x="1052577" y="1227678"/>
                  <a:pt x="963710" y="1257300"/>
                </a:cubicBezTo>
                <a:cubicBezTo>
                  <a:pt x="952280" y="1268730"/>
                  <a:pt x="942870" y="1282624"/>
                  <a:pt x="929420" y="1291590"/>
                </a:cubicBezTo>
                <a:cubicBezTo>
                  <a:pt x="870167" y="1331092"/>
                  <a:pt x="892095" y="1271226"/>
                  <a:pt x="906560" y="1223010"/>
                </a:cubicBezTo>
                <a:cubicBezTo>
                  <a:pt x="910507" y="1209852"/>
                  <a:pt x="921800" y="1200150"/>
                  <a:pt x="929420" y="1188720"/>
                </a:cubicBezTo>
                <a:cubicBezTo>
                  <a:pt x="928452" y="1195496"/>
                  <a:pt x="921069" y="1281257"/>
                  <a:pt x="906560" y="1303020"/>
                </a:cubicBezTo>
                <a:cubicBezTo>
                  <a:pt x="897594" y="1316470"/>
                  <a:pt x="883700" y="1348740"/>
                  <a:pt x="872270" y="1337310"/>
                </a:cubicBezTo>
                <a:cubicBezTo>
                  <a:pt x="860222" y="1325262"/>
                  <a:pt x="885226" y="1305455"/>
                  <a:pt x="895130" y="1291590"/>
                </a:cubicBezTo>
                <a:cubicBezTo>
                  <a:pt x="921886" y="1254132"/>
                  <a:pt x="926051" y="1258423"/>
                  <a:pt x="963710" y="1245870"/>
                </a:cubicBezTo>
                <a:cubicBezTo>
                  <a:pt x="946958" y="1287750"/>
                  <a:pt x="929347" y="1354541"/>
                  <a:pt x="895130" y="1394460"/>
                </a:cubicBezTo>
                <a:cubicBezTo>
                  <a:pt x="881104" y="1410824"/>
                  <a:pt x="864650" y="1424940"/>
                  <a:pt x="849410" y="1440180"/>
                </a:cubicBezTo>
                <a:cubicBezTo>
                  <a:pt x="845600" y="1424940"/>
                  <a:pt x="835758" y="1410011"/>
                  <a:pt x="837980" y="1394460"/>
                </a:cubicBezTo>
                <a:cubicBezTo>
                  <a:pt x="839923" y="1380861"/>
                  <a:pt x="852855" y="1371348"/>
                  <a:pt x="860840" y="1360170"/>
                </a:cubicBezTo>
                <a:cubicBezTo>
                  <a:pt x="899506" y="1306038"/>
                  <a:pt x="882068" y="1323158"/>
                  <a:pt x="929420" y="1291590"/>
                </a:cubicBezTo>
                <a:cubicBezTo>
                  <a:pt x="925610" y="1314450"/>
                  <a:pt x="929914" y="1340297"/>
                  <a:pt x="917990" y="1360170"/>
                </a:cubicBezTo>
                <a:cubicBezTo>
                  <a:pt x="905438" y="1381089"/>
                  <a:pt x="880357" y="1391252"/>
                  <a:pt x="860840" y="1405890"/>
                </a:cubicBezTo>
                <a:cubicBezTo>
                  <a:pt x="825388" y="1432479"/>
                  <a:pt x="831809" y="1426997"/>
                  <a:pt x="792260" y="1440180"/>
                </a:cubicBezTo>
                <a:cubicBezTo>
                  <a:pt x="788450" y="1421130"/>
                  <a:pt x="780830" y="1402457"/>
                  <a:pt x="780830" y="1383030"/>
                </a:cubicBezTo>
                <a:cubicBezTo>
                  <a:pt x="780830" y="1329907"/>
                  <a:pt x="786716" y="1274274"/>
                  <a:pt x="826550" y="1234440"/>
                </a:cubicBezTo>
                <a:cubicBezTo>
                  <a:pt x="835069" y="1225921"/>
                  <a:pt x="849410" y="1226820"/>
                  <a:pt x="860840" y="1223010"/>
                </a:cubicBezTo>
                <a:cubicBezTo>
                  <a:pt x="844511" y="1263833"/>
                  <a:pt x="836477" y="1288505"/>
                  <a:pt x="815120" y="1325880"/>
                </a:cubicBezTo>
                <a:cubicBezTo>
                  <a:pt x="808304" y="1337807"/>
                  <a:pt x="802598" y="1351124"/>
                  <a:pt x="792260" y="1360170"/>
                </a:cubicBezTo>
                <a:cubicBezTo>
                  <a:pt x="771583" y="1378262"/>
                  <a:pt x="723680" y="1405890"/>
                  <a:pt x="723680" y="1405890"/>
                </a:cubicBezTo>
                <a:cubicBezTo>
                  <a:pt x="716060" y="1394460"/>
                  <a:pt x="703078" y="1385150"/>
                  <a:pt x="700820" y="1371600"/>
                </a:cubicBezTo>
                <a:cubicBezTo>
                  <a:pt x="698839" y="1359716"/>
                  <a:pt x="704853" y="1346820"/>
                  <a:pt x="712250" y="1337310"/>
                </a:cubicBezTo>
                <a:cubicBezTo>
                  <a:pt x="763559" y="1271341"/>
                  <a:pt x="767367" y="1275462"/>
                  <a:pt x="826550" y="1245870"/>
                </a:cubicBezTo>
                <a:cubicBezTo>
                  <a:pt x="834170" y="1261110"/>
                  <a:pt x="847297" y="1274683"/>
                  <a:pt x="849410" y="1291590"/>
                </a:cubicBezTo>
                <a:cubicBezTo>
                  <a:pt x="855738" y="1342218"/>
                  <a:pt x="823409" y="1344345"/>
                  <a:pt x="792260" y="1371600"/>
                </a:cubicBezTo>
                <a:cubicBezTo>
                  <a:pt x="747913" y="1410404"/>
                  <a:pt x="751429" y="1409987"/>
                  <a:pt x="723680" y="1451610"/>
                </a:cubicBezTo>
                <a:cubicBezTo>
                  <a:pt x="704630" y="1436370"/>
                  <a:pt x="658193" y="1428817"/>
                  <a:pt x="666530" y="1405890"/>
                </a:cubicBezTo>
                <a:cubicBezTo>
                  <a:pt x="681376" y="1365065"/>
                  <a:pt x="769400" y="1325880"/>
                  <a:pt x="769400" y="1325880"/>
                </a:cubicBezTo>
                <a:cubicBezTo>
                  <a:pt x="757970" y="1352550"/>
                  <a:pt x="748086" y="1379937"/>
                  <a:pt x="735110" y="1405890"/>
                </a:cubicBezTo>
                <a:cubicBezTo>
                  <a:pt x="728967" y="1418177"/>
                  <a:pt x="723680" y="1432560"/>
                  <a:pt x="712250" y="1440180"/>
                </a:cubicBezTo>
                <a:cubicBezTo>
                  <a:pt x="699179" y="1448894"/>
                  <a:pt x="681770" y="1447800"/>
                  <a:pt x="666530" y="1451610"/>
                </a:cubicBezTo>
                <a:cubicBezTo>
                  <a:pt x="655100" y="1459230"/>
                  <a:pt x="645790" y="1472212"/>
                  <a:pt x="632240" y="1474470"/>
                </a:cubicBezTo>
                <a:cubicBezTo>
                  <a:pt x="620356" y="1476451"/>
                  <a:pt x="597950" y="1475088"/>
                  <a:pt x="597950" y="1463040"/>
                </a:cubicBezTo>
                <a:cubicBezTo>
                  <a:pt x="597950" y="1415913"/>
                  <a:pt x="605541" y="1364715"/>
                  <a:pt x="632240" y="1325880"/>
                </a:cubicBezTo>
                <a:cubicBezTo>
                  <a:pt x="651546" y="1297799"/>
                  <a:pt x="723680" y="1280160"/>
                  <a:pt x="723680" y="1280160"/>
                </a:cubicBezTo>
                <a:cubicBezTo>
                  <a:pt x="735110" y="1291590"/>
                  <a:pt x="756628" y="1298341"/>
                  <a:pt x="757970" y="1314450"/>
                </a:cubicBezTo>
                <a:cubicBezTo>
                  <a:pt x="763885" y="1385433"/>
                  <a:pt x="745364" y="1423623"/>
                  <a:pt x="689390" y="1451610"/>
                </a:cubicBezTo>
                <a:cubicBezTo>
                  <a:pt x="675339" y="1458635"/>
                  <a:pt x="658910" y="1459230"/>
                  <a:pt x="643670" y="1463040"/>
                </a:cubicBezTo>
                <a:cubicBezTo>
                  <a:pt x="620810" y="1459230"/>
                  <a:pt x="592531" y="1466871"/>
                  <a:pt x="575090" y="1451610"/>
                </a:cubicBezTo>
                <a:cubicBezTo>
                  <a:pt x="566185" y="1443818"/>
                  <a:pt x="545738" y="1357062"/>
                  <a:pt x="540800" y="1337310"/>
                </a:cubicBezTo>
                <a:cubicBezTo>
                  <a:pt x="545267" y="1301574"/>
                  <a:pt x="533440" y="1218031"/>
                  <a:pt x="597950" y="1211580"/>
                </a:cubicBezTo>
                <a:cubicBezTo>
                  <a:pt x="621927" y="1209182"/>
                  <a:pt x="643670" y="1226820"/>
                  <a:pt x="666530" y="1234440"/>
                </a:cubicBezTo>
                <a:cubicBezTo>
                  <a:pt x="642300" y="1343473"/>
                  <a:pt x="671609" y="1329056"/>
                  <a:pt x="586520" y="1371600"/>
                </a:cubicBezTo>
                <a:cubicBezTo>
                  <a:pt x="575744" y="1376988"/>
                  <a:pt x="563660" y="1379220"/>
                  <a:pt x="552230" y="1383030"/>
                </a:cubicBezTo>
                <a:cubicBezTo>
                  <a:pt x="521750" y="1379220"/>
                  <a:pt x="488860" y="1384075"/>
                  <a:pt x="460790" y="1371600"/>
                </a:cubicBezTo>
                <a:cubicBezTo>
                  <a:pt x="449780" y="1366707"/>
                  <a:pt x="452282" y="1348999"/>
                  <a:pt x="449360" y="1337310"/>
                </a:cubicBezTo>
                <a:cubicBezTo>
                  <a:pt x="444648" y="1318463"/>
                  <a:pt x="441740" y="1299210"/>
                  <a:pt x="437930" y="1280160"/>
                </a:cubicBezTo>
                <a:cubicBezTo>
                  <a:pt x="449360" y="1219200"/>
                  <a:pt x="449185" y="1154866"/>
                  <a:pt x="472220" y="1097280"/>
                </a:cubicBezTo>
                <a:cubicBezTo>
                  <a:pt x="481280" y="1074629"/>
                  <a:pt x="509853" y="1066198"/>
                  <a:pt x="529370" y="1051560"/>
                </a:cubicBezTo>
                <a:cubicBezTo>
                  <a:pt x="568503" y="1022211"/>
                  <a:pt x="569170" y="1026496"/>
                  <a:pt x="620810" y="1005840"/>
                </a:cubicBezTo>
                <a:cubicBezTo>
                  <a:pt x="674150" y="1013460"/>
                  <a:pt x="732003" y="1005914"/>
                  <a:pt x="780830" y="1028700"/>
                </a:cubicBezTo>
                <a:cubicBezTo>
                  <a:pt x="798435" y="1036916"/>
                  <a:pt x="793750" y="1066480"/>
                  <a:pt x="792260" y="1085850"/>
                </a:cubicBezTo>
                <a:cubicBezTo>
                  <a:pt x="784416" y="1187824"/>
                  <a:pt x="790467" y="1172023"/>
                  <a:pt x="723680" y="1188720"/>
                </a:cubicBezTo>
                <a:cubicBezTo>
                  <a:pt x="693200" y="1177290"/>
                  <a:pt x="650297" y="1181515"/>
                  <a:pt x="632240" y="1154430"/>
                </a:cubicBezTo>
                <a:cubicBezTo>
                  <a:pt x="606529" y="1115864"/>
                  <a:pt x="609380" y="1017270"/>
                  <a:pt x="609380" y="1017270"/>
                </a:cubicBezTo>
                <a:cubicBezTo>
                  <a:pt x="617000" y="967740"/>
                  <a:pt x="614916" y="915703"/>
                  <a:pt x="632240" y="868680"/>
                </a:cubicBezTo>
                <a:cubicBezTo>
                  <a:pt x="642527" y="840758"/>
                  <a:pt x="668349" y="821141"/>
                  <a:pt x="689390" y="800100"/>
                </a:cubicBezTo>
                <a:cubicBezTo>
                  <a:pt x="717959" y="771531"/>
                  <a:pt x="753974" y="745877"/>
                  <a:pt x="792260" y="731520"/>
                </a:cubicBezTo>
                <a:cubicBezTo>
                  <a:pt x="806969" y="726004"/>
                  <a:pt x="822875" y="724406"/>
                  <a:pt x="837980" y="720090"/>
                </a:cubicBezTo>
                <a:cubicBezTo>
                  <a:pt x="849565" y="716780"/>
                  <a:pt x="860840" y="712470"/>
                  <a:pt x="872270" y="708660"/>
                </a:cubicBezTo>
                <a:cubicBezTo>
                  <a:pt x="895130" y="712470"/>
                  <a:pt x="925453" y="702769"/>
                  <a:pt x="940850" y="720090"/>
                </a:cubicBezTo>
                <a:cubicBezTo>
                  <a:pt x="961723" y="743572"/>
                  <a:pt x="963710" y="780112"/>
                  <a:pt x="963710" y="811530"/>
                </a:cubicBezTo>
                <a:cubicBezTo>
                  <a:pt x="963710" y="860437"/>
                  <a:pt x="948771" y="952199"/>
                  <a:pt x="906560" y="994410"/>
                </a:cubicBezTo>
                <a:cubicBezTo>
                  <a:pt x="894512" y="1006458"/>
                  <a:pt x="875735" y="1008995"/>
                  <a:pt x="860840" y="1017270"/>
                </a:cubicBezTo>
                <a:cubicBezTo>
                  <a:pt x="819482" y="1040247"/>
                  <a:pt x="805126" y="1050603"/>
                  <a:pt x="769400" y="1074420"/>
                </a:cubicBezTo>
                <a:cubicBezTo>
                  <a:pt x="738920" y="1062990"/>
                  <a:pt x="702968" y="1060970"/>
                  <a:pt x="677960" y="1040130"/>
                </a:cubicBezTo>
                <a:cubicBezTo>
                  <a:pt x="654362" y="1020465"/>
                  <a:pt x="643936" y="988524"/>
                  <a:pt x="632240" y="960120"/>
                </a:cubicBezTo>
                <a:cubicBezTo>
                  <a:pt x="607242" y="899412"/>
                  <a:pt x="589460" y="807614"/>
                  <a:pt x="575090" y="742950"/>
                </a:cubicBezTo>
                <a:cubicBezTo>
                  <a:pt x="577348" y="711341"/>
                  <a:pt x="570740" y="575461"/>
                  <a:pt x="609380" y="525780"/>
                </a:cubicBezTo>
                <a:cubicBezTo>
                  <a:pt x="624358" y="506523"/>
                  <a:pt x="645204" y="491908"/>
                  <a:pt x="666530" y="480060"/>
                </a:cubicBezTo>
                <a:cubicBezTo>
                  <a:pt x="680262" y="472431"/>
                  <a:pt x="697010" y="472440"/>
                  <a:pt x="712250" y="468630"/>
                </a:cubicBezTo>
                <a:cubicBezTo>
                  <a:pt x="754160" y="476250"/>
                  <a:pt x="800474" y="471295"/>
                  <a:pt x="837980" y="491490"/>
                </a:cubicBezTo>
                <a:cubicBezTo>
                  <a:pt x="856045" y="501217"/>
                  <a:pt x="862476" y="528188"/>
                  <a:pt x="860840" y="548640"/>
                </a:cubicBezTo>
                <a:cubicBezTo>
                  <a:pt x="846574" y="726959"/>
                  <a:pt x="864424" y="751991"/>
                  <a:pt x="757970" y="822960"/>
                </a:cubicBezTo>
                <a:cubicBezTo>
                  <a:pt x="743793" y="832411"/>
                  <a:pt x="727490" y="838200"/>
                  <a:pt x="712250" y="845820"/>
                </a:cubicBezTo>
                <a:cubicBezTo>
                  <a:pt x="658910" y="826770"/>
                  <a:pt x="602206" y="815324"/>
                  <a:pt x="552230" y="788670"/>
                </a:cubicBezTo>
                <a:cubicBezTo>
                  <a:pt x="541599" y="783000"/>
                  <a:pt x="545030" y="765661"/>
                  <a:pt x="540800" y="754380"/>
                </a:cubicBezTo>
                <a:cubicBezTo>
                  <a:pt x="533596" y="735169"/>
                  <a:pt x="525560" y="716280"/>
                  <a:pt x="517940" y="697230"/>
                </a:cubicBezTo>
                <a:cubicBezTo>
                  <a:pt x="521750" y="662940"/>
                  <a:pt x="514780" y="625624"/>
                  <a:pt x="529370" y="594360"/>
                </a:cubicBezTo>
                <a:cubicBezTo>
                  <a:pt x="560944" y="526700"/>
                  <a:pt x="589965" y="527776"/>
                  <a:pt x="643670" y="514350"/>
                </a:cubicBezTo>
                <a:cubicBezTo>
                  <a:pt x="689390" y="525780"/>
                  <a:pt x="738041" y="528891"/>
                  <a:pt x="780830" y="548640"/>
                </a:cubicBezTo>
                <a:cubicBezTo>
                  <a:pt x="791769" y="553689"/>
                  <a:pt x="792260" y="570882"/>
                  <a:pt x="792260" y="582930"/>
                </a:cubicBezTo>
                <a:cubicBezTo>
                  <a:pt x="792260" y="632606"/>
                  <a:pt x="792878" y="683327"/>
                  <a:pt x="780830" y="731520"/>
                </a:cubicBezTo>
                <a:cubicBezTo>
                  <a:pt x="776910" y="747202"/>
                  <a:pt x="757970" y="754380"/>
                  <a:pt x="746540" y="765810"/>
                </a:cubicBezTo>
                <a:cubicBezTo>
                  <a:pt x="723680" y="758190"/>
                  <a:pt x="684884" y="766030"/>
                  <a:pt x="677960" y="742950"/>
                </a:cubicBezTo>
                <a:cubicBezTo>
                  <a:pt x="668606" y="711770"/>
                  <a:pt x="697692" y="680626"/>
                  <a:pt x="712250" y="651510"/>
                </a:cubicBezTo>
                <a:cubicBezTo>
                  <a:pt x="720769" y="634471"/>
                  <a:pt x="731300" y="617220"/>
                  <a:pt x="746540" y="605790"/>
                </a:cubicBezTo>
                <a:cubicBezTo>
                  <a:pt x="773881" y="585284"/>
                  <a:pt x="828875" y="577893"/>
                  <a:pt x="860840" y="571500"/>
                </a:cubicBezTo>
                <a:cubicBezTo>
                  <a:pt x="898940" y="575310"/>
                  <a:pt x="938815" y="570822"/>
                  <a:pt x="975140" y="582930"/>
                </a:cubicBezTo>
                <a:cubicBezTo>
                  <a:pt x="988172" y="587274"/>
                  <a:pt x="998000" y="603483"/>
                  <a:pt x="998000" y="617220"/>
                </a:cubicBezTo>
                <a:cubicBezTo>
                  <a:pt x="998000" y="678654"/>
                  <a:pt x="996378" y="742453"/>
                  <a:pt x="975140" y="800100"/>
                </a:cubicBezTo>
                <a:cubicBezTo>
                  <a:pt x="967460" y="820946"/>
                  <a:pt x="936068" y="821477"/>
                  <a:pt x="917990" y="834390"/>
                </a:cubicBezTo>
                <a:cubicBezTo>
                  <a:pt x="786957" y="927985"/>
                  <a:pt x="862964" y="902439"/>
                  <a:pt x="769400" y="925830"/>
                </a:cubicBezTo>
                <a:cubicBezTo>
                  <a:pt x="735110" y="914400"/>
                  <a:pt x="697524" y="910136"/>
                  <a:pt x="666530" y="891540"/>
                </a:cubicBezTo>
                <a:cubicBezTo>
                  <a:pt x="656199" y="885341"/>
                  <a:pt x="655100" y="869298"/>
                  <a:pt x="655100" y="857250"/>
                </a:cubicBezTo>
                <a:cubicBezTo>
                  <a:pt x="655100" y="815167"/>
                  <a:pt x="652376" y="771151"/>
                  <a:pt x="666530" y="731520"/>
                </a:cubicBezTo>
                <a:cubicBezTo>
                  <a:pt x="672937" y="713580"/>
                  <a:pt x="696399" y="707797"/>
                  <a:pt x="712250" y="697230"/>
                </a:cubicBezTo>
                <a:cubicBezTo>
                  <a:pt x="730735" y="684907"/>
                  <a:pt x="749099" y="671963"/>
                  <a:pt x="769400" y="662940"/>
                </a:cubicBezTo>
                <a:cubicBezTo>
                  <a:pt x="783755" y="656560"/>
                  <a:pt x="800015" y="655826"/>
                  <a:pt x="815120" y="651510"/>
                </a:cubicBezTo>
                <a:cubicBezTo>
                  <a:pt x="826705" y="648200"/>
                  <a:pt x="837980" y="643890"/>
                  <a:pt x="849410" y="640080"/>
                </a:cubicBezTo>
                <a:cubicBezTo>
                  <a:pt x="883700" y="651510"/>
                  <a:pt x="924056" y="651791"/>
                  <a:pt x="952280" y="674370"/>
                </a:cubicBezTo>
                <a:cubicBezTo>
                  <a:pt x="967450" y="686506"/>
                  <a:pt x="966223" y="712256"/>
                  <a:pt x="963710" y="731520"/>
                </a:cubicBezTo>
                <a:cubicBezTo>
                  <a:pt x="950211" y="835012"/>
                  <a:pt x="959446" y="914741"/>
                  <a:pt x="883700" y="971550"/>
                </a:cubicBezTo>
                <a:cubicBezTo>
                  <a:pt x="865927" y="984880"/>
                  <a:pt x="847177" y="997589"/>
                  <a:pt x="826550" y="1005840"/>
                </a:cubicBezTo>
                <a:cubicBezTo>
                  <a:pt x="808512" y="1013055"/>
                  <a:pt x="788247" y="1012558"/>
                  <a:pt x="769400" y="1017270"/>
                </a:cubicBezTo>
                <a:cubicBezTo>
                  <a:pt x="757711" y="1020192"/>
                  <a:pt x="746540" y="1024890"/>
                  <a:pt x="735110" y="1028700"/>
                </a:cubicBezTo>
                <a:cubicBezTo>
                  <a:pt x="708440" y="1024890"/>
                  <a:pt x="679197" y="1029318"/>
                  <a:pt x="655100" y="1017270"/>
                </a:cubicBezTo>
                <a:cubicBezTo>
                  <a:pt x="635316" y="1007378"/>
                  <a:pt x="607211" y="944351"/>
                  <a:pt x="597950" y="925830"/>
                </a:cubicBezTo>
                <a:cubicBezTo>
                  <a:pt x="583375" y="852953"/>
                  <a:pt x="575537" y="853802"/>
                  <a:pt x="609380" y="765810"/>
                </a:cubicBezTo>
                <a:cubicBezTo>
                  <a:pt x="616219" y="748030"/>
                  <a:pt x="627335" y="729891"/>
                  <a:pt x="643670" y="720090"/>
                </a:cubicBezTo>
                <a:cubicBezTo>
                  <a:pt x="667454" y="705819"/>
                  <a:pt x="697010" y="704850"/>
                  <a:pt x="723680" y="697230"/>
                </a:cubicBezTo>
                <a:cubicBezTo>
                  <a:pt x="814913" y="642490"/>
                  <a:pt x="808947" y="631380"/>
                  <a:pt x="963710" y="674370"/>
                </a:cubicBezTo>
                <a:cubicBezTo>
                  <a:pt x="979768" y="678830"/>
                  <a:pt x="995186" y="754553"/>
                  <a:pt x="998000" y="765810"/>
                </a:cubicBezTo>
                <a:cubicBezTo>
                  <a:pt x="994190" y="819150"/>
                  <a:pt x="999540" y="873951"/>
                  <a:pt x="986570" y="925830"/>
                </a:cubicBezTo>
                <a:cubicBezTo>
                  <a:pt x="983238" y="939157"/>
                  <a:pt x="963458" y="940705"/>
                  <a:pt x="952280" y="948690"/>
                </a:cubicBezTo>
                <a:cubicBezTo>
                  <a:pt x="891732" y="991939"/>
                  <a:pt x="927915" y="975862"/>
                  <a:pt x="872270" y="994410"/>
                </a:cubicBezTo>
                <a:cubicBezTo>
                  <a:pt x="757781" y="963186"/>
                  <a:pt x="752180" y="992813"/>
                  <a:pt x="712250" y="902970"/>
                </a:cubicBezTo>
                <a:cubicBezTo>
                  <a:pt x="705870" y="888615"/>
                  <a:pt x="704630" y="872490"/>
                  <a:pt x="700820" y="857250"/>
                </a:cubicBezTo>
                <a:cubicBezTo>
                  <a:pt x="710518" y="811992"/>
                  <a:pt x="712361" y="694289"/>
                  <a:pt x="769400" y="651510"/>
                </a:cubicBezTo>
                <a:cubicBezTo>
                  <a:pt x="780334" y="643310"/>
                  <a:pt x="840793" y="623902"/>
                  <a:pt x="860840" y="617220"/>
                </a:cubicBezTo>
                <a:cubicBezTo>
                  <a:pt x="898940" y="624840"/>
                  <a:pt x="941030" y="621474"/>
                  <a:pt x="975140" y="640080"/>
                </a:cubicBezTo>
                <a:cubicBezTo>
                  <a:pt x="988931" y="647602"/>
                  <a:pt x="988133" y="670169"/>
                  <a:pt x="986570" y="685800"/>
                </a:cubicBezTo>
                <a:cubicBezTo>
                  <a:pt x="980399" y="747515"/>
                  <a:pt x="966646" y="808344"/>
                  <a:pt x="952280" y="868680"/>
                </a:cubicBezTo>
                <a:cubicBezTo>
                  <a:pt x="932584" y="951403"/>
                  <a:pt x="939889" y="908555"/>
                  <a:pt x="883700" y="948690"/>
                </a:cubicBezTo>
                <a:cubicBezTo>
                  <a:pt x="870546" y="958085"/>
                  <a:pt x="862860" y="974014"/>
                  <a:pt x="849410" y="982980"/>
                </a:cubicBezTo>
                <a:cubicBezTo>
                  <a:pt x="839571" y="989539"/>
                  <a:pt x="775497" y="1004316"/>
                  <a:pt x="769400" y="1005840"/>
                </a:cubicBezTo>
                <a:cubicBezTo>
                  <a:pt x="745645" y="934575"/>
                  <a:pt x="736759" y="922510"/>
                  <a:pt x="769400" y="811530"/>
                </a:cubicBezTo>
                <a:cubicBezTo>
                  <a:pt x="774775" y="793254"/>
                  <a:pt x="801650" y="790710"/>
                  <a:pt x="815120" y="777240"/>
                </a:cubicBezTo>
                <a:cubicBezTo>
                  <a:pt x="828590" y="763770"/>
                  <a:pt x="834170" y="742950"/>
                  <a:pt x="849410" y="731520"/>
                </a:cubicBezTo>
                <a:cubicBezTo>
                  <a:pt x="860344" y="723320"/>
                  <a:pt x="920803" y="703912"/>
                  <a:pt x="940850" y="697230"/>
                </a:cubicBezTo>
                <a:cubicBezTo>
                  <a:pt x="978950" y="704850"/>
                  <a:pt x="1043308" y="683084"/>
                  <a:pt x="1055150" y="720090"/>
                </a:cubicBezTo>
                <a:cubicBezTo>
                  <a:pt x="1081958" y="803866"/>
                  <a:pt x="1045181" y="895969"/>
                  <a:pt x="1032290" y="982980"/>
                </a:cubicBezTo>
                <a:cubicBezTo>
                  <a:pt x="1029793" y="999835"/>
                  <a:pt x="1020519" y="1015763"/>
                  <a:pt x="1009430" y="1028700"/>
                </a:cubicBezTo>
                <a:cubicBezTo>
                  <a:pt x="997032" y="1043164"/>
                  <a:pt x="979212" y="1051917"/>
                  <a:pt x="963710" y="1062990"/>
                </a:cubicBezTo>
                <a:cubicBezTo>
                  <a:pt x="924935" y="1090687"/>
                  <a:pt x="937594" y="1083125"/>
                  <a:pt x="895130" y="1097280"/>
                </a:cubicBezTo>
                <a:cubicBezTo>
                  <a:pt x="872270" y="1085850"/>
                  <a:pt x="844622" y="1081062"/>
                  <a:pt x="826550" y="1062990"/>
                </a:cubicBezTo>
                <a:cubicBezTo>
                  <a:pt x="812042" y="1048482"/>
                  <a:pt x="804895" y="1026322"/>
                  <a:pt x="803690" y="1005840"/>
                </a:cubicBezTo>
                <a:cubicBezTo>
                  <a:pt x="801058" y="961099"/>
                  <a:pt x="805132" y="860802"/>
                  <a:pt x="837980" y="811530"/>
                </a:cubicBezTo>
                <a:cubicBezTo>
                  <a:pt x="849935" y="793597"/>
                  <a:pt x="867336" y="779836"/>
                  <a:pt x="883700" y="765810"/>
                </a:cubicBezTo>
                <a:cubicBezTo>
                  <a:pt x="894130" y="756870"/>
                  <a:pt x="905128" y="747773"/>
                  <a:pt x="917990" y="742950"/>
                </a:cubicBezTo>
                <a:cubicBezTo>
                  <a:pt x="936180" y="736129"/>
                  <a:pt x="956090" y="735330"/>
                  <a:pt x="975140" y="731520"/>
                </a:cubicBezTo>
                <a:cubicBezTo>
                  <a:pt x="1010640" y="734747"/>
                  <a:pt x="1111955" y="716906"/>
                  <a:pt x="1135160" y="777240"/>
                </a:cubicBezTo>
                <a:cubicBezTo>
                  <a:pt x="1149108" y="813505"/>
                  <a:pt x="1158020" y="891540"/>
                  <a:pt x="1158020" y="891540"/>
                </a:cubicBezTo>
                <a:cubicBezTo>
                  <a:pt x="1149965" y="980140"/>
                  <a:pt x="1173619" y="1017522"/>
                  <a:pt x="1100870" y="1062990"/>
                </a:cubicBezTo>
                <a:cubicBezTo>
                  <a:pt x="1087549" y="1071316"/>
                  <a:pt x="1070390" y="1070610"/>
                  <a:pt x="1055150" y="1074420"/>
                </a:cubicBezTo>
                <a:cubicBezTo>
                  <a:pt x="1043720" y="1070610"/>
                  <a:pt x="1027543" y="1073015"/>
                  <a:pt x="1020860" y="1062990"/>
                </a:cubicBezTo>
                <a:cubicBezTo>
                  <a:pt x="1001353" y="1033729"/>
                  <a:pt x="1009887" y="977951"/>
                  <a:pt x="1020860" y="948690"/>
                </a:cubicBezTo>
                <a:cubicBezTo>
                  <a:pt x="1025683" y="935828"/>
                  <a:pt x="1032290" y="922020"/>
                  <a:pt x="1043720" y="914400"/>
                </a:cubicBezTo>
                <a:cubicBezTo>
                  <a:pt x="1056791" y="905686"/>
                  <a:pt x="1074200" y="906780"/>
                  <a:pt x="1089440" y="902970"/>
                </a:cubicBezTo>
                <a:cubicBezTo>
                  <a:pt x="1123730" y="910590"/>
                  <a:pt x="1158986" y="914722"/>
                  <a:pt x="1192310" y="925830"/>
                </a:cubicBezTo>
                <a:cubicBezTo>
                  <a:pt x="1205342" y="930174"/>
                  <a:pt x="1216886" y="938976"/>
                  <a:pt x="1226600" y="948690"/>
                </a:cubicBezTo>
                <a:cubicBezTo>
                  <a:pt x="1246638" y="968728"/>
                  <a:pt x="1253453" y="991240"/>
                  <a:pt x="1260890" y="1017270"/>
                </a:cubicBezTo>
                <a:cubicBezTo>
                  <a:pt x="1265206" y="1032375"/>
                  <a:pt x="1268510" y="1047750"/>
                  <a:pt x="1272320" y="1062990"/>
                </a:cubicBezTo>
                <a:cubicBezTo>
                  <a:pt x="1279940" y="1043940"/>
                  <a:pt x="1288692" y="1025305"/>
                  <a:pt x="1295180" y="1005840"/>
                </a:cubicBezTo>
                <a:cubicBezTo>
                  <a:pt x="1300148" y="990937"/>
                  <a:pt x="1301094" y="974829"/>
                  <a:pt x="1306610" y="960120"/>
                </a:cubicBezTo>
                <a:cubicBezTo>
                  <a:pt x="1312593" y="944166"/>
                  <a:pt x="1321850" y="929640"/>
                  <a:pt x="1329470" y="914400"/>
                </a:cubicBezTo>
                <a:cubicBezTo>
                  <a:pt x="1319454" y="984513"/>
                  <a:pt x="1324759" y="992402"/>
                  <a:pt x="1295180" y="1051560"/>
                </a:cubicBezTo>
                <a:cubicBezTo>
                  <a:pt x="1289037" y="1063847"/>
                  <a:pt x="1279136" y="1073923"/>
                  <a:pt x="1272320" y="1085850"/>
                </a:cubicBezTo>
                <a:cubicBezTo>
                  <a:pt x="1263866" y="1100644"/>
                  <a:pt x="1249460" y="1148609"/>
                  <a:pt x="1249460" y="1131570"/>
                </a:cubicBezTo>
                <a:cubicBezTo>
                  <a:pt x="1249460" y="1080303"/>
                  <a:pt x="1276834" y="1048648"/>
                  <a:pt x="1295180" y="1005840"/>
                </a:cubicBezTo>
                <a:cubicBezTo>
                  <a:pt x="1299926" y="994766"/>
                  <a:pt x="1302800" y="982980"/>
                  <a:pt x="1306610" y="971550"/>
                </a:cubicBezTo>
                <a:cubicBezTo>
                  <a:pt x="1310420" y="986790"/>
                  <a:pt x="1319775" y="1001657"/>
                  <a:pt x="1318040" y="1017270"/>
                </a:cubicBezTo>
                <a:cubicBezTo>
                  <a:pt x="1313267" y="1060227"/>
                  <a:pt x="1284128" y="1087607"/>
                  <a:pt x="1260890" y="1120140"/>
                </a:cubicBezTo>
                <a:cubicBezTo>
                  <a:pt x="1252905" y="1131318"/>
                  <a:pt x="1247744" y="1144716"/>
                  <a:pt x="1238030" y="1154430"/>
                </a:cubicBezTo>
                <a:cubicBezTo>
                  <a:pt x="1228316" y="1164144"/>
                  <a:pt x="1215170" y="1169670"/>
                  <a:pt x="1203740" y="1177290"/>
                </a:cubicBezTo>
                <a:cubicBezTo>
                  <a:pt x="1232784" y="1119202"/>
                  <a:pt x="1237485" y="1097825"/>
                  <a:pt x="1283750" y="1051560"/>
                </a:cubicBezTo>
                <a:cubicBezTo>
                  <a:pt x="1293464" y="1041846"/>
                  <a:pt x="1306610" y="1036320"/>
                  <a:pt x="1318040" y="1028700"/>
                </a:cubicBezTo>
                <a:cubicBezTo>
                  <a:pt x="1339822" y="1094047"/>
                  <a:pt x="1329534" y="1034255"/>
                  <a:pt x="1295180" y="1120140"/>
                </a:cubicBezTo>
                <a:cubicBezTo>
                  <a:pt x="1287965" y="1138178"/>
                  <a:pt x="1290571" y="1159100"/>
                  <a:pt x="1283750" y="1177290"/>
                </a:cubicBezTo>
                <a:cubicBezTo>
                  <a:pt x="1270670" y="1212170"/>
                  <a:pt x="1243664" y="1224500"/>
                  <a:pt x="1215170" y="1245870"/>
                </a:cubicBezTo>
                <a:cubicBezTo>
                  <a:pt x="1207550" y="1230630"/>
                  <a:pt x="1194423" y="1217057"/>
                  <a:pt x="1192310" y="1200150"/>
                </a:cubicBezTo>
                <a:cubicBezTo>
                  <a:pt x="1190362" y="1184562"/>
                  <a:pt x="1195825" y="1167999"/>
                  <a:pt x="1203740" y="1154430"/>
                </a:cubicBezTo>
                <a:cubicBezTo>
                  <a:pt x="1252627" y="1070624"/>
                  <a:pt x="1250691" y="1077409"/>
                  <a:pt x="1306610" y="1040130"/>
                </a:cubicBezTo>
                <a:cubicBezTo>
                  <a:pt x="1302800" y="1112520"/>
                  <a:pt x="1304974" y="1185475"/>
                  <a:pt x="1295180" y="1257300"/>
                </a:cubicBezTo>
                <a:cubicBezTo>
                  <a:pt x="1293324" y="1270911"/>
                  <a:pt x="1283750" y="1299210"/>
                  <a:pt x="1272320" y="1291590"/>
                </a:cubicBezTo>
                <a:cubicBezTo>
                  <a:pt x="1256156" y="1280814"/>
                  <a:pt x="1264700" y="1253490"/>
                  <a:pt x="1260890" y="1234440"/>
                </a:cubicBezTo>
                <a:cubicBezTo>
                  <a:pt x="1264830" y="1202919"/>
                  <a:pt x="1266130" y="1143949"/>
                  <a:pt x="1283750" y="1108710"/>
                </a:cubicBezTo>
                <a:cubicBezTo>
                  <a:pt x="1289893" y="1096423"/>
                  <a:pt x="1296896" y="1084134"/>
                  <a:pt x="1306610" y="1074420"/>
                </a:cubicBezTo>
                <a:cubicBezTo>
                  <a:pt x="1316324" y="1064706"/>
                  <a:pt x="1329470" y="1059180"/>
                  <a:pt x="1340900" y="1051560"/>
                </a:cubicBezTo>
                <a:cubicBezTo>
                  <a:pt x="1351411" y="1125136"/>
                  <a:pt x="1361673" y="1146844"/>
                  <a:pt x="1340900" y="1223010"/>
                </a:cubicBezTo>
                <a:cubicBezTo>
                  <a:pt x="1337286" y="1236263"/>
                  <a:pt x="1325660" y="1245870"/>
                  <a:pt x="1318040" y="1257300"/>
                </a:cubicBezTo>
                <a:cubicBezTo>
                  <a:pt x="1314230" y="1242060"/>
                  <a:pt x="1302800" y="1226820"/>
                  <a:pt x="1306610" y="1211580"/>
                </a:cubicBezTo>
                <a:cubicBezTo>
                  <a:pt x="1315116" y="1177554"/>
                  <a:pt x="1349586" y="1160069"/>
                  <a:pt x="1375190" y="1143000"/>
                </a:cubicBezTo>
                <a:cubicBezTo>
                  <a:pt x="1371380" y="1188720"/>
                  <a:pt x="1378268" y="1236636"/>
                  <a:pt x="1363760" y="1280160"/>
                </a:cubicBezTo>
                <a:cubicBezTo>
                  <a:pt x="1359416" y="1293192"/>
                  <a:pt x="1338957" y="1259469"/>
                  <a:pt x="1340900" y="1245870"/>
                </a:cubicBezTo>
                <a:cubicBezTo>
                  <a:pt x="1343594" y="1227011"/>
                  <a:pt x="1364117" y="1215652"/>
                  <a:pt x="1375190" y="1200150"/>
                </a:cubicBezTo>
                <a:cubicBezTo>
                  <a:pt x="1383175" y="1188972"/>
                  <a:pt x="1390430" y="1177290"/>
                  <a:pt x="1398050" y="1165860"/>
                </a:cubicBezTo>
                <a:cubicBezTo>
                  <a:pt x="1394110" y="1197381"/>
                  <a:pt x="1392810" y="1256351"/>
                  <a:pt x="1375190" y="1291590"/>
                </a:cubicBezTo>
                <a:cubicBezTo>
                  <a:pt x="1369047" y="1303877"/>
                  <a:pt x="1359950" y="1314450"/>
                  <a:pt x="1352330" y="1325880"/>
                </a:cubicBezTo>
                <a:cubicBezTo>
                  <a:pt x="1348520" y="1314450"/>
                  <a:pt x="1339196" y="1303517"/>
                  <a:pt x="1340900" y="1291590"/>
                </a:cubicBezTo>
                <a:cubicBezTo>
                  <a:pt x="1343310" y="1274722"/>
                  <a:pt x="1354729" y="1260319"/>
                  <a:pt x="1363760" y="1245870"/>
                </a:cubicBezTo>
                <a:cubicBezTo>
                  <a:pt x="1373856" y="1229716"/>
                  <a:pt x="1386977" y="1215652"/>
                  <a:pt x="1398050" y="1200150"/>
                </a:cubicBezTo>
                <a:cubicBezTo>
                  <a:pt x="1406035" y="1188972"/>
                  <a:pt x="1413290" y="1177290"/>
                  <a:pt x="1420910" y="1165860"/>
                </a:cubicBezTo>
                <a:cubicBezTo>
                  <a:pt x="1417100" y="1200150"/>
                  <a:pt x="1420390" y="1235999"/>
                  <a:pt x="1409480" y="1268730"/>
                </a:cubicBezTo>
                <a:cubicBezTo>
                  <a:pt x="1400792" y="1294794"/>
                  <a:pt x="1355072" y="1363374"/>
                  <a:pt x="1363760" y="1337310"/>
                </a:cubicBezTo>
                <a:cubicBezTo>
                  <a:pt x="1367570" y="1325880"/>
                  <a:pt x="1368722" y="1313185"/>
                  <a:pt x="1375190" y="1303020"/>
                </a:cubicBezTo>
                <a:cubicBezTo>
                  <a:pt x="1395645" y="1270876"/>
                  <a:pt x="1464904" y="1179879"/>
                  <a:pt x="1443770" y="1211580"/>
                </a:cubicBezTo>
                <a:cubicBezTo>
                  <a:pt x="1436150" y="1223010"/>
                  <a:pt x="1428191" y="1234221"/>
                  <a:pt x="1420910" y="1245870"/>
                </a:cubicBezTo>
                <a:cubicBezTo>
                  <a:pt x="1409136" y="1264709"/>
                  <a:pt x="1398050" y="1283970"/>
                  <a:pt x="1386620" y="1303020"/>
                </a:cubicBezTo>
                <a:cubicBezTo>
                  <a:pt x="1277465" y="1230250"/>
                  <a:pt x="1363760" y="1301902"/>
                  <a:pt x="1363760" y="1017270"/>
                </a:cubicBezTo>
                <a:cubicBezTo>
                  <a:pt x="1363760" y="1005222"/>
                  <a:pt x="1357718" y="1040784"/>
                  <a:pt x="1352330" y="1051560"/>
                </a:cubicBezTo>
                <a:cubicBezTo>
                  <a:pt x="1331650" y="1092920"/>
                  <a:pt x="1334729" y="1084097"/>
                  <a:pt x="1295180" y="1097280"/>
                </a:cubicBezTo>
                <a:cubicBezTo>
                  <a:pt x="1279940" y="1082040"/>
                  <a:pt x="1252508" y="1072896"/>
                  <a:pt x="1249460" y="1051560"/>
                </a:cubicBezTo>
                <a:cubicBezTo>
                  <a:pt x="1227146" y="895362"/>
                  <a:pt x="1232215" y="900262"/>
                  <a:pt x="1283750" y="822960"/>
                </a:cubicBezTo>
                <a:cubicBezTo>
                  <a:pt x="1287560" y="838200"/>
                  <a:pt x="1297128" y="853092"/>
                  <a:pt x="1295180" y="868680"/>
                </a:cubicBezTo>
                <a:cubicBezTo>
                  <a:pt x="1293067" y="885587"/>
                  <a:pt x="1281086" y="899789"/>
                  <a:pt x="1272320" y="914400"/>
                </a:cubicBezTo>
                <a:cubicBezTo>
                  <a:pt x="1224462" y="994163"/>
                  <a:pt x="1237936" y="973911"/>
                  <a:pt x="1169450" y="1028700"/>
                </a:cubicBezTo>
                <a:cubicBezTo>
                  <a:pt x="1077242" y="1005648"/>
                  <a:pt x="1073110" y="1020539"/>
                  <a:pt x="1135160" y="834390"/>
                </a:cubicBezTo>
                <a:cubicBezTo>
                  <a:pt x="1144570" y="806160"/>
                  <a:pt x="1180251" y="795509"/>
                  <a:pt x="1203740" y="777240"/>
                </a:cubicBezTo>
                <a:cubicBezTo>
                  <a:pt x="1244492" y="745544"/>
                  <a:pt x="1238281" y="754330"/>
                  <a:pt x="1295180" y="742950"/>
                </a:cubicBezTo>
                <a:cubicBezTo>
                  <a:pt x="1314230" y="746760"/>
                  <a:pt x="1336166" y="743604"/>
                  <a:pt x="1352330" y="754380"/>
                </a:cubicBezTo>
                <a:cubicBezTo>
                  <a:pt x="1362355" y="761063"/>
                  <a:pt x="1360838" y="776981"/>
                  <a:pt x="1363760" y="788670"/>
                </a:cubicBezTo>
                <a:cubicBezTo>
                  <a:pt x="1368472" y="807517"/>
                  <a:pt x="1371380" y="826770"/>
                  <a:pt x="1375190" y="845820"/>
                </a:cubicBezTo>
                <a:cubicBezTo>
                  <a:pt x="1371380" y="868680"/>
                  <a:pt x="1375258" y="894278"/>
                  <a:pt x="1363760" y="914400"/>
                </a:cubicBezTo>
                <a:cubicBezTo>
                  <a:pt x="1357782" y="924861"/>
                  <a:pt x="1340246" y="931218"/>
                  <a:pt x="1329470" y="925830"/>
                </a:cubicBezTo>
                <a:cubicBezTo>
                  <a:pt x="1318694" y="920442"/>
                  <a:pt x="1321850" y="902970"/>
                  <a:pt x="1318040" y="891540"/>
                </a:cubicBezTo>
                <a:cubicBezTo>
                  <a:pt x="1323595" y="830431"/>
                  <a:pt x="1299244" y="753219"/>
                  <a:pt x="1375190" y="731520"/>
                </a:cubicBezTo>
                <a:cubicBezTo>
                  <a:pt x="1386775" y="728210"/>
                  <a:pt x="1398050" y="739140"/>
                  <a:pt x="1409480" y="742950"/>
                </a:cubicBezTo>
                <a:cubicBezTo>
                  <a:pt x="1408653" y="755348"/>
                  <a:pt x="1442945" y="924063"/>
                  <a:pt x="1363760" y="937260"/>
                </a:cubicBezTo>
                <a:cubicBezTo>
                  <a:pt x="1351876" y="939241"/>
                  <a:pt x="1340900" y="929640"/>
                  <a:pt x="1329470" y="925830"/>
                </a:cubicBezTo>
                <a:cubicBezTo>
                  <a:pt x="1312239" y="839677"/>
                  <a:pt x="1304697" y="835938"/>
                  <a:pt x="1340900" y="720090"/>
                </a:cubicBezTo>
                <a:cubicBezTo>
                  <a:pt x="1345721" y="704661"/>
                  <a:pt x="1363760" y="697230"/>
                  <a:pt x="1375190" y="685800"/>
                </a:cubicBezTo>
                <a:cubicBezTo>
                  <a:pt x="1390430" y="689610"/>
                  <a:pt x="1418834" y="681659"/>
                  <a:pt x="1420910" y="697230"/>
                </a:cubicBezTo>
                <a:cubicBezTo>
                  <a:pt x="1438660" y="830356"/>
                  <a:pt x="1423281" y="832019"/>
                  <a:pt x="1363760" y="891540"/>
                </a:cubicBezTo>
                <a:cubicBezTo>
                  <a:pt x="1344710" y="880110"/>
                  <a:pt x="1310704" y="879085"/>
                  <a:pt x="1306610" y="857250"/>
                </a:cubicBezTo>
                <a:cubicBezTo>
                  <a:pt x="1297375" y="807996"/>
                  <a:pt x="1320235" y="757914"/>
                  <a:pt x="1329470" y="708660"/>
                </a:cubicBezTo>
                <a:cubicBezTo>
                  <a:pt x="1331690" y="696818"/>
                  <a:pt x="1335512" y="685146"/>
                  <a:pt x="1340900" y="674370"/>
                </a:cubicBezTo>
                <a:cubicBezTo>
                  <a:pt x="1347043" y="662083"/>
                  <a:pt x="1356140" y="651510"/>
                  <a:pt x="1363760" y="640080"/>
                </a:cubicBezTo>
                <a:cubicBezTo>
                  <a:pt x="1398050" y="647700"/>
                  <a:pt x="1438222" y="642280"/>
                  <a:pt x="1466630" y="662940"/>
                </a:cubicBezTo>
                <a:cubicBezTo>
                  <a:pt x="1475133" y="669124"/>
                  <a:pt x="1496244" y="758536"/>
                  <a:pt x="1500920" y="777240"/>
                </a:cubicBezTo>
                <a:cubicBezTo>
                  <a:pt x="1497110" y="815340"/>
                  <a:pt x="1489490" y="929830"/>
                  <a:pt x="1489490" y="891540"/>
                </a:cubicBezTo>
                <a:cubicBezTo>
                  <a:pt x="1489490" y="826658"/>
                  <a:pt x="1481839" y="759243"/>
                  <a:pt x="1500920" y="697230"/>
                </a:cubicBezTo>
                <a:cubicBezTo>
                  <a:pt x="1506522" y="679022"/>
                  <a:pt x="1523780" y="727710"/>
                  <a:pt x="1535210" y="742950"/>
                </a:cubicBezTo>
                <a:cubicBezTo>
                  <a:pt x="1550450" y="735330"/>
                  <a:pt x="1567840" y="730998"/>
                  <a:pt x="1580930" y="720090"/>
                </a:cubicBezTo>
                <a:cubicBezTo>
                  <a:pt x="1591483" y="711296"/>
                  <a:pt x="1590053" y="685800"/>
                  <a:pt x="1603790" y="685800"/>
                </a:cubicBezTo>
                <a:cubicBezTo>
                  <a:pt x="1615838" y="685800"/>
                  <a:pt x="1606701" y="711571"/>
                  <a:pt x="1615220" y="720090"/>
                </a:cubicBezTo>
                <a:cubicBezTo>
                  <a:pt x="1623739" y="728609"/>
                  <a:pt x="1638080" y="727710"/>
                  <a:pt x="1649510" y="731520"/>
                </a:cubicBezTo>
                <a:cubicBezTo>
                  <a:pt x="1653320" y="742950"/>
                  <a:pt x="1660940" y="753762"/>
                  <a:pt x="1660940" y="765810"/>
                </a:cubicBezTo>
                <a:cubicBezTo>
                  <a:pt x="1660940" y="781519"/>
                  <a:pt x="1654478" y="826433"/>
                  <a:pt x="1649510" y="811530"/>
                </a:cubicBezTo>
                <a:cubicBezTo>
                  <a:pt x="1637402" y="775205"/>
                  <a:pt x="1641890" y="735330"/>
                  <a:pt x="1638080" y="697230"/>
                </a:cubicBezTo>
                <a:cubicBezTo>
                  <a:pt x="1611392" y="830670"/>
                  <a:pt x="1643855" y="697350"/>
                  <a:pt x="1615220" y="640080"/>
                </a:cubicBezTo>
                <a:cubicBezTo>
                  <a:pt x="1609077" y="627793"/>
                  <a:pt x="1592360" y="655320"/>
                  <a:pt x="1580930" y="662940"/>
                </a:cubicBezTo>
                <a:cubicBezTo>
                  <a:pt x="1548228" y="564833"/>
                  <a:pt x="1598302" y="720999"/>
                  <a:pt x="1558070" y="560070"/>
                </a:cubicBezTo>
                <a:cubicBezTo>
                  <a:pt x="1552226" y="536693"/>
                  <a:pt x="1535210" y="491490"/>
                  <a:pt x="1535210" y="491490"/>
                </a:cubicBezTo>
                <a:lnTo>
                  <a:pt x="1443770" y="514350"/>
                </a:lnTo>
                <a:cubicBezTo>
                  <a:pt x="1255130" y="557882"/>
                  <a:pt x="1499336" y="497601"/>
                  <a:pt x="1340900" y="537210"/>
                </a:cubicBezTo>
                <a:cubicBezTo>
                  <a:pt x="1321850" y="529590"/>
                  <a:pt x="1299328" y="527703"/>
                  <a:pt x="1283750" y="514350"/>
                </a:cubicBezTo>
                <a:cubicBezTo>
                  <a:pt x="1264732" y="498049"/>
                  <a:pt x="1255003" y="445083"/>
                  <a:pt x="1249460" y="422910"/>
                </a:cubicBezTo>
                <a:cubicBezTo>
                  <a:pt x="1241840" y="441960"/>
                  <a:pt x="1232496" y="460408"/>
                  <a:pt x="1226600" y="480060"/>
                </a:cubicBezTo>
                <a:cubicBezTo>
                  <a:pt x="1221018" y="498668"/>
                  <a:pt x="1219384" y="518245"/>
                  <a:pt x="1215170" y="537210"/>
                </a:cubicBezTo>
                <a:cubicBezTo>
                  <a:pt x="1211762" y="552545"/>
                  <a:pt x="1207550" y="567690"/>
                  <a:pt x="1203740" y="582930"/>
                </a:cubicBezTo>
                <a:cubicBezTo>
                  <a:pt x="1196120" y="567690"/>
                  <a:pt x="1182295" y="554190"/>
                  <a:pt x="1180880" y="537210"/>
                </a:cubicBezTo>
                <a:cubicBezTo>
                  <a:pt x="1175389" y="471316"/>
                  <a:pt x="1189820" y="460202"/>
                  <a:pt x="1203740" y="411480"/>
                </a:cubicBezTo>
                <a:cubicBezTo>
                  <a:pt x="1208056" y="396375"/>
                  <a:pt x="1208982" y="380199"/>
                  <a:pt x="1215170" y="365760"/>
                </a:cubicBezTo>
                <a:cubicBezTo>
                  <a:pt x="1220581" y="353134"/>
                  <a:pt x="1230410" y="342900"/>
                  <a:pt x="1238030" y="331470"/>
                </a:cubicBezTo>
                <a:cubicBezTo>
                  <a:pt x="1241840" y="342900"/>
                  <a:pt x="1249460" y="353712"/>
                  <a:pt x="1249460" y="365760"/>
                </a:cubicBezTo>
                <a:cubicBezTo>
                  <a:pt x="1249460" y="377808"/>
                  <a:pt x="1242776" y="388976"/>
                  <a:pt x="1238030" y="400050"/>
                </a:cubicBezTo>
                <a:cubicBezTo>
                  <a:pt x="1214827" y="454190"/>
                  <a:pt x="1224671" y="439436"/>
                  <a:pt x="1180880" y="468630"/>
                </a:cubicBezTo>
                <a:cubicBezTo>
                  <a:pt x="1184690" y="419100"/>
                  <a:pt x="1186148" y="369333"/>
                  <a:pt x="1192310" y="320040"/>
                </a:cubicBezTo>
                <a:cubicBezTo>
                  <a:pt x="1193804" y="308085"/>
                  <a:pt x="1196027" y="295006"/>
                  <a:pt x="1203740" y="285750"/>
                </a:cubicBezTo>
                <a:cubicBezTo>
                  <a:pt x="1215936" y="271115"/>
                  <a:pt x="1234220" y="262890"/>
                  <a:pt x="1249460" y="251460"/>
                </a:cubicBezTo>
                <a:cubicBezTo>
                  <a:pt x="1257080" y="262890"/>
                  <a:pt x="1272320" y="272013"/>
                  <a:pt x="1272320" y="285750"/>
                </a:cubicBezTo>
                <a:cubicBezTo>
                  <a:pt x="1272320" y="299487"/>
                  <a:pt x="1255603" y="307753"/>
                  <a:pt x="1249460" y="320040"/>
                </a:cubicBezTo>
                <a:cubicBezTo>
                  <a:pt x="1216377" y="386207"/>
                  <a:pt x="1268742" y="323618"/>
                  <a:pt x="1203740" y="388620"/>
                </a:cubicBezTo>
                <a:cubicBezTo>
                  <a:pt x="1177070" y="381000"/>
                  <a:pt x="1145920" y="382402"/>
                  <a:pt x="1123730" y="365760"/>
                </a:cubicBezTo>
                <a:cubicBezTo>
                  <a:pt x="1111163" y="356335"/>
                  <a:pt x="1116433" y="335196"/>
                  <a:pt x="1112300" y="320040"/>
                </a:cubicBezTo>
                <a:cubicBezTo>
                  <a:pt x="1105002" y="293280"/>
                  <a:pt x="1097060" y="266700"/>
                  <a:pt x="1089440" y="240030"/>
                </a:cubicBezTo>
                <a:cubicBezTo>
                  <a:pt x="930424" y="399046"/>
                  <a:pt x="1050480" y="297034"/>
                  <a:pt x="906560" y="388620"/>
                </a:cubicBezTo>
                <a:cubicBezTo>
                  <a:pt x="890488" y="398847"/>
                  <a:pt x="877295" y="413311"/>
                  <a:pt x="860840" y="422910"/>
                </a:cubicBezTo>
                <a:cubicBezTo>
                  <a:pt x="831404" y="440081"/>
                  <a:pt x="769400" y="468630"/>
                  <a:pt x="769400" y="468630"/>
                </a:cubicBezTo>
                <a:cubicBezTo>
                  <a:pt x="757970" y="461010"/>
                  <a:pt x="736251" y="459460"/>
                  <a:pt x="735110" y="445770"/>
                </a:cubicBezTo>
                <a:cubicBezTo>
                  <a:pt x="729653" y="380284"/>
                  <a:pt x="747382" y="341778"/>
                  <a:pt x="780830" y="297180"/>
                </a:cubicBezTo>
                <a:cubicBezTo>
                  <a:pt x="795468" y="277663"/>
                  <a:pt x="809299" y="257281"/>
                  <a:pt x="826550" y="240030"/>
                </a:cubicBezTo>
                <a:cubicBezTo>
                  <a:pt x="836264" y="230316"/>
                  <a:pt x="849410" y="224790"/>
                  <a:pt x="860840" y="217170"/>
                </a:cubicBezTo>
                <a:cubicBezTo>
                  <a:pt x="844516" y="244377"/>
                  <a:pt x="816070" y="296230"/>
                  <a:pt x="792260" y="320040"/>
                </a:cubicBezTo>
                <a:cubicBezTo>
                  <a:pt x="782546" y="329754"/>
                  <a:pt x="769400" y="335280"/>
                  <a:pt x="757970" y="342900"/>
                </a:cubicBezTo>
                <a:cubicBezTo>
                  <a:pt x="763637" y="331567"/>
                  <a:pt x="791951" y="262890"/>
                  <a:pt x="815120" y="262890"/>
                </a:cubicBezTo>
                <a:cubicBezTo>
                  <a:pt x="827168" y="262890"/>
                  <a:pt x="824187" y="285366"/>
                  <a:pt x="826550" y="297180"/>
                </a:cubicBezTo>
                <a:cubicBezTo>
                  <a:pt x="835640" y="342631"/>
                  <a:pt x="849410" y="434340"/>
                  <a:pt x="849410" y="434340"/>
                </a:cubicBezTo>
                <a:cubicBezTo>
                  <a:pt x="907385" y="337716"/>
                  <a:pt x="858466" y="414804"/>
                  <a:pt x="917990" y="331470"/>
                </a:cubicBezTo>
                <a:cubicBezTo>
                  <a:pt x="925975" y="320292"/>
                  <a:pt x="954587" y="297180"/>
                  <a:pt x="940850" y="297180"/>
                </a:cubicBezTo>
                <a:cubicBezTo>
                  <a:pt x="924686" y="297180"/>
                  <a:pt x="920010" y="322504"/>
                  <a:pt x="906560" y="331470"/>
                </a:cubicBezTo>
                <a:cubicBezTo>
                  <a:pt x="896535" y="338153"/>
                  <a:pt x="883700" y="339090"/>
                  <a:pt x="872270" y="342900"/>
                </a:cubicBezTo>
                <a:cubicBezTo>
                  <a:pt x="863552" y="355977"/>
                  <a:pt x="844177" y="400243"/>
                  <a:pt x="815120" y="388620"/>
                </a:cubicBezTo>
                <a:cubicBezTo>
                  <a:pt x="802365" y="383518"/>
                  <a:pt x="799880" y="365760"/>
                  <a:pt x="792260" y="354330"/>
                </a:cubicBezTo>
                <a:cubicBezTo>
                  <a:pt x="796070" y="327660"/>
                  <a:pt x="795949" y="300125"/>
                  <a:pt x="803690" y="274320"/>
                </a:cubicBezTo>
                <a:cubicBezTo>
                  <a:pt x="807637" y="261162"/>
                  <a:pt x="820407" y="252317"/>
                  <a:pt x="826550" y="240030"/>
                </a:cubicBezTo>
                <a:cubicBezTo>
                  <a:pt x="831938" y="229254"/>
                  <a:pt x="848005" y="212423"/>
                  <a:pt x="837980" y="205740"/>
                </a:cubicBezTo>
                <a:cubicBezTo>
                  <a:pt x="824909" y="197026"/>
                  <a:pt x="807307" y="212656"/>
                  <a:pt x="792260" y="217170"/>
                </a:cubicBezTo>
                <a:cubicBezTo>
                  <a:pt x="769180" y="224094"/>
                  <a:pt x="746053" y="231081"/>
                  <a:pt x="723680" y="240030"/>
                </a:cubicBezTo>
                <a:cubicBezTo>
                  <a:pt x="582439" y="296526"/>
                  <a:pt x="754048" y="237527"/>
                  <a:pt x="643670" y="274320"/>
                </a:cubicBezTo>
                <a:cubicBezTo>
                  <a:pt x="671894" y="227279"/>
                  <a:pt x="673793" y="207824"/>
                  <a:pt x="723680" y="182880"/>
                </a:cubicBezTo>
                <a:cubicBezTo>
                  <a:pt x="745233" y="172104"/>
                  <a:pt x="792260" y="160020"/>
                  <a:pt x="792260" y="160020"/>
                </a:cubicBezTo>
                <a:cubicBezTo>
                  <a:pt x="682872" y="50632"/>
                  <a:pt x="822930" y="180467"/>
                  <a:pt x="723680" y="114300"/>
                </a:cubicBezTo>
                <a:cubicBezTo>
                  <a:pt x="710230" y="105334"/>
                  <a:pt x="700820" y="91440"/>
                  <a:pt x="689390" y="80010"/>
                </a:cubicBezTo>
                <a:cubicBezTo>
                  <a:pt x="685580" y="68580"/>
                  <a:pt x="672572" y="56496"/>
                  <a:pt x="677960" y="45720"/>
                </a:cubicBezTo>
                <a:cubicBezTo>
                  <a:pt x="683348" y="34944"/>
                  <a:pt x="717638" y="23514"/>
                  <a:pt x="712250" y="34290"/>
                </a:cubicBezTo>
                <a:cubicBezTo>
                  <a:pt x="700202" y="58387"/>
                  <a:pt x="671930" y="70403"/>
                  <a:pt x="655100" y="91440"/>
                </a:cubicBezTo>
                <a:cubicBezTo>
                  <a:pt x="641222" y="108788"/>
                  <a:pt x="630745" y="128719"/>
                  <a:pt x="620810" y="148590"/>
                </a:cubicBezTo>
                <a:cubicBezTo>
                  <a:pt x="611675" y="166860"/>
                  <a:pt x="602833" y="211510"/>
                  <a:pt x="597950" y="228600"/>
                </a:cubicBezTo>
                <a:cubicBezTo>
                  <a:pt x="594640" y="240185"/>
                  <a:pt x="590330" y="251460"/>
                  <a:pt x="586520" y="262890"/>
                </a:cubicBezTo>
                <a:cubicBezTo>
                  <a:pt x="590330" y="274320"/>
                  <a:pt x="587174" y="302568"/>
                  <a:pt x="597950" y="297180"/>
                </a:cubicBezTo>
                <a:cubicBezTo>
                  <a:pt x="612001" y="290155"/>
                  <a:pt x="610585" y="267123"/>
                  <a:pt x="609380" y="251460"/>
                </a:cubicBezTo>
                <a:cubicBezTo>
                  <a:pt x="600624" y="137633"/>
                  <a:pt x="612766" y="155152"/>
                  <a:pt x="540800" y="137160"/>
                </a:cubicBezTo>
                <a:cubicBezTo>
                  <a:pt x="514130" y="152400"/>
                  <a:pt x="483907" y="162653"/>
                  <a:pt x="460790" y="182880"/>
                </a:cubicBezTo>
                <a:cubicBezTo>
                  <a:pt x="451723" y="190814"/>
                  <a:pt x="453590" y="205889"/>
                  <a:pt x="449360" y="217170"/>
                </a:cubicBezTo>
                <a:cubicBezTo>
                  <a:pt x="442156" y="236381"/>
                  <a:pt x="434120" y="255270"/>
                  <a:pt x="426500" y="274320"/>
                </a:cubicBezTo>
                <a:cubicBezTo>
                  <a:pt x="430310" y="300990"/>
                  <a:pt x="417234" y="337083"/>
                  <a:pt x="437930" y="354330"/>
                </a:cubicBezTo>
                <a:cubicBezTo>
                  <a:pt x="461545" y="374010"/>
                  <a:pt x="518816" y="307734"/>
                  <a:pt x="529370" y="297180"/>
                </a:cubicBezTo>
                <a:cubicBezTo>
                  <a:pt x="517940" y="289560"/>
                  <a:pt x="508817" y="274320"/>
                  <a:pt x="495080" y="274320"/>
                </a:cubicBezTo>
                <a:cubicBezTo>
                  <a:pt x="431604" y="274320"/>
                  <a:pt x="429527" y="292639"/>
                  <a:pt x="403640" y="331470"/>
                </a:cubicBezTo>
                <a:cubicBezTo>
                  <a:pt x="407450" y="354330"/>
                  <a:pt x="400592" y="381953"/>
                  <a:pt x="415070" y="400050"/>
                </a:cubicBezTo>
                <a:cubicBezTo>
                  <a:pt x="422596" y="409458"/>
                  <a:pt x="449360" y="400668"/>
                  <a:pt x="449360" y="388620"/>
                </a:cubicBezTo>
                <a:cubicBezTo>
                  <a:pt x="449360" y="356067"/>
                  <a:pt x="426500" y="327660"/>
                  <a:pt x="415070" y="297180"/>
                </a:cubicBezTo>
                <a:cubicBezTo>
                  <a:pt x="384590" y="312420"/>
                  <a:pt x="352380" y="324605"/>
                  <a:pt x="323630" y="342900"/>
                </a:cubicBezTo>
                <a:cubicBezTo>
                  <a:pt x="280443" y="370383"/>
                  <a:pt x="286694" y="386031"/>
                  <a:pt x="277910" y="434340"/>
                </a:cubicBezTo>
                <a:cubicBezTo>
                  <a:pt x="273764" y="457142"/>
                  <a:pt x="270290" y="480060"/>
                  <a:pt x="266480" y="502920"/>
                </a:cubicBezTo>
                <a:cubicBezTo>
                  <a:pt x="270290" y="521970"/>
                  <a:pt x="288686" y="543906"/>
                  <a:pt x="277910" y="560070"/>
                </a:cubicBezTo>
                <a:cubicBezTo>
                  <a:pt x="270290" y="571500"/>
                  <a:pt x="257273" y="535693"/>
                  <a:pt x="243620" y="537210"/>
                </a:cubicBezTo>
                <a:cubicBezTo>
                  <a:pt x="219360" y="539906"/>
                  <a:pt x="165881" y="577606"/>
                  <a:pt x="140750" y="594360"/>
                </a:cubicBezTo>
                <a:cubicBezTo>
                  <a:pt x="142728" y="582493"/>
                  <a:pt x="144239" y="491490"/>
                  <a:pt x="186470" y="491490"/>
                </a:cubicBezTo>
                <a:cubicBezTo>
                  <a:pt x="200207" y="491490"/>
                  <a:pt x="201710" y="514350"/>
                  <a:pt x="209330" y="525780"/>
                </a:cubicBezTo>
                <a:cubicBezTo>
                  <a:pt x="205520" y="556260"/>
                  <a:pt x="212818" y="590368"/>
                  <a:pt x="197900" y="617220"/>
                </a:cubicBezTo>
                <a:cubicBezTo>
                  <a:pt x="183032" y="643983"/>
                  <a:pt x="121328" y="620937"/>
                  <a:pt x="106460" y="617220"/>
                </a:cubicBezTo>
                <a:cubicBezTo>
                  <a:pt x="114080" y="575310"/>
                  <a:pt x="110270" y="529590"/>
                  <a:pt x="129320" y="491490"/>
                </a:cubicBezTo>
                <a:cubicBezTo>
                  <a:pt x="134708" y="480714"/>
                  <a:pt x="157759" y="492388"/>
                  <a:pt x="163610" y="502920"/>
                </a:cubicBezTo>
                <a:cubicBezTo>
                  <a:pt x="178868" y="530384"/>
                  <a:pt x="186470" y="594360"/>
                  <a:pt x="186470" y="594360"/>
                </a:cubicBezTo>
                <a:cubicBezTo>
                  <a:pt x="176725" y="643084"/>
                  <a:pt x="178673" y="645632"/>
                  <a:pt x="163610" y="685800"/>
                </a:cubicBezTo>
                <a:cubicBezTo>
                  <a:pt x="156406" y="705011"/>
                  <a:pt x="152516" y="726141"/>
                  <a:pt x="140750" y="742950"/>
                </a:cubicBezTo>
                <a:cubicBezTo>
                  <a:pt x="125300" y="765021"/>
                  <a:pt x="102650" y="781050"/>
                  <a:pt x="83600" y="800100"/>
                </a:cubicBezTo>
                <a:cubicBezTo>
                  <a:pt x="75980" y="781050"/>
                  <a:pt x="58195" y="763309"/>
                  <a:pt x="60740" y="742950"/>
                </a:cubicBezTo>
                <a:cubicBezTo>
                  <a:pt x="62745" y="726910"/>
                  <a:pt x="84510" y="720933"/>
                  <a:pt x="95030" y="708660"/>
                </a:cubicBezTo>
                <a:cubicBezTo>
                  <a:pt x="107428" y="694196"/>
                  <a:pt x="117890" y="678180"/>
                  <a:pt x="129320" y="662940"/>
                </a:cubicBezTo>
                <a:cubicBezTo>
                  <a:pt x="133130" y="651510"/>
                  <a:pt x="128702" y="628650"/>
                  <a:pt x="140750" y="628650"/>
                </a:cubicBezTo>
                <a:cubicBezTo>
                  <a:pt x="152798" y="628650"/>
                  <a:pt x="153884" y="651013"/>
                  <a:pt x="152180" y="662940"/>
                </a:cubicBezTo>
                <a:cubicBezTo>
                  <a:pt x="149770" y="679808"/>
                  <a:pt x="135303" y="692706"/>
                  <a:pt x="129320" y="708660"/>
                </a:cubicBezTo>
                <a:cubicBezTo>
                  <a:pt x="123804" y="723369"/>
                  <a:pt x="121700" y="739140"/>
                  <a:pt x="117890" y="754380"/>
                </a:cubicBezTo>
                <a:cubicBezTo>
                  <a:pt x="114080" y="742950"/>
                  <a:pt x="104966" y="732045"/>
                  <a:pt x="106460" y="720090"/>
                </a:cubicBezTo>
                <a:cubicBezTo>
                  <a:pt x="108892" y="700631"/>
                  <a:pt x="142364" y="636853"/>
                  <a:pt x="152180" y="617220"/>
                </a:cubicBezTo>
                <a:cubicBezTo>
                  <a:pt x="127067" y="608849"/>
                  <a:pt x="102592" y="590666"/>
                  <a:pt x="83600" y="628650"/>
                </a:cubicBezTo>
                <a:cubicBezTo>
                  <a:pt x="69549" y="656751"/>
                  <a:pt x="29932" y="726252"/>
                  <a:pt x="60740" y="720090"/>
                </a:cubicBezTo>
                <a:lnTo>
                  <a:pt x="117890" y="708660"/>
                </a:lnTo>
                <a:cubicBezTo>
                  <a:pt x="121250" y="701941"/>
                  <a:pt x="161073" y="630559"/>
                  <a:pt x="152180" y="617220"/>
                </a:cubicBezTo>
                <a:cubicBezTo>
                  <a:pt x="145497" y="607195"/>
                  <a:pt x="129320" y="624840"/>
                  <a:pt x="117890" y="628650"/>
                </a:cubicBezTo>
                <a:cubicBezTo>
                  <a:pt x="114080" y="640080"/>
                  <a:pt x="109074" y="651179"/>
                  <a:pt x="106460" y="662940"/>
                </a:cubicBezTo>
                <a:cubicBezTo>
                  <a:pt x="97043" y="705317"/>
                  <a:pt x="88543" y="783413"/>
                  <a:pt x="83600" y="822960"/>
                </a:cubicBezTo>
                <a:cubicBezTo>
                  <a:pt x="87410" y="861060"/>
                  <a:pt x="76435" y="903788"/>
                  <a:pt x="95030" y="937260"/>
                </a:cubicBezTo>
                <a:cubicBezTo>
                  <a:pt x="102659" y="950992"/>
                  <a:pt x="127679" y="934544"/>
                  <a:pt x="140750" y="925830"/>
                </a:cubicBezTo>
                <a:cubicBezTo>
                  <a:pt x="152180" y="918210"/>
                  <a:pt x="155990" y="902970"/>
                  <a:pt x="163610" y="891540"/>
                </a:cubicBezTo>
                <a:cubicBezTo>
                  <a:pt x="167420" y="872490"/>
                  <a:pt x="170328" y="853237"/>
                  <a:pt x="175040" y="834390"/>
                </a:cubicBezTo>
                <a:cubicBezTo>
                  <a:pt x="177962" y="822701"/>
                  <a:pt x="186470" y="812148"/>
                  <a:pt x="186470" y="800100"/>
                </a:cubicBezTo>
                <a:cubicBezTo>
                  <a:pt x="186470" y="784391"/>
                  <a:pt x="178850" y="769620"/>
                  <a:pt x="175040" y="754380"/>
                </a:cubicBezTo>
                <a:cubicBezTo>
                  <a:pt x="167650" y="776550"/>
                  <a:pt x="149553" y="826116"/>
                  <a:pt x="152180" y="845820"/>
                </a:cubicBezTo>
                <a:cubicBezTo>
                  <a:pt x="157437" y="885249"/>
                  <a:pt x="175040" y="922020"/>
                  <a:pt x="186470" y="960120"/>
                </a:cubicBezTo>
                <a:cubicBezTo>
                  <a:pt x="205520" y="948690"/>
                  <a:pt x="227911" y="941539"/>
                  <a:pt x="243620" y="925830"/>
                </a:cubicBezTo>
                <a:cubicBezTo>
                  <a:pt x="272984" y="896466"/>
                  <a:pt x="281720" y="861060"/>
                  <a:pt x="289340" y="822960"/>
                </a:cubicBezTo>
                <a:cubicBezTo>
                  <a:pt x="293885" y="800235"/>
                  <a:pt x="296960" y="777240"/>
                  <a:pt x="300770" y="754380"/>
                </a:cubicBezTo>
                <a:cubicBezTo>
                  <a:pt x="296960" y="739140"/>
                  <a:pt x="305049" y="708660"/>
                  <a:pt x="289340" y="708660"/>
                </a:cubicBezTo>
                <a:cubicBezTo>
                  <a:pt x="272301" y="708660"/>
                  <a:pt x="271376" y="738060"/>
                  <a:pt x="266480" y="754380"/>
                </a:cubicBezTo>
                <a:cubicBezTo>
                  <a:pt x="259821" y="776578"/>
                  <a:pt x="258860" y="800100"/>
                  <a:pt x="255050" y="822960"/>
                </a:cubicBezTo>
                <a:cubicBezTo>
                  <a:pt x="258860" y="838200"/>
                  <a:pt x="251240" y="872490"/>
                  <a:pt x="266480" y="868680"/>
                </a:cubicBezTo>
                <a:cubicBezTo>
                  <a:pt x="288033" y="863292"/>
                  <a:pt x="280899" y="801595"/>
                  <a:pt x="300770" y="811530"/>
                </a:cubicBezTo>
                <a:cubicBezTo>
                  <a:pt x="321499" y="821894"/>
                  <a:pt x="293150" y="857250"/>
                  <a:pt x="289340" y="880110"/>
                </a:cubicBezTo>
                <a:cubicBezTo>
                  <a:pt x="293150" y="941070"/>
                  <a:pt x="291710" y="1002587"/>
                  <a:pt x="300770" y="1062990"/>
                </a:cubicBezTo>
                <a:cubicBezTo>
                  <a:pt x="303298" y="1079840"/>
                  <a:pt x="316918" y="1093049"/>
                  <a:pt x="323630" y="1108710"/>
                </a:cubicBezTo>
                <a:cubicBezTo>
                  <a:pt x="328376" y="1119784"/>
                  <a:pt x="343579" y="1134481"/>
                  <a:pt x="335060" y="1143000"/>
                </a:cubicBezTo>
                <a:cubicBezTo>
                  <a:pt x="326541" y="1151519"/>
                  <a:pt x="312200" y="1135380"/>
                  <a:pt x="300770" y="1131570"/>
                </a:cubicBezTo>
                <a:cubicBezTo>
                  <a:pt x="281720" y="1116330"/>
                  <a:pt x="263137" y="1100488"/>
                  <a:pt x="243620" y="1085850"/>
                </a:cubicBezTo>
                <a:cubicBezTo>
                  <a:pt x="232630" y="1077608"/>
                  <a:pt x="222880" y="1065248"/>
                  <a:pt x="209330" y="1062990"/>
                </a:cubicBezTo>
                <a:cubicBezTo>
                  <a:pt x="197446" y="1061009"/>
                  <a:pt x="186470" y="1070610"/>
                  <a:pt x="175040" y="1074420"/>
                </a:cubicBezTo>
                <a:cubicBezTo>
                  <a:pt x="171230" y="1097280"/>
                  <a:pt x="166318" y="1119983"/>
                  <a:pt x="163610" y="1143000"/>
                </a:cubicBezTo>
                <a:cubicBezTo>
                  <a:pt x="147546" y="1279548"/>
                  <a:pt x="193118" y="1282376"/>
                  <a:pt x="117890" y="1257300"/>
                </a:cubicBezTo>
                <a:cubicBezTo>
                  <a:pt x="114080" y="1268730"/>
                  <a:pt x="118508" y="1291590"/>
                  <a:pt x="106460" y="1291590"/>
                </a:cubicBezTo>
                <a:cubicBezTo>
                  <a:pt x="92723" y="1291590"/>
                  <a:pt x="70568" y="1252956"/>
                  <a:pt x="83600" y="1257300"/>
                </a:cubicBezTo>
                <a:cubicBezTo>
                  <a:pt x="132907" y="1273736"/>
                  <a:pt x="171489" y="1350017"/>
                  <a:pt x="197900" y="1383030"/>
                </a:cubicBezTo>
                <a:cubicBezTo>
                  <a:pt x="207998" y="1395652"/>
                  <a:pt x="216026" y="1417320"/>
                  <a:pt x="232190" y="1417320"/>
                </a:cubicBezTo>
                <a:cubicBezTo>
                  <a:pt x="245927" y="1417320"/>
                  <a:pt x="218124" y="1393583"/>
                  <a:pt x="209330" y="1383030"/>
                </a:cubicBezTo>
                <a:cubicBezTo>
                  <a:pt x="198982" y="1370612"/>
                  <a:pt x="184739" y="1361672"/>
                  <a:pt x="175040" y="1348740"/>
                </a:cubicBezTo>
                <a:cubicBezTo>
                  <a:pt x="161710" y="1330967"/>
                  <a:pt x="154389" y="1309126"/>
                  <a:pt x="140750" y="1291590"/>
                </a:cubicBezTo>
                <a:cubicBezTo>
                  <a:pt x="127518" y="1274577"/>
                  <a:pt x="109056" y="1262234"/>
                  <a:pt x="95030" y="1245870"/>
                </a:cubicBezTo>
                <a:cubicBezTo>
                  <a:pt x="86090" y="1235440"/>
                  <a:pt x="59138" y="1207236"/>
                  <a:pt x="72170" y="1211580"/>
                </a:cubicBezTo>
                <a:cubicBezTo>
                  <a:pt x="95314" y="1219295"/>
                  <a:pt x="112495" y="1239634"/>
                  <a:pt x="129320" y="1257300"/>
                </a:cubicBezTo>
                <a:cubicBezTo>
                  <a:pt x="188891" y="1319850"/>
                  <a:pt x="231667" y="1399783"/>
                  <a:pt x="300770" y="1451610"/>
                </a:cubicBezTo>
                <a:cubicBezTo>
                  <a:pt x="316010" y="1463040"/>
                  <a:pt x="333020" y="1472430"/>
                  <a:pt x="346490" y="1485900"/>
                </a:cubicBezTo>
                <a:cubicBezTo>
                  <a:pt x="359960" y="1499370"/>
                  <a:pt x="368382" y="1517156"/>
                  <a:pt x="380780" y="1531620"/>
                </a:cubicBezTo>
                <a:cubicBezTo>
                  <a:pt x="391300" y="1543893"/>
                  <a:pt x="403640" y="1554480"/>
                  <a:pt x="415070" y="1565910"/>
                </a:cubicBezTo>
                <a:cubicBezTo>
                  <a:pt x="403640" y="1539240"/>
                  <a:pt x="396593" y="1510228"/>
                  <a:pt x="380780" y="1485900"/>
                </a:cubicBezTo>
                <a:cubicBezTo>
                  <a:pt x="346724" y="1433507"/>
                  <a:pt x="310666" y="1381496"/>
                  <a:pt x="266480" y="1337310"/>
                </a:cubicBezTo>
                <a:cubicBezTo>
                  <a:pt x="239810" y="1310640"/>
                  <a:pt x="209100" y="1287474"/>
                  <a:pt x="186470" y="1257300"/>
                </a:cubicBezTo>
                <a:cubicBezTo>
                  <a:pt x="175040" y="1242060"/>
                  <a:pt x="143661" y="1228619"/>
                  <a:pt x="152180" y="1211580"/>
                </a:cubicBezTo>
                <a:cubicBezTo>
                  <a:pt x="159800" y="1196340"/>
                  <a:pt x="182660" y="1226820"/>
                  <a:pt x="197900" y="1234440"/>
                </a:cubicBezTo>
                <a:cubicBezTo>
                  <a:pt x="239810" y="1297305"/>
                  <a:pt x="197900" y="1243965"/>
                  <a:pt x="255050" y="1291590"/>
                </a:cubicBezTo>
                <a:cubicBezTo>
                  <a:pt x="312129" y="1339156"/>
                  <a:pt x="263369" y="1317223"/>
                  <a:pt x="323630" y="1337310"/>
                </a:cubicBezTo>
                <a:cubicBezTo>
                  <a:pt x="262074" y="1275754"/>
                  <a:pt x="244088" y="1263658"/>
                  <a:pt x="197900" y="1200150"/>
                </a:cubicBezTo>
                <a:cubicBezTo>
                  <a:pt x="181740" y="1177931"/>
                  <a:pt x="175040" y="1146810"/>
                  <a:pt x="152180" y="1131570"/>
                </a:cubicBezTo>
                <a:cubicBezTo>
                  <a:pt x="140750" y="1123950"/>
                  <a:pt x="110822" y="1096930"/>
                  <a:pt x="117890" y="1108710"/>
                </a:cubicBezTo>
                <a:cubicBezTo>
                  <a:pt x="163610" y="1184910"/>
                  <a:pt x="205520" y="1196340"/>
                  <a:pt x="266480" y="1257300"/>
                </a:cubicBezTo>
                <a:cubicBezTo>
                  <a:pt x="283731" y="1274551"/>
                  <a:pt x="295992" y="1296216"/>
                  <a:pt x="312200" y="1314450"/>
                </a:cubicBezTo>
                <a:cubicBezTo>
                  <a:pt x="326519" y="1330559"/>
                  <a:pt x="343728" y="1343950"/>
                  <a:pt x="357920" y="1360170"/>
                </a:cubicBezTo>
                <a:cubicBezTo>
                  <a:pt x="370465" y="1374507"/>
                  <a:pt x="378740" y="1392420"/>
                  <a:pt x="392210" y="1405890"/>
                </a:cubicBezTo>
                <a:cubicBezTo>
                  <a:pt x="401924" y="1415604"/>
                  <a:pt x="426500" y="1442487"/>
                  <a:pt x="426500" y="1428750"/>
                </a:cubicBezTo>
                <a:cubicBezTo>
                  <a:pt x="426500" y="1412586"/>
                  <a:pt x="402446" y="1406971"/>
                  <a:pt x="392210" y="1394460"/>
                </a:cubicBezTo>
                <a:cubicBezTo>
                  <a:pt x="168596" y="1121154"/>
                  <a:pt x="460040" y="1450860"/>
                  <a:pt x="255050" y="1245870"/>
                </a:cubicBezTo>
                <a:cubicBezTo>
                  <a:pt x="228053" y="1218873"/>
                  <a:pt x="231742" y="1197237"/>
                  <a:pt x="209330" y="1165860"/>
                </a:cubicBezTo>
                <a:cubicBezTo>
                  <a:pt x="199935" y="1152706"/>
                  <a:pt x="162108" y="1121871"/>
                  <a:pt x="175040" y="1131570"/>
                </a:cubicBezTo>
                <a:cubicBezTo>
                  <a:pt x="211168" y="1158666"/>
                  <a:pt x="279556" y="1220576"/>
                  <a:pt x="312200" y="1257300"/>
                </a:cubicBezTo>
                <a:cubicBezTo>
                  <a:pt x="324856" y="1271538"/>
                  <a:pt x="332026" y="1290622"/>
                  <a:pt x="346490" y="1303020"/>
                </a:cubicBezTo>
                <a:cubicBezTo>
                  <a:pt x="359427" y="1314109"/>
                  <a:pt x="378345" y="1315976"/>
                  <a:pt x="392210" y="1325880"/>
                </a:cubicBezTo>
                <a:cubicBezTo>
                  <a:pt x="405364" y="1335275"/>
                  <a:pt x="434520" y="1374205"/>
                  <a:pt x="426500" y="1360170"/>
                </a:cubicBezTo>
                <a:cubicBezTo>
                  <a:pt x="403426" y="1319791"/>
                  <a:pt x="374927" y="1282670"/>
                  <a:pt x="346490" y="1245870"/>
                </a:cubicBezTo>
                <a:cubicBezTo>
                  <a:pt x="310100" y="1198777"/>
                  <a:pt x="258806" y="1161941"/>
                  <a:pt x="232190" y="1108710"/>
                </a:cubicBezTo>
                <a:cubicBezTo>
                  <a:pt x="220760" y="1085850"/>
                  <a:pt x="210312" y="1062472"/>
                  <a:pt x="197900" y="1040130"/>
                </a:cubicBezTo>
                <a:cubicBezTo>
                  <a:pt x="191229" y="1028122"/>
                  <a:pt x="163260" y="998772"/>
                  <a:pt x="175040" y="1005840"/>
                </a:cubicBezTo>
                <a:cubicBezTo>
                  <a:pt x="205161" y="1023912"/>
                  <a:pt x="229471" y="1050346"/>
                  <a:pt x="255050" y="1074420"/>
                </a:cubicBezTo>
                <a:cubicBezTo>
                  <a:pt x="294287" y="1111349"/>
                  <a:pt x="331250" y="1150620"/>
                  <a:pt x="369350" y="1188720"/>
                </a:cubicBezTo>
                <a:lnTo>
                  <a:pt x="415070" y="1234440"/>
                </a:lnTo>
                <a:cubicBezTo>
                  <a:pt x="470504" y="1289874"/>
                  <a:pt x="442857" y="1268205"/>
                  <a:pt x="495080" y="1303020"/>
                </a:cubicBezTo>
                <a:cubicBezTo>
                  <a:pt x="460275" y="1250813"/>
                  <a:pt x="410869" y="1173089"/>
                  <a:pt x="369350" y="1131570"/>
                </a:cubicBezTo>
                <a:lnTo>
                  <a:pt x="335060" y="1097280"/>
                </a:lnTo>
                <a:cubicBezTo>
                  <a:pt x="331250" y="1085850"/>
                  <a:pt x="313605" y="1056307"/>
                  <a:pt x="323630" y="1062990"/>
                </a:cubicBezTo>
                <a:cubicBezTo>
                  <a:pt x="364374" y="1090153"/>
                  <a:pt x="407646" y="1146322"/>
                  <a:pt x="437930" y="1188720"/>
                </a:cubicBezTo>
                <a:cubicBezTo>
                  <a:pt x="445915" y="1199898"/>
                  <a:pt x="451996" y="1212457"/>
                  <a:pt x="460790" y="1223010"/>
                </a:cubicBezTo>
                <a:cubicBezTo>
                  <a:pt x="471138" y="1235428"/>
                  <a:pt x="502820" y="1271491"/>
                  <a:pt x="495080" y="1257300"/>
                </a:cubicBezTo>
                <a:cubicBezTo>
                  <a:pt x="406530" y="1094958"/>
                  <a:pt x="421238" y="1139794"/>
                  <a:pt x="346490" y="1040130"/>
                </a:cubicBezTo>
                <a:cubicBezTo>
                  <a:pt x="338248" y="1029140"/>
                  <a:pt x="332424" y="1016393"/>
                  <a:pt x="323630" y="1005840"/>
                </a:cubicBezTo>
                <a:cubicBezTo>
                  <a:pt x="313282" y="993422"/>
                  <a:pt x="276922" y="961202"/>
                  <a:pt x="289340" y="971550"/>
                </a:cubicBezTo>
                <a:cubicBezTo>
                  <a:pt x="324585" y="1000921"/>
                  <a:pt x="359086" y="1031246"/>
                  <a:pt x="392210" y="1062990"/>
                </a:cubicBezTo>
                <a:cubicBezTo>
                  <a:pt x="450563" y="1118911"/>
                  <a:pt x="599805" y="1306730"/>
                  <a:pt x="563660" y="1234440"/>
                </a:cubicBezTo>
                <a:cubicBezTo>
                  <a:pt x="512622" y="1132364"/>
                  <a:pt x="525004" y="1146905"/>
                  <a:pt x="426500" y="1028700"/>
                </a:cubicBezTo>
                <a:cubicBezTo>
                  <a:pt x="405804" y="1003864"/>
                  <a:pt x="379398" y="984283"/>
                  <a:pt x="357920" y="960120"/>
                </a:cubicBezTo>
                <a:cubicBezTo>
                  <a:pt x="348794" y="949853"/>
                  <a:pt x="324722" y="916784"/>
                  <a:pt x="335060" y="925830"/>
                </a:cubicBezTo>
                <a:cubicBezTo>
                  <a:pt x="375610" y="961311"/>
                  <a:pt x="414704" y="998873"/>
                  <a:pt x="449360" y="1040130"/>
                </a:cubicBezTo>
                <a:cubicBezTo>
                  <a:pt x="546842" y="1156180"/>
                  <a:pt x="539896" y="1199547"/>
                  <a:pt x="643670" y="1268730"/>
                </a:cubicBezTo>
                <a:cubicBezTo>
                  <a:pt x="657120" y="1277696"/>
                  <a:pt x="619079" y="1247372"/>
                  <a:pt x="609380" y="1234440"/>
                </a:cubicBezTo>
                <a:cubicBezTo>
                  <a:pt x="596050" y="1216667"/>
                  <a:pt x="588420" y="1195063"/>
                  <a:pt x="575090" y="1177290"/>
                </a:cubicBezTo>
                <a:cubicBezTo>
                  <a:pt x="565391" y="1164358"/>
                  <a:pt x="551148" y="1155418"/>
                  <a:pt x="540800" y="1143000"/>
                </a:cubicBezTo>
                <a:cubicBezTo>
                  <a:pt x="532006" y="1132447"/>
                  <a:pt x="506013" y="1101894"/>
                  <a:pt x="517940" y="1108710"/>
                </a:cubicBezTo>
                <a:cubicBezTo>
                  <a:pt x="555657" y="1130263"/>
                  <a:pt x="584665" y="1164623"/>
                  <a:pt x="620810" y="1188720"/>
                </a:cubicBezTo>
                <a:cubicBezTo>
                  <a:pt x="632240" y="1196340"/>
                  <a:pt x="664814" y="1201866"/>
                  <a:pt x="655100" y="1211580"/>
                </a:cubicBezTo>
                <a:cubicBezTo>
                  <a:pt x="651512" y="1215168"/>
                  <a:pt x="583004" y="1191358"/>
                  <a:pt x="575090" y="1188720"/>
                </a:cubicBezTo>
                <a:cubicBezTo>
                  <a:pt x="609380" y="1219200"/>
                  <a:pt x="644738" y="1248520"/>
                  <a:pt x="677960" y="1280160"/>
                </a:cubicBezTo>
                <a:cubicBezTo>
                  <a:pt x="724781" y="1324752"/>
                  <a:pt x="763394" y="1378525"/>
                  <a:pt x="815120" y="1417320"/>
                </a:cubicBezTo>
                <a:cubicBezTo>
                  <a:pt x="830360" y="1428750"/>
                  <a:pt x="847370" y="1438140"/>
                  <a:pt x="860840" y="1451610"/>
                </a:cubicBezTo>
                <a:cubicBezTo>
                  <a:pt x="870554" y="1461324"/>
                  <a:pt x="897170" y="1483206"/>
                  <a:pt x="883700" y="1485900"/>
                </a:cubicBezTo>
                <a:cubicBezTo>
                  <a:pt x="838712" y="1494898"/>
                  <a:pt x="792260" y="1478280"/>
                  <a:pt x="746540" y="1474470"/>
                </a:cubicBezTo>
                <a:cubicBezTo>
                  <a:pt x="741028" y="1472633"/>
                  <a:pt x="659468" y="1447242"/>
                  <a:pt x="666530" y="1440180"/>
                </a:cubicBezTo>
                <a:cubicBezTo>
                  <a:pt x="685580" y="1421130"/>
                  <a:pt x="719870" y="1432560"/>
                  <a:pt x="746540" y="1428750"/>
                </a:cubicBezTo>
                <a:cubicBezTo>
                  <a:pt x="765590" y="1432560"/>
                  <a:pt x="792914" y="1424016"/>
                  <a:pt x="803690" y="1440180"/>
                </a:cubicBezTo>
                <a:cubicBezTo>
                  <a:pt x="811310" y="1451610"/>
                  <a:pt x="782262" y="1458217"/>
                  <a:pt x="769400" y="1463040"/>
                </a:cubicBezTo>
                <a:cubicBezTo>
                  <a:pt x="751210" y="1469861"/>
                  <a:pt x="731300" y="1470660"/>
                  <a:pt x="712250" y="1474470"/>
                </a:cubicBezTo>
                <a:cubicBezTo>
                  <a:pt x="723680" y="1482090"/>
                  <a:pt x="749872" y="1484003"/>
                  <a:pt x="746540" y="1497330"/>
                </a:cubicBezTo>
                <a:cubicBezTo>
                  <a:pt x="742555" y="1513269"/>
                  <a:pt x="665918" y="1528915"/>
                  <a:pt x="655100" y="1531620"/>
                </a:cubicBezTo>
                <a:cubicBezTo>
                  <a:pt x="670340" y="1535430"/>
                  <a:pt x="700820" y="1527341"/>
                  <a:pt x="700820" y="1543050"/>
                </a:cubicBezTo>
                <a:cubicBezTo>
                  <a:pt x="700820" y="1558759"/>
                  <a:pt x="670205" y="1550164"/>
                  <a:pt x="655100" y="1554480"/>
                </a:cubicBezTo>
                <a:cubicBezTo>
                  <a:pt x="643515" y="1557790"/>
                  <a:pt x="632240" y="1562100"/>
                  <a:pt x="620810" y="1565910"/>
                </a:cubicBezTo>
                <a:cubicBezTo>
                  <a:pt x="647480" y="1577340"/>
                  <a:pt x="673087" y="1591667"/>
                  <a:pt x="700820" y="1600200"/>
                </a:cubicBezTo>
                <a:cubicBezTo>
                  <a:pt x="722970" y="1607016"/>
                  <a:pt x="762071" y="1589644"/>
                  <a:pt x="769400" y="1611630"/>
                </a:cubicBezTo>
                <a:cubicBezTo>
                  <a:pt x="770767" y="1615730"/>
                  <a:pt x="690783" y="1641646"/>
                  <a:pt x="677960" y="1645920"/>
                </a:cubicBezTo>
                <a:cubicBezTo>
                  <a:pt x="723680" y="1649730"/>
                  <a:pt x="769644" y="1651287"/>
                  <a:pt x="815120" y="1657350"/>
                </a:cubicBezTo>
                <a:cubicBezTo>
                  <a:pt x="880434" y="1666059"/>
                  <a:pt x="818386" y="1679121"/>
                  <a:pt x="883700" y="1657350"/>
                </a:cubicBezTo>
                <a:cubicBezTo>
                  <a:pt x="957049" y="1584001"/>
                  <a:pt x="869080" y="1660868"/>
                  <a:pt x="998000" y="1600200"/>
                </a:cubicBezTo>
                <a:cubicBezTo>
                  <a:pt x="1038203" y="1581281"/>
                  <a:pt x="1112300" y="1531620"/>
                  <a:pt x="1112300" y="1531620"/>
                </a:cubicBezTo>
                <a:cubicBezTo>
                  <a:pt x="1119920" y="1520190"/>
                  <a:pt x="1148192" y="1501674"/>
                  <a:pt x="1135160" y="1497330"/>
                </a:cubicBezTo>
                <a:cubicBezTo>
                  <a:pt x="977861" y="1444897"/>
                  <a:pt x="1098348" y="1531620"/>
                  <a:pt x="998000" y="1531620"/>
                </a:cubicBezTo>
                <a:cubicBezTo>
                  <a:pt x="984263" y="1531620"/>
                  <a:pt x="1020510" y="1515828"/>
                  <a:pt x="1032290" y="1508760"/>
                </a:cubicBezTo>
                <a:cubicBezTo>
                  <a:pt x="1077677" y="1481528"/>
                  <a:pt x="1169450" y="1428750"/>
                  <a:pt x="1169450" y="1428750"/>
                </a:cubicBezTo>
                <a:cubicBezTo>
                  <a:pt x="1138970" y="1424940"/>
                  <a:pt x="1108727" y="1417320"/>
                  <a:pt x="1078010" y="1417320"/>
                </a:cubicBezTo>
                <a:cubicBezTo>
                  <a:pt x="818331" y="1417320"/>
                  <a:pt x="1042447" y="1443264"/>
                  <a:pt x="860840" y="1417320"/>
                </a:cubicBezTo>
                <a:cubicBezTo>
                  <a:pt x="884414" y="1393746"/>
                  <a:pt x="920799" y="1353051"/>
                  <a:pt x="952280" y="1337310"/>
                </a:cubicBezTo>
                <a:cubicBezTo>
                  <a:pt x="1005354" y="1310773"/>
                  <a:pt x="1037752" y="1304512"/>
                  <a:pt x="1089440" y="1291590"/>
                </a:cubicBezTo>
                <a:cubicBezTo>
                  <a:pt x="1070390" y="1287780"/>
                  <a:pt x="1051697" y="1281042"/>
                  <a:pt x="1032290" y="1280160"/>
                </a:cubicBezTo>
                <a:cubicBezTo>
                  <a:pt x="883804" y="1273411"/>
                  <a:pt x="732105" y="1298703"/>
                  <a:pt x="586520" y="1268730"/>
                </a:cubicBezTo>
                <a:cubicBezTo>
                  <a:pt x="557374" y="1262729"/>
                  <a:pt x="620810" y="1219200"/>
                  <a:pt x="643670" y="1200150"/>
                </a:cubicBezTo>
                <a:cubicBezTo>
                  <a:pt x="667268" y="1180485"/>
                  <a:pt x="695538" y="1166742"/>
                  <a:pt x="723680" y="1154430"/>
                </a:cubicBezTo>
                <a:cubicBezTo>
                  <a:pt x="756794" y="1139942"/>
                  <a:pt x="791626" y="1129453"/>
                  <a:pt x="826550" y="1120140"/>
                </a:cubicBezTo>
                <a:cubicBezTo>
                  <a:pt x="848943" y="1114169"/>
                  <a:pt x="872328" y="1112856"/>
                  <a:pt x="895130" y="1108710"/>
                </a:cubicBezTo>
                <a:cubicBezTo>
                  <a:pt x="914244" y="1105235"/>
                  <a:pt x="933315" y="1101494"/>
                  <a:pt x="952280" y="1097280"/>
                </a:cubicBezTo>
                <a:cubicBezTo>
                  <a:pt x="967615" y="1093872"/>
                  <a:pt x="983291" y="1091366"/>
                  <a:pt x="998000" y="1085850"/>
                </a:cubicBezTo>
                <a:cubicBezTo>
                  <a:pt x="1013954" y="1079867"/>
                  <a:pt x="1060759" y="1062990"/>
                  <a:pt x="1043720" y="1062990"/>
                </a:cubicBezTo>
                <a:cubicBezTo>
                  <a:pt x="993607" y="1062990"/>
                  <a:pt x="944660" y="1078230"/>
                  <a:pt x="895130" y="1085850"/>
                </a:cubicBezTo>
                <a:cubicBezTo>
                  <a:pt x="748004" y="1134892"/>
                  <a:pt x="898646" y="1087829"/>
                  <a:pt x="769400" y="1120140"/>
                </a:cubicBezTo>
                <a:cubicBezTo>
                  <a:pt x="757711" y="1123062"/>
                  <a:pt x="746799" y="1128648"/>
                  <a:pt x="735110" y="1131570"/>
                </a:cubicBezTo>
                <a:cubicBezTo>
                  <a:pt x="716263" y="1136282"/>
                  <a:pt x="696807" y="1138288"/>
                  <a:pt x="677960" y="1143000"/>
                </a:cubicBezTo>
                <a:cubicBezTo>
                  <a:pt x="666271" y="1145922"/>
                  <a:pt x="635151" y="1162949"/>
                  <a:pt x="643670" y="1154430"/>
                </a:cubicBezTo>
                <a:cubicBezTo>
                  <a:pt x="655718" y="1142382"/>
                  <a:pt x="673153" y="1136736"/>
                  <a:pt x="689390" y="1131570"/>
                </a:cubicBezTo>
                <a:cubicBezTo>
                  <a:pt x="757216" y="1109989"/>
                  <a:pt x="827606" y="1096928"/>
                  <a:pt x="895130" y="1074420"/>
                </a:cubicBezTo>
                <a:cubicBezTo>
                  <a:pt x="906560" y="1070610"/>
                  <a:pt x="940430" y="1058097"/>
                  <a:pt x="929420" y="1062990"/>
                </a:cubicBezTo>
                <a:cubicBezTo>
                  <a:pt x="849874" y="1098344"/>
                  <a:pt x="770212" y="1133531"/>
                  <a:pt x="689390" y="1165860"/>
                </a:cubicBezTo>
                <a:cubicBezTo>
                  <a:pt x="636801" y="1186895"/>
                  <a:pt x="581571" y="1201031"/>
                  <a:pt x="529370" y="1223010"/>
                </a:cubicBezTo>
                <a:cubicBezTo>
                  <a:pt x="508895" y="1231631"/>
                  <a:pt x="458890" y="1275073"/>
                  <a:pt x="472220" y="1257300"/>
                </a:cubicBezTo>
                <a:cubicBezTo>
                  <a:pt x="535867" y="1172437"/>
                  <a:pt x="644144" y="1137305"/>
                  <a:pt x="735110" y="1097280"/>
                </a:cubicBezTo>
                <a:cubicBezTo>
                  <a:pt x="845391" y="1048756"/>
                  <a:pt x="819614" y="1057519"/>
                  <a:pt x="906560" y="1040130"/>
                </a:cubicBezTo>
                <a:cubicBezTo>
                  <a:pt x="982127" y="1002346"/>
                  <a:pt x="971263" y="1014364"/>
                  <a:pt x="849410" y="1028700"/>
                </a:cubicBezTo>
                <a:lnTo>
                  <a:pt x="757970" y="1040130"/>
                </a:lnTo>
                <a:cubicBezTo>
                  <a:pt x="700820" y="1059180"/>
                  <a:pt x="644963" y="1082669"/>
                  <a:pt x="586520" y="1097280"/>
                </a:cubicBezTo>
                <a:cubicBezTo>
                  <a:pt x="571280" y="1101090"/>
                  <a:pt x="525897" y="1113678"/>
                  <a:pt x="540800" y="1108710"/>
                </a:cubicBezTo>
                <a:cubicBezTo>
                  <a:pt x="567114" y="1099939"/>
                  <a:pt x="594140" y="1093470"/>
                  <a:pt x="620810" y="1085850"/>
                </a:cubicBezTo>
                <a:cubicBezTo>
                  <a:pt x="720704" y="1023416"/>
                  <a:pt x="749981" y="1001100"/>
                  <a:pt x="872270" y="948690"/>
                </a:cubicBezTo>
                <a:cubicBezTo>
                  <a:pt x="897765" y="937764"/>
                  <a:pt x="925713" y="933800"/>
                  <a:pt x="952280" y="925830"/>
                </a:cubicBezTo>
                <a:cubicBezTo>
                  <a:pt x="963820" y="922368"/>
                  <a:pt x="976038" y="920251"/>
                  <a:pt x="986570" y="914400"/>
                </a:cubicBezTo>
                <a:cubicBezTo>
                  <a:pt x="1010587" y="901057"/>
                  <a:pt x="1082412" y="872088"/>
                  <a:pt x="1055150" y="868680"/>
                </a:cubicBezTo>
                <a:cubicBezTo>
                  <a:pt x="1001020" y="861914"/>
                  <a:pt x="948717" y="892763"/>
                  <a:pt x="895130" y="902970"/>
                </a:cubicBezTo>
                <a:cubicBezTo>
                  <a:pt x="868665" y="908011"/>
                  <a:pt x="841538" y="909116"/>
                  <a:pt x="815120" y="914400"/>
                </a:cubicBezTo>
                <a:cubicBezTo>
                  <a:pt x="750665" y="927291"/>
                  <a:pt x="738655" y="932268"/>
                  <a:pt x="689390" y="948690"/>
                </a:cubicBezTo>
                <a:cubicBezTo>
                  <a:pt x="700820" y="933450"/>
                  <a:pt x="708895" y="914983"/>
                  <a:pt x="723680" y="902970"/>
                </a:cubicBezTo>
                <a:cubicBezTo>
                  <a:pt x="901078" y="758834"/>
                  <a:pt x="817942" y="839411"/>
                  <a:pt x="963710" y="754380"/>
                </a:cubicBezTo>
                <a:cubicBezTo>
                  <a:pt x="980165" y="744781"/>
                  <a:pt x="993928" y="731163"/>
                  <a:pt x="1009430" y="720090"/>
                </a:cubicBezTo>
                <a:cubicBezTo>
                  <a:pt x="1020608" y="712105"/>
                  <a:pt x="1032290" y="704850"/>
                  <a:pt x="1043720" y="697230"/>
                </a:cubicBezTo>
                <a:cubicBezTo>
                  <a:pt x="998000" y="693420"/>
                  <a:pt x="952136" y="680541"/>
                  <a:pt x="906560" y="685800"/>
                </a:cubicBezTo>
                <a:cubicBezTo>
                  <a:pt x="851451" y="692159"/>
                  <a:pt x="800218" y="717517"/>
                  <a:pt x="746540" y="731520"/>
                </a:cubicBezTo>
                <a:cubicBezTo>
                  <a:pt x="712551" y="740387"/>
                  <a:pt x="677748" y="745861"/>
                  <a:pt x="643670" y="754380"/>
                </a:cubicBezTo>
                <a:cubicBezTo>
                  <a:pt x="586289" y="768725"/>
                  <a:pt x="529370" y="784860"/>
                  <a:pt x="472220" y="800100"/>
                </a:cubicBezTo>
                <a:cubicBezTo>
                  <a:pt x="453170" y="811530"/>
                  <a:pt x="435295" y="825197"/>
                  <a:pt x="415070" y="834390"/>
                </a:cubicBezTo>
                <a:cubicBezTo>
                  <a:pt x="393133" y="844361"/>
                  <a:pt x="346490" y="857250"/>
                  <a:pt x="346490" y="857250"/>
                </a:cubicBezTo>
                <a:cubicBezTo>
                  <a:pt x="496531" y="707209"/>
                  <a:pt x="321773" y="865554"/>
                  <a:pt x="517940" y="742950"/>
                </a:cubicBezTo>
                <a:cubicBezTo>
                  <a:pt x="766614" y="587529"/>
                  <a:pt x="380728" y="764879"/>
                  <a:pt x="735110" y="617220"/>
                </a:cubicBezTo>
                <a:cubicBezTo>
                  <a:pt x="746540" y="605790"/>
                  <a:pt x="755950" y="591896"/>
                  <a:pt x="769400" y="582930"/>
                </a:cubicBezTo>
                <a:cubicBezTo>
                  <a:pt x="794597" y="566132"/>
                  <a:pt x="863508" y="565118"/>
                  <a:pt x="746540" y="594360"/>
                </a:cubicBezTo>
                <a:cubicBezTo>
                  <a:pt x="720404" y="600894"/>
                  <a:pt x="693200" y="601980"/>
                  <a:pt x="666530" y="605790"/>
                </a:cubicBezTo>
                <a:lnTo>
                  <a:pt x="597950" y="651510"/>
                </a:lnTo>
                <a:cubicBezTo>
                  <a:pt x="617000" y="636270"/>
                  <a:pt x="634801" y="619322"/>
                  <a:pt x="655100" y="605790"/>
                </a:cubicBezTo>
                <a:cubicBezTo>
                  <a:pt x="680658" y="588751"/>
                  <a:pt x="711124" y="579259"/>
                  <a:pt x="735110" y="560070"/>
                </a:cubicBezTo>
                <a:cubicBezTo>
                  <a:pt x="749986" y="548170"/>
                  <a:pt x="754363" y="526046"/>
                  <a:pt x="769400" y="514350"/>
                </a:cubicBezTo>
                <a:cubicBezTo>
                  <a:pt x="789574" y="498659"/>
                  <a:pt x="815638" y="492472"/>
                  <a:pt x="837980" y="480060"/>
                </a:cubicBezTo>
                <a:cubicBezTo>
                  <a:pt x="849988" y="473389"/>
                  <a:pt x="886007" y="457200"/>
                  <a:pt x="872270" y="457200"/>
                </a:cubicBezTo>
                <a:cubicBezTo>
                  <a:pt x="833415" y="457200"/>
                  <a:pt x="796070" y="472440"/>
                  <a:pt x="757970" y="480060"/>
                </a:cubicBezTo>
                <a:cubicBezTo>
                  <a:pt x="651295" y="527471"/>
                  <a:pt x="646457" y="532471"/>
                  <a:pt x="529370" y="571500"/>
                </a:cubicBezTo>
                <a:cubicBezTo>
                  <a:pt x="505157" y="579571"/>
                  <a:pt x="449148" y="589830"/>
                  <a:pt x="426500" y="594360"/>
                </a:cubicBezTo>
                <a:cubicBezTo>
                  <a:pt x="437930" y="586740"/>
                  <a:pt x="449800" y="579742"/>
                  <a:pt x="460790" y="571500"/>
                </a:cubicBezTo>
                <a:cubicBezTo>
                  <a:pt x="480307" y="556862"/>
                  <a:pt x="497021" y="538332"/>
                  <a:pt x="517940" y="525780"/>
                </a:cubicBezTo>
                <a:cubicBezTo>
                  <a:pt x="535534" y="515224"/>
                  <a:pt x="556986" y="512575"/>
                  <a:pt x="575090" y="502920"/>
                </a:cubicBezTo>
                <a:cubicBezTo>
                  <a:pt x="614295" y="482011"/>
                  <a:pt x="649649" y="454211"/>
                  <a:pt x="689390" y="434340"/>
                </a:cubicBezTo>
                <a:cubicBezTo>
                  <a:pt x="704630" y="426720"/>
                  <a:pt x="752149" y="411480"/>
                  <a:pt x="735110" y="411480"/>
                </a:cubicBezTo>
                <a:cubicBezTo>
                  <a:pt x="689817" y="411480"/>
                  <a:pt x="620618" y="463908"/>
                  <a:pt x="586520" y="480060"/>
                </a:cubicBezTo>
                <a:cubicBezTo>
                  <a:pt x="541758" y="501263"/>
                  <a:pt x="490571" y="509736"/>
                  <a:pt x="449360" y="537210"/>
                </a:cubicBezTo>
                <a:cubicBezTo>
                  <a:pt x="426500" y="552450"/>
                  <a:pt x="358801" y="599415"/>
                  <a:pt x="380780" y="582930"/>
                </a:cubicBezTo>
                <a:cubicBezTo>
                  <a:pt x="570779" y="440431"/>
                  <a:pt x="366064" y="589066"/>
                  <a:pt x="586520" y="445770"/>
                </a:cubicBezTo>
                <a:cubicBezTo>
                  <a:pt x="731204" y="351726"/>
                  <a:pt x="740380" y="357848"/>
                  <a:pt x="643670" y="377190"/>
                </a:cubicBezTo>
                <a:cubicBezTo>
                  <a:pt x="510117" y="484033"/>
                  <a:pt x="659953" y="373224"/>
                  <a:pt x="529370" y="445770"/>
                </a:cubicBezTo>
                <a:cubicBezTo>
                  <a:pt x="512717" y="455021"/>
                  <a:pt x="499804" y="469964"/>
                  <a:pt x="483650" y="480060"/>
                </a:cubicBezTo>
                <a:cubicBezTo>
                  <a:pt x="469201" y="489091"/>
                  <a:pt x="453170" y="495300"/>
                  <a:pt x="437930" y="502920"/>
                </a:cubicBezTo>
                <a:cubicBezTo>
                  <a:pt x="449360" y="487680"/>
                  <a:pt x="461147" y="472702"/>
                  <a:pt x="472220" y="457200"/>
                </a:cubicBezTo>
                <a:cubicBezTo>
                  <a:pt x="480205" y="446022"/>
                  <a:pt x="507140" y="416332"/>
                  <a:pt x="495080" y="422910"/>
                </a:cubicBezTo>
                <a:cubicBezTo>
                  <a:pt x="442194" y="451757"/>
                  <a:pt x="391065" y="485257"/>
                  <a:pt x="346490" y="525780"/>
                </a:cubicBezTo>
                <a:cubicBezTo>
                  <a:pt x="306422" y="562205"/>
                  <a:pt x="275643" y="607843"/>
                  <a:pt x="243620" y="651510"/>
                </a:cubicBezTo>
                <a:cubicBezTo>
                  <a:pt x="233544" y="665250"/>
                  <a:pt x="214432" y="713050"/>
                  <a:pt x="220760" y="697230"/>
                </a:cubicBezTo>
                <a:cubicBezTo>
                  <a:pt x="304020" y="489080"/>
                  <a:pt x="236792" y="683425"/>
                  <a:pt x="289340" y="525780"/>
                </a:cubicBezTo>
                <a:cubicBezTo>
                  <a:pt x="293150" y="514350"/>
                  <a:pt x="282140" y="548789"/>
                  <a:pt x="277910" y="560070"/>
                </a:cubicBezTo>
                <a:cubicBezTo>
                  <a:pt x="266480" y="590550"/>
                  <a:pt x="255710" y="621286"/>
                  <a:pt x="243620" y="651510"/>
                </a:cubicBezTo>
                <a:cubicBezTo>
                  <a:pt x="239145" y="662697"/>
                  <a:pt x="249662" y="627996"/>
                  <a:pt x="255050" y="617220"/>
                </a:cubicBezTo>
                <a:cubicBezTo>
                  <a:pt x="270290" y="586740"/>
                  <a:pt x="324867" y="501683"/>
                  <a:pt x="300770" y="525780"/>
                </a:cubicBezTo>
                <a:cubicBezTo>
                  <a:pt x="234913" y="591637"/>
                  <a:pt x="244910" y="578408"/>
                  <a:pt x="163610" y="697230"/>
                </a:cubicBezTo>
                <a:cubicBezTo>
                  <a:pt x="92009" y="801877"/>
                  <a:pt x="151975" y="754517"/>
                  <a:pt x="83600" y="800100"/>
                </a:cubicBezTo>
                <a:cubicBezTo>
                  <a:pt x="79790" y="784860"/>
                  <a:pt x="68762" y="769715"/>
                  <a:pt x="72170" y="754380"/>
                </a:cubicBezTo>
                <a:cubicBezTo>
                  <a:pt x="76989" y="732693"/>
                  <a:pt x="96525" y="717101"/>
                  <a:pt x="106460" y="697230"/>
                </a:cubicBezTo>
                <a:cubicBezTo>
                  <a:pt x="115636" y="678879"/>
                  <a:pt x="122116" y="659291"/>
                  <a:pt x="129320" y="640080"/>
                </a:cubicBezTo>
                <a:cubicBezTo>
                  <a:pt x="133550" y="628799"/>
                  <a:pt x="133224" y="615198"/>
                  <a:pt x="140750" y="605790"/>
                </a:cubicBezTo>
                <a:cubicBezTo>
                  <a:pt x="149332" y="595063"/>
                  <a:pt x="163610" y="590550"/>
                  <a:pt x="175040" y="582930"/>
                </a:cubicBezTo>
                <a:cubicBezTo>
                  <a:pt x="178850" y="571500"/>
                  <a:pt x="181082" y="559416"/>
                  <a:pt x="186470" y="548640"/>
                </a:cubicBezTo>
                <a:cubicBezTo>
                  <a:pt x="192613" y="536353"/>
                  <a:pt x="219044" y="504636"/>
                  <a:pt x="209330" y="514350"/>
                </a:cubicBezTo>
                <a:cubicBezTo>
                  <a:pt x="195860" y="527820"/>
                  <a:pt x="166521" y="577109"/>
                  <a:pt x="175040" y="560070"/>
                </a:cubicBezTo>
                <a:cubicBezTo>
                  <a:pt x="198711" y="512728"/>
                  <a:pt x="229345" y="469179"/>
                  <a:pt x="255050" y="422910"/>
                </a:cubicBezTo>
                <a:cubicBezTo>
                  <a:pt x="267462" y="400568"/>
                  <a:pt x="300770" y="377190"/>
                  <a:pt x="289340" y="354330"/>
                </a:cubicBezTo>
                <a:cubicBezTo>
                  <a:pt x="280164" y="335979"/>
                  <a:pt x="251240" y="369570"/>
                  <a:pt x="232190" y="377190"/>
                </a:cubicBezTo>
                <a:cubicBezTo>
                  <a:pt x="216950" y="392430"/>
                  <a:pt x="201710" y="438150"/>
                  <a:pt x="186470" y="422910"/>
                </a:cubicBezTo>
                <a:cubicBezTo>
                  <a:pt x="170761" y="407201"/>
                  <a:pt x="207430" y="383533"/>
                  <a:pt x="220760" y="365760"/>
                </a:cubicBezTo>
                <a:cubicBezTo>
                  <a:pt x="241836" y="337659"/>
                  <a:pt x="266480" y="312420"/>
                  <a:pt x="289340" y="285750"/>
                </a:cubicBezTo>
                <a:cubicBezTo>
                  <a:pt x="316518" y="204217"/>
                  <a:pt x="277981" y="302789"/>
                  <a:pt x="335060" y="217170"/>
                </a:cubicBezTo>
                <a:cubicBezTo>
                  <a:pt x="341743" y="207145"/>
                  <a:pt x="358374" y="180899"/>
                  <a:pt x="346490" y="182880"/>
                </a:cubicBezTo>
                <a:cubicBezTo>
                  <a:pt x="316191" y="187930"/>
                  <a:pt x="292820" y="212796"/>
                  <a:pt x="266480" y="228600"/>
                </a:cubicBezTo>
                <a:cubicBezTo>
                  <a:pt x="254700" y="235668"/>
                  <a:pt x="222476" y="261174"/>
                  <a:pt x="232190" y="251460"/>
                </a:cubicBezTo>
                <a:cubicBezTo>
                  <a:pt x="256882" y="226768"/>
                  <a:pt x="324085" y="190121"/>
                  <a:pt x="346490" y="171450"/>
                </a:cubicBezTo>
                <a:cubicBezTo>
                  <a:pt x="371326" y="150754"/>
                  <a:pt x="415070" y="102870"/>
                  <a:pt x="415070" y="102870"/>
                </a:cubicBezTo>
                <a:cubicBezTo>
                  <a:pt x="390760" y="175799"/>
                  <a:pt x="423007" y="96097"/>
                  <a:pt x="357920" y="182880"/>
                </a:cubicBezTo>
                <a:cubicBezTo>
                  <a:pt x="347697" y="196511"/>
                  <a:pt x="343514" y="213806"/>
                  <a:pt x="335060" y="228600"/>
                </a:cubicBezTo>
                <a:cubicBezTo>
                  <a:pt x="328244" y="240527"/>
                  <a:pt x="298790" y="259910"/>
                  <a:pt x="312200" y="262890"/>
                </a:cubicBezTo>
                <a:cubicBezTo>
                  <a:pt x="353281" y="272019"/>
                  <a:pt x="396020" y="255270"/>
                  <a:pt x="437930" y="251460"/>
                </a:cubicBezTo>
                <a:cubicBezTo>
                  <a:pt x="512596" y="226571"/>
                  <a:pt x="528808" y="215594"/>
                  <a:pt x="643670" y="262890"/>
                </a:cubicBezTo>
                <a:cubicBezTo>
                  <a:pt x="662642" y="270702"/>
                  <a:pt x="658910" y="300990"/>
                  <a:pt x="666530" y="320040"/>
                </a:cubicBezTo>
                <a:cubicBezTo>
                  <a:pt x="670340" y="346710"/>
                  <a:pt x="680641" y="373243"/>
                  <a:pt x="677960" y="400050"/>
                </a:cubicBezTo>
                <a:cubicBezTo>
                  <a:pt x="676593" y="413719"/>
                  <a:pt x="666278" y="426355"/>
                  <a:pt x="655100" y="434340"/>
                </a:cubicBezTo>
                <a:cubicBezTo>
                  <a:pt x="643141" y="442882"/>
                  <a:pt x="584308" y="461747"/>
                  <a:pt x="563660" y="468630"/>
                </a:cubicBezTo>
                <a:cubicBezTo>
                  <a:pt x="550044" y="414165"/>
                  <a:pt x="536919" y="384218"/>
                  <a:pt x="563660" y="320040"/>
                </a:cubicBezTo>
                <a:cubicBezTo>
                  <a:pt x="570987" y="302455"/>
                  <a:pt x="594140" y="297180"/>
                  <a:pt x="609380" y="285750"/>
                </a:cubicBezTo>
                <a:cubicBezTo>
                  <a:pt x="624620" y="289560"/>
                  <a:pt x="643992" y="286072"/>
                  <a:pt x="655100" y="297180"/>
                </a:cubicBezTo>
                <a:cubicBezTo>
                  <a:pt x="666208" y="308288"/>
                  <a:pt x="671498" y="327997"/>
                  <a:pt x="666530" y="342900"/>
                </a:cubicBezTo>
                <a:cubicBezTo>
                  <a:pt x="658815" y="366044"/>
                  <a:pt x="638061" y="382799"/>
                  <a:pt x="620810" y="400050"/>
                </a:cubicBezTo>
                <a:cubicBezTo>
                  <a:pt x="599929" y="420931"/>
                  <a:pt x="495206" y="468567"/>
                  <a:pt x="495080" y="468630"/>
                </a:cubicBezTo>
                <a:cubicBezTo>
                  <a:pt x="472220" y="449580"/>
                  <a:pt x="426500" y="441237"/>
                  <a:pt x="426500" y="411480"/>
                </a:cubicBezTo>
                <a:cubicBezTo>
                  <a:pt x="426500" y="287115"/>
                  <a:pt x="474921" y="278425"/>
                  <a:pt x="529370" y="217170"/>
                </a:cubicBezTo>
                <a:cubicBezTo>
                  <a:pt x="549140" y="194929"/>
                  <a:pt x="564279" y="168360"/>
                  <a:pt x="586520" y="148590"/>
                </a:cubicBezTo>
                <a:cubicBezTo>
                  <a:pt x="603469" y="133524"/>
                  <a:pt x="644040" y="121797"/>
                  <a:pt x="666530" y="114300"/>
                </a:cubicBezTo>
                <a:cubicBezTo>
                  <a:pt x="698605" y="194488"/>
                  <a:pt x="713321" y="206886"/>
                  <a:pt x="677960" y="320040"/>
                </a:cubicBezTo>
                <a:cubicBezTo>
                  <a:pt x="672278" y="338223"/>
                  <a:pt x="647480" y="342900"/>
                  <a:pt x="632240" y="354330"/>
                </a:cubicBezTo>
                <a:cubicBezTo>
                  <a:pt x="624620" y="331470"/>
                  <a:pt x="603040" y="308997"/>
                  <a:pt x="609380" y="285750"/>
                </a:cubicBezTo>
                <a:cubicBezTo>
                  <a:pt x="616469" y="259759"/>
                  <a:pt x="646671" y="246805"/>
                  <a:pt x="666530" y="228600"/>
                </a:cubicBezTo>
                <a:cubicBezTo>
                  <a:pt x="692424" y="204864"/>
                  <a:pt x="719870" y="182880"/>
                  <a:pt x="746540" y="160020"/>
                </a:cubicBezTo>
                <a:cubicBezTo>
                  <a:pt x="792260" y="171450"/>
                  <a:pt x="840383" y="175746"/>
                  <a:pt x="883700" y="194310"/>
                </a:cubicBezTo>
                <a:cubicBezTo>
                  <a:pt x="926440" y="212627"/>
                  <a:pt x="901910" y="307835"/>
                  <a:pt x="895130" y="320040"/>
                </a:cubicBezTo>
                <a:cubicBezTo>
                  <a:pt x="887501" y="333772"/>
                  <a:pt x="864650" y="327660"/>
                  <a:pt x="849410" y="331470"/>
                </a:cubicBezTo>
                <a:cubicBezTo>
                  <a:pt x="841790" y="320040"/>
                  <a:pt x="823218" y="310507"/>
                  <a:pt x="826550" y="297180"/>
                </a:cubicBezTo>
                <a:cubicBezTo>
                  <a:pt x="840739" y="240423"/>
                  <a:pt x="868415" y="242904"/>
                  <a:pt x="906560" y="228600"/>
                </a:cubicBezTo>
                <a:cubicBezTo>
                  <a:pt x="925771" y="221396"/>
                  <a:pt x="944660" y="213360"/>
                  <a:pt x="963710" y="205740"/>
                </a:cubicBezTo>
                <a:lnTo>
                  <a:pt x="1089440" y="217170"/>
                </a:lnTo>
                <a:cubicBezTo>
                  <a:pt x="1103491" y="224195"/>
                  <a:pt x="1087823" y="250623"/>
                  <a:pt x="1078010" y="262890"/>
                </a:cubicBezTo>
                <a:cubicBezTo>
                  <a:pt x="1070484" y="272298"/>
                  <a:pt x="1055150" y="270510"/>
                  <a:pt x="1043720" y="274320"/>
                </a:cubicBezTo>
                <a:cubicBezTo>
                  <a:pt x="1028480" y="270510"/>
                  <a:pt x="994190" y="278130"/>
                  <a:pt x="998000" y="262890"/>
                </a:cubicBezTo>
                <a:cubicBezTo>
                  <a:pt x="1003388" y="241337"/>
                  <a:pt x="1032991" y="230183"/>
                  <a:pt x="1055150" y="228600"/>
                </a:cubicBezTo>
                <a:cubicBezTo>
                  <a:pt x="1090187" y="226097"/>
                  <a:pt x="1123730" y="243840"/>
                  <a:pt x="1158020" y="251460"/>
                </a:cubicBezTo>
                <a:cubicBezTo>
                  <a:pt x="1161830" y="270510"/>
                  <a:pt x="1181377" y="293275"/>
                  <a:pt x="1169450" y="308610"/>
                </a:cubicBezTo>
                <a:cubicBezTo>
                  <a:pt x="1148528" y="335509"/>
                  <a:pt x="1078010" y="354330"/>
                  <a:pt x="1078010" y="354330"/>
                </a:cubicBezTo>
                <a:cubicBezTo>
                  <a:pt x="1058960" y="350520"/>
                  <a:pt x="1027681" y="361090"/>
                  <a:pt x="1020860" y="342900"/>
                </a:cubicBezTo>
                <a:cubicBezTo>
                  <a:pt x="993236" y="269237"/>
                  <a:pt x="1040773" y="263872"/>
                  <a:pt x="1078010" y="251460"/>
                </a:cubicBezTo>
                <a:cubicBezTo>
                  <a:pt x="1093250" y="259080"/>
                  <a:pt x="1111682" y="262272"/>
                  <a:pt x="1123730" y="274320"/>
                </a:cubicBezTo>
                <a:cubicBezTo>
                  <a:pt x="1166364" y="316954"/>
                  <a:pt x="1089264" y="320084"/>
                  <a:pt x="1180880" y="297180"/>
                </a:cubicBezTo>
                <a:cubicBezTo>
                  <a:pt x="1215170" y="300990"/>
                  <a:pt x="1251717" y="295797"/>
                  <a:pt x="1283750" y="308610"/>
                </a:cubicBezTo>
                <a:cubicBezTo>
                  <a:pt x="1294937" y="313085"/>
                  <a:pt x="1296511" y="330925"/>
                  <a:pt x="1295180" y="342900"/>
                </a:cubicBezTo>
                <a:cubicBezTo>
                  <a:pt x="1287563" y="411454"/>
                  <a:pt x="1281203" y="405558"/>
                  <a:pt x="1238030" y="434340"/>
                </a:cubicBezTo>
                <a:cubicBezTo>
                  <a:pt x="1222790" y="430530"/>
                  <a:pt x="1199335" y="436961"/>
                  <a:pt x="1192310" y="422910"/>
                </a:cubicBezTo>
                <a:cubicBezTo>
                  <a:pt x="1164724" y="367739"/>
                  <a:pt x="1210972" y="363349"/>
                  <a:pt x="1238030" y="354330"/>
                </a:cubicBezTo>
                <a:cubicBezTo>
                  <a:pt x="1264700" y="358140"/>
                  <a:pt x="1305992" y="341663"/>
                  <a:pt x="1318040" y="365760"/>
                </a:cubicBezTo>
                <a:cubicBezTo>
                  <a:pt x="1336860" y="403400"/>
                  <a:pt x="1318986" y="451268"/>
                  <a:pt x="1306610" y="491490"/>
                </a:cubicBezTo>
                <a:cubicBezTo>
                  <a:pt x="1302570" y="504620"/>
                  <a:pt x="1262606" y="504636"/>
                  <a:pt x="1272320" y="514350"/>
                </a:cubicBezTo>
                <a:cubicBezTo>
                  <a:pt x="1283428" y="525458"/>
                  <a:pt x="1302800" y="506730"/>
                  <a:pt x="1318040" y="502920"/>
                </a:cubicBezTo>
                <a:cubicBezTo>
                  <a:pt x="1337090" y="510540"/>
                  <a:pt x="1362880" y="509366"/>
                  <a:pt x="1375190" y="525780"/>
                </a:cubicBezTo>
                <a:cubicBezTo>
                  <a:pt x="1426151" y="593728"/>
                  <a:pt x="1345113" y="608196"/>
                  <a:pt x="1420910" y="582930"/>
                </a:cubicBezTo>
                <a:cubicBezTo>
                  <a:pt x="1432340" y="628650"/>
                  <a:pt x="1452260" y="673055"/>
                  <a:pt x="1455200" y="720090"/>
                </a:cubicBezTo>
                <a:cubicBezTo>
                  <a:pt x="1456263" y="737096"/>
                  <a:pt x="1449379" y="765810"/>
                  <a:pt x="1432340" y="765810"/>
                </a:cubicBezTo>
                <a:cubicBezTo>
                  <a:pt x="1415301" y="765810"/>
                  <a:pt x="1417100" y="735330"/>
                  <a:pt x="1409480" y="720090"/>
                </a:cubicBezTo>
                <a:cubicBezTo>
                  <a:pt x="1420910" y="708660"/>
                  <a:pt x="1427686" y="687408"/>
                  <a:pt x="1443770" y="685800"/>
                </a:cubicBezTo>
                <a:cubicBezTo>
                  <a:pt x="1529937" y="677183"/>
                  <a:pt x="1522120" y="702022"/>
                  <a:pt x="1535210" y="754380"/>
                </a:cubicBezTo>
                <a:cubicBezTo>
                  <a:pt x="1531182" y="786602"/>
                  <a:pt x="1514345" y="939372"/>
                  <a:pt x="1500920" y="960120"/>
                </a:cubicBezTo>
                <a:cubicBezTo>
                  <a:pt x="1459714" y="1023802"/>
                  <a:pt x="1419521" y="1032973"/>
                  <a:pt x="1363760" y="1051560"/>
                </a:cubicBezTo>
                <a:cubicBezTo>
                  <a:pt x="1352330" y="1047750"/>
                  <a:pt x="1332392" y="1051819"/>
                  <a:pt x="1329470" y="1040130"/>
                </a:cubicBezTo>
                <a:cubicBezTo>
                  <a:pt x="1322936" y="1013994"/>
                  <a:pt x="1316803" y="972168"/>
                  <a:pt x="1340900" y="960120"/>
                </a:cubicBezTo>
                <a:cubicBezTo>
                  <a:pt x="1361629" y="949756"/>
                  <a:pt x="1348520" y="1005840"/>
                  <a:pt x="1352330" y="1028700"/>
                </a:cubicBezTo>
                <a:cubicBezTo>
                  <a:pt x="1348520" y="1047750"/>
                  <a:pt x="1349588" y="1068474"/>
                  <a:pt x="1340900" y="1085850"/>
                </a:cubicBezTo>
                <a:cubicBezTo>
                  <a:pt x="1333671" y="1100308"/>
                  <a:pt x="1316958" y="1107722"/>
                  <a:pt x="1306610" y="1120140"/>
                </a:cubicBezTo>
                <a:cubicBezTo>
                  <a:pt x="1258985" y="1177290"/>
                  <a:pt x="1312325" y="1135380"/>
                  <a:pt x="1249460" y="1177290"/>
                </a:cubicBezTo>
                <a:cubicBezTo>
                  <a:pt x="1257080" y="1150620"/>
                  <a:pt x="1264350" y="1123847"/>
                  <a:pt x="1272320" y="1097280"/>
                </a:cubicBezTo>
                <a:cubicBezTo>
                  <a:pt x="1275782" y="1085740"/>
                  <a:pt x="1291463" y="1053734"/>
                  <a:pt x="1283750" y="1062990"/>
                </a:cubicBezTo>
                <a:cubicBezTo>
                  <a:pt x="1257367" y="1094650"/>
                  <a:pt x="1243123" y="1135578"/>
                  <a:pt x="1215170" y="1165860"/>
                </a:cubicBezTo>
                <a:cubicBezTo>
                  <a:pt x="1180235" y="1203707"/>
                  <a:pt x="1153504" y="1209275"/>
                  <a:pt x="1112300" y="1223010"/>
                </a:cubicBezTo>
                <a:cubicBezTo>
                  <a:pt x="1116110" y="1173480"/>
                  <a:pt x="1165063" y="1101975"/>
                  <a:pt x="1123730" y="1074420"/>
                </a:cubicBezTo>
                <a:cubicBezTo>
                  <a:pt x="1086625" y="1049683"/>
                  <a:pt x="1097953" y="1160263"/>
                  <a:pt x="1078010" y="1200150"/>
                </a:cubicBezTo>
                <a:cubicBezTo>
                  <a:pt x="1070781" y="1214608"/>
                  <a:pt x="1055885" y="1223796"/>
                  <a:pt x="1043720" y="1234440"/>
                </a:cubicBezTo>
                <a:cubicBezTo>
                  <a:pt x="1025360" y="1250505"/>
                  <a:pt x="1006869" y="1266628"/>
                  <a:pt x="986570" y="1280160"/>
                </a:cubicBezTo>
                <a:cubicBezTo>
                  <a:pt x="952164" y="1303097"/>
                  <a:pt x="941394" y="1301387"/>
                  <a:pt x="906560" y="1314450"/>
                </a:cubicBezTo>
                <a:cubicBezTo>
                  <a:pt x="820631" y="1346673"/>
                  <a:pt x="879699" y="1331252"/>
                  <a:pt x="792260" y="1348740"/>
                </a:cubicBezTo>
                <a:cubicBezTo>
                  <a:pt x="773210" y="1344930"/>
                  <a:pt x="748847" y="1351047"/>
                  <a:pt x="735110" y="1337310"/>
                </a:cubicBezTo>
                <a:cubicBezTo>
                  <a:pt x="726591" y="1328791"/>
                  <a:pt x="746540" y="1290972"/>
                  <a:pt x="746540" y="1303020"/>
                </a:cubicBezTo>
                <a:cubicBezTo>
                  <a:pt x="746540" y="1326195"/>
                  <a:pt x="745474" y="1350871"/>
                  <a:pt x="735110" y="1371600"/>
                </a:cubicBezTo>
                <a:cubicBezTo>
                  <a:pt x="728967" y="1383887"/>
                  <a:pt x="713373" y="1388881"/>
                  <a:pt x="700820" y="1394460"/>
                </a:cubicBezTo>
                <a:cubicBezTo>
                  <a:pt x="678800" y="1404247"/>
                  <a:pt x="632240" y="1417320"/>
                  <a:pt x="632240" y="1417320"/>
                </a:cubicBezTo>
                <a:cubicBezTo>
                  <a:pt x="639860" y="1405890"/>
                  <a:pt x="644547" y="1391824"/>
                  <a:pt x="655100" y="1383030"/>
                </a:cubicBezTo>
                <a:cubicBezTo>
                  <a:pt x="673932" y="1367337"/>
                  <a:pt x="711288" y="1356681"/>
                  <a:pt x="735110" y="1348740"/>
                </a:cubicBezTo>
                <a:cubicBezTo>
                  <a:pt x="731300" y="1371600"/>
                  <a:pt x="737908" y="1399027"/>
                  <a:pt x="723680" y="1417320"/>
                </a:cubicBezTo>
                <a:cubicBezTo>
                  <a:pt x="713865" y="1429939"/>
                  <a:pt x="616923" y="1466881"/>
                  <a:pt x="597950" y="1474470"/>
                </a:cubicBezTo>
                <a:cubicBezTo>
                  <a:pt x="578900" y="1470660"/>
                  <a:pt x="554537" y="1476777"/>
                  <a:pt x="540800" y="1463040"/>
                </a:cubicBezTo>
                <a:cubicBezTo>
                  <a:pt x="523761" y="1446001"/>
                  <a:pt x="539004" y="1406162"/>
                  <a:pt x="517940" y="1394460"/>
                </a:cubicBezTo>
                <a:lnTo>
                  <a:pt x="415070" y="1337310"/>
                </a:lnTo>
                <a:cubicBezTo>
                  <a:pt x="399830" y="1310640"/>
                  <a:pt x="373694" y="1287708"/>
                  <a:pt x="369350" y="1257300"/>
                </a:cubicBezTo>
                <a:cubicBezTo>
                  <a:pt x="341370" y="1061441"/>
                  <a:pt x="457738" y="1106900"/>
                  <a:pt x="289340" y="1085850"/>
                </a:cubicBezTo>
                <a:cubicBezTo>
                  <a:pt x="274100" y="1078230"/>
                  <a:pt x="253843" y="1076621"/>
                  <a:pt x="243620" y="1062990"/>
                </a:cubicBezTo>
                <a:cubicBezTo>
                  <a:pt x="205633" y="1012340"/>
                  <a:pt x="221756" y="917371"/>
                  <a:pt x="232190" y="868680"/>
                </a:cubicBezTo>
                <a:cubicBezTo>
                  <a:pt x="235068" y="855248"/>
                  <a:pt x="247430" y="845820"/>
                  <a:pt x="255050" y="834390"/>
                </a:cubicBezTo>
                <a:cubicBezTo>
                  <a:pt x="251240" y="822960"/>
                  <a:pt x="246930" y="811685"/>
                  <a:pt x="243620" y="800100"/>
                </a:cubicBezTo>
                <a:cubicBezTo>
                  <a:pt x="239304" y="784995"/>
                  <a:pt x="245261" y="745666"/>
                  <a:pt x="232190" y="754380"/>
                </a:cubicBezTo>
                <a:cubicBezTo>
                  <a:pt x="212140" y="767746"/>
                  <a:pt x="220106" y="801407"/>
                  <a:pt x="209330" y="822960"/>
                </a:cubicBezTo>
                <a:cubicBezTo>
                  <a:pt x="184114" y="873392"/>
                  <a:pt x="149804" y="923679"/>
                  <a:pt x="117890" y="971550"/>
                </a:cubicBezTo>
                <a:cubicBezTo>
                  <a:pt x="110270" y="944880"/>
                  <a:pt x="97541" y="919163"/>
                  <a:pt x="95030" y="891540"/>
                </a:cubicBezTo>
                <a:cubicBezTo>
                  <a:pt x="91493" y="852630"/>
                  <a:pt x="114787" y="833784"/>
                  <a:pt x="140750" y="811530"/>
                </a:cubicBezTo>
                <a:cubicBezTo>
                  <a:pt x="155214" y="799132"/>
                  <a:pt x="171230" y="788670"/>
                  <a:pt x="186470" y="777240"/>
                </a:cubicBezTo>
                <a:cubicBezTo>
                  <a:pt x="197900" y="784860"/>
                  <a:pt x="212178" y="810827"/>
                  <a:pt x="220760" y="800100"/>
                </a:cubicBezTo>
                <a:cubicBezTo>
                  <a:pt x="251701" y="761424"/>
                  <a:pt x="242887" y="697963"/>
                  <a:pt x="277910" y="662940"/>
                </a:cubicBezTo>
                <a:cubicBezTo>
                  <a:pt x="296960" y="643890"/>
                  <a:pt x="317319" y="626065"/>
                  <a:pt x="335060" y="605790"/>
                </a:cubicBezTo>
                <a:cubicBezTo>
                  <a:pt x="344106" y="595452"/>
                  <a:pt x="347367" y="580294"/>
                  <a:pt x="357920" y="571500"/>
                </a:cubicBezTo>
                <a:cubicBezTo>
                  <a:pt x="383536" y="550153"/>
                  <a:pt x="418599" y="544900"/>
                  <a:pt x="449360" y="537210"/>
                </a:cubicBezTo>
                <a:cubicBezTo>
                  <a:pt x="456980" y="552450"/>
                  <a:pt x="466237" y="566976"/>
                  <a:pt x="472220" y="582930"/>
                </a:cubicBezTo>
                <a:cubicBezTo>
                  <a:pt x="484657" y="616094"/>
                  <a:pt x="490908" y="679455"/>
                  <a:pt x="495080" y="708660"/>
                </a:cubicBezTo>
                <a:cubicBezTo>
                  <a:pt x="491270" y="792480"/>
                  <a:pt x="493268" y="876766"/>
                  <a:pt x="483650" y="960120"/>
                </a:cubicBezTo>
                <a:cubicBezTo>
                  <a:pt x="481697" y="977047"/>
                  <a:pt x="477320" y="1009973"/>
                  <a:pt x="460790" y="1005840"/>
                </a:cubicBezTo>
                <a:cubicBezTo>
                  <a:pt x="440885" y="1000864"/>
                  <a:pt x="445550" y="967740"/>
                  <a:pt x="437930" y="948690"/>
                </a:cubicBezTo>
                <a:cubicBezTo>
                  <a:pt x="459138" y="715402"/>
                  <a:pt x="427206" y="897278"/>
                  <a:pt x="472220" y="777240"/>
                </a:cubicBezTo>
                <a:cubicBezTo>
                  <a:pt x="477736" y="762531"/>
                  <a:pt x="479136" y="746567"/>
                  <a:pt x="483650" y="731520"/>
                </a:cubicBezTo>
                <a:cubicBezTo>
                  <a:pt x="490574" y="708440"/>
                  <a:pt x="506510" y="662940"/>
                  <a:pt x="506510" y="662940"/>
                </a:cubicBezTo>
                <a:cubicBezTo>
                  <a:pt x="502700" y="735330"/>
                  <a:pt x="504456" y="808229"/>
                  <a:pt x="495080" y="880110"/>
                </a:cubicBezTo>
                <a:cubicBezTo>
                  <a:pt x="492876" y="897006"/>
                  <a:pt x="466237" y="941784"/>
                  <a:pt x="472220" y="925830"/>
                </a:cubicBezTo>
                <a:cubicBezTo>
                  <a:pt x="489611" y="879454"/>
                  <a:pt x="511418" y="834832"/>
                  <a:pt x="529370" y="788670"/>
                </a:cubicBezTo>
                <a:cubicBezTo>
                  <a:pt x="567456" y="690735"/>
                  <a:pt x="532660" y="749445"/>
                  <a:pt x="575090" y="685800"/>
                </a:cubicBezTo>
                <a:cubicBezTo>
                  <a:pt x="607635" y="815978"/>
                  <a:pt x="595716" y="744923"/>
                  <a:pt x="552230" y="1005840"/>
                </a:cubicBezTo>
                <a:cubicBezTo>
                  <a:pt x="548269" y="1029609"/>
                  <a:pt x="523526" y="1051043"/>
                  <a:pt x="529370" y="1074420"/>
                </a:cubicBezTo>
                <a:cubicBezTo>
                  <a:pt x="532702" y="1087747"/>
                  <a:pt x="552601" y="1059709"/>
                  <a:pt x="563660" y="1051560"/>
                </a:cubicBezTo>
                <a:cubicBezTo>
                  <a:pt x="625005" y="1006358"/>
                  <a:pt x="746540" y="914400"/>
                  <a:pt x="746540" y="914400"/>
                </a:cubicBezTo>
                <a:cubicBezTo>
                  <a:pt x="754160" y="902970"/>
                  <a:pt x="761780" y="868680"/>
                  <a:pt x="769400" y="880110"/>
                </a:cubicBezTo>
                <a:cubicBezTo>
                  <a:pt x="799329" y="925004"/>
                  <a:pt x="927957" y="1314032"/>
                  <a:pt x="929420" y="1314450"/>
                </a:cubicBezTo>
                <a:cubicBezTo>
                  <a:pt x="1053543" y="1349914"/>
                  <a:pt x="981789" y="1335007"/>
                  <a:pt x="1146590" y="1348740"/>
                </a:cubicBezTo>
                <a:cubicBezTo>
                  <a:pt x="1195762" y="1341715"/>
                  <a:pt x="1247064" y="1344947"/>
                  <a:pt x="1283750" y="1303020"/>
                </a:cubicBezTo>
                <a:cubicBezTo>
                  <a:pt x="1297261" y="1287579"/>
                  <a:pt x="1298990" y="1264920"/>
                  <a:pt x="1306610" y="1245870"/>
                </a:cubicBezTo>
                <a:cubicBezTo>
                  <a:pt x="1298990" y="1169670"/>
                  <a:pt x="1293249" y="1093259"/>
                  <a:pt x="1283750" y="1017270"/>
                </a:cubicBezTo>
                <a:cubicBezTo>
                  <a:pt x="1281802" y="1001682"/>
                  <a:pt x="1281034" y="958479"/>
                  <a:pt x="1272320" y="971550"/>
                </a:cubicBezTo>
                <a:cubicBezTo>
                  <a:pt x="1197269" y="1084126"/>
                  <a:pt x="1314138" y="1033811"/>
                  <a:pt x="1226600" y="1062990"/>
                </a:cubicBezTo>
                <a:cubicBezTo>
                  <a:pt x="1196120" y="1040130"/>
                  <a:pt x="1153663" y="1027715"/>
                  <a:pt x="1135160" y="994410"/>
                </a:cubicBezTo>
                <a:cubicBezTo>
                  <a:pt x="1083960" y="902250"/>
                  <a:pt x="1132791" y="614277"/>
                  <a:pt x="1146590" y="571500"/>
                </a:cubicBezTo>
                <a:cubicBezTo>
                  <a:pt x="1150897" y="558147"/>
                  <a:pt x="1247398" y="487321"/>
                  <a:pt x="1272320" y="468630"/>
                </a:cubicBezTo>
                <a:cubicBezTo>
                  <a:pt x="1249460" y="461010"/>
                  <a:pt x="1227196" y="451289"/>
                  <a:pt x="1203740" y="445770"/>
                </a:cubicBezTo>
                <a:cubicBezTo>
                  <a:pt x="1162275" y="436014"/>
                  <a:pt x="1114683" y="444580"/>
                  <a:pt x="1078010" y="422910"/>
                </a:cubicBezTo>
                <a:cubicBezTo>
                  <a:pt x="1067220" y="416534"/>
                  <a:pt x="956265" y="316581"/>
                  <a:pt x="929420" y="262890"/>
                </a:cubicBezTo>
                <a:cubicBezTo>
                  <a:pt x="915682" y="235415"/>
                  <a:pt x="915346" y="195035"/>
                  <a:pt x="895130" y="171450"/>
                </a:cubicBezTo>
                <a:cubicBezTo>
                  <a:pt x="876424" y="149626"/>
                  <a:pt x="828081" y="145290"/>
                  <a:pt x="803690" y="137160"/>
                </a:cubicBezTo>
                <a:cubicBezTo>
                  <a:pt x="641480" y="83090"/>
                  <a:pt x="886842" y="120981"/>
                  <a:pt x="506510" y="102870"/>
                </a:cubicBezTo>
                <a:cubicBezTo>
                  <a:pt x="427521" y="43628"/>
                  <a:pt x="460903" y="45607"/>
                  <a:pt x="346490" y="160020"/>
                </a:cubicBezTo>
                <a:cubicBezTo>
                  <a:pt x="300612" y="205898"/>
                  <a:pt x="262006" y="258526"/>
                  <a:pt x="220760" y="308610"/>
                </a:cubicBezTo>
                <a:cubicBezTo>
                  <a:pt x="208650" y="323315"/>
                  <a:pt x="195435" y="337521"/>
                  <a:pt x="186470" y="354330"/>
                </a:cubicBezTo>
                <a:cubicBezTo>
                  <a:pt x="164806" y="394950"/>
                  <a:pt x="154136" y="441285"/>
                  <a:pt x="129320" y="480060"/>
                </a:cubicBezTo>
                <a:cubicBezTo>
                  <a:pt x="92753" y="537196"/>
                  <a:pt x="-21603" y="703063"/>
                  <a:pt x="3590" y="640080"/>
                </a:cubicBezTo>
                <a:cubicBezTo>
                  <a:pt x="11210" y="621030"/>
                  <a:pt x="15576" y="600329"/>
                  <a:pt x="26450" y="582930"/>
                </a:cubicBezTo>
                <a:cubicBezTo>
                  <a:pt x="35017" y="569223"/>
                  <a:pt x="50392" y="561058"/>
                  <a:pt x="60740" y="548640"/>
                </a:cubicBezTo>
                <a:cubicBezTo>
                  <a:pt x="69534" y="538087"/>
                  <a:pt x="75980" y="525780"/>
                  <a:pt x="83600" y="514350"/>
                </a:cubicBezTo>
                <a:cubicBezTo>
                  <a:pt x="120505" y="625064"/>
                  <a:pt x="53750" y="409215"/>
                  <a:pt x="83600" y="662940"/>
                </a:cubicBezTo>
                <a:cubicBezTo>
                  <a:pt x="93623" y="748138"/>
                  <a:pt x="121704" y="733294"/>
                  <a:pt x="163610" y="788670"/>
                </a:cubicBezTo>
                <a:cubicBezTo>
                  <a:pt x="257424" y="912639"/>
                  <a:pt x="328000" y="1055930"/>
                  <a:pt x="437930" y="1165860"/>
                </a:cubicBezTo>
                <a:cubicBezTo>
                  <a:pt x="453170" y="1181100"/>
                  <a:pt x="466408" y="1198648"/>
                  <a:pt x="483650" y="1211580"/>
                </a:cubicBezTo>
                <a:cubicBezTo>
                  <a:pt x="494498" y="1219716"/>
                  <a:pt x="545484" y="1243273"/>
                  <a:pt x="563660" y="1245870"/>
                </a:cubicBezTo>
                <a:cubicBezTo>
                  <a:pt x="605320" y="1251821"/>
                  <a:pt x="647480" y="1253490"/>
                  <a:pt x="689390" y="1257300"/>
                </a:cubicBezTo>
                <a:cubicBezTo>
                  <a:pt x="693854" y="1266227"/>
                  <a:pt x="723680" y="1320492"/>
                  <a:pt x="723680" y="1337310"/>
                </a:cubicBezTo>
                <a:cubicBezTo>
                  <a:pt x="723680" y="1353019"/>
                  <a:pt x="725982" y="1375401"/>
                  <a:pt x="712250" y="1383030"/>
                </a:cubicBezTo>
                <a:cubicBezTo>
                  <a:pt x="685398" y="1397948"/>
                  <a:pt x="651290" y="1390650"/>
                  <a:pt x="620810" y="1394460"/>
                </a:cubicBezTo>
                <a:cubicBezTo>
                  <a:pt x="624620" y="1405890"/>
                  <a:pt x="624714" y="1419342"/>
                  <a:pt x="632240" y="1428750"/>
                </a:cubicBezTo>
                <a:cubicBezTo>
                  <a:pt x="640822" y="1439477"/>
                  <a:pt x="656816" y="1441896"/>
                  <a:pt x="666530" y="1451610"/>
                </a:cubicBezTo>
                <a:cubicBezTo>
                  <a:pt x="680000" y="1465080"/>
                  <a:pt x="689747" y="1481828"/>
                  <a:pt x="700820" y="1497330"/>
                </a:cubicBezTo>
                <a:cubicBezTo>
                  <a:pt x="708805" y="1508508"/>
                  <a:pt x="712031" y="1524339"/>
                  <a:pt x="723680" y="1531620"/>
                </a:cubicBezTo>
                <a:cubicBezTo>
                  <a:pt x="744114" y="1544391"/>
                  <a:pt x="769400" y="1546860"/>
                  <a:pt x="792260" y="1554480"/>
                </a:cubicBezTo>
                <a:lnTo>
                  <a:pt x="826550" y="1565910"/>
                </a:lnTo>
                <a:cubicBezTo>
                  <a:pt x="835839" y="1565066"/>
                  <a:pt x="949129" y="1564445"/>
                  <a:pt x="986570" y="1543050"/>
                </a:cubicBezTo>
                <a:cubicBezTo>
                  <a:pt x="1003110" y="1533599"/>
                  <a:pt x="1018820" y="1522230"/>
                  <a:pt x="1032290" y="1508760"/>
                </a:cubicBezTo>
                <a:cubicBezTo>
                  <a:pt x="1122633" y="1418417"/>
                  <a:pt x="1013777" y="1503401"/>
                  <a:pt x="1100870" y="1428750"/>
                </a:cubicBezTo>
                <a:cubicBezTo>
                  <a:pt x="1115334" y="1416352"/>
                  <a:pt x="1132126" y="1406858"/>
                  <a:pt x="1146590" y="1394460"/>
                </a:cubicBezTo>
                <a:cubicBezTo>
                  <a:pt x="1158863" y="1383940"/>
                  <a:pt x="1167726" y="1369565"/>
                  <a:pt x="1180880" y="1360170"/>
                </a:cubicBezTo>
                <a:cubicBezTo>
                  <a:pt x="1194745" y="1350266"/>
                  <a:pt x="1212735" y="1347214"/>
                  <a:pt x="1226600" y="1337310"/>
                </a:cubicBezTo>
                <a:cubicBezTo>
                  <a:pt x="1239754" y="1327915"/>
                  <a:pt x="1248617" y="1313540"/>
                  <a:pt x="1260890" y="1303020"/>
                </a:cubicBezTo>
                <a:cubicBezTo>
                  <a:pt x="1275354" y="1290622"/>
                  <a:pt x="1291108" y="1279803"/>
                  <a:pt x="1306610" y="1268730"/>
                </a:cubicBezTo>
                <a:cubicBezTo>
                  <a:pt x="1317788" y="1260745"/>
                  <a:pt x="1330347" y="1254664"/>
                  <a:pt x="1340900" y="1245870"/>
                </a:cubicBezTo>
                <a:cubicBezTo>
                  <a:pt x="1397979" y="1198304"/>
                  <a:pt x="1349219" y="1220237"/>
                  <a:pt x="1409480" y="1200150"/>
                </a:cubicBezTo>
                <a:cubicBezTo>
                  <a:pt x="1420910" y="1188720"/>
                  <a:pt x="1433422" y="1178278"/>
                  <a:pt x="1443770" y="1165860"/>
                </a:cubicBezTo>
                <a:cubicBezTo>
                  <a:pt x="1452564" y="1155307"/>
                  <a:pt x="1459349" y="1143219"/>
                  <a:pt x="1466630" y="1131570"/>
                </a:cubicBezTo>
                <a:cubicBezTo>
                  <a:pt x="1488824" y="1096059"/>
                  <a:pt x="1506985" y="1066488"/>
                  <a:pt x="1523780" y="1028700"/>
                </a:cubicBezTo>
                <a:cubicBezTo>
                  <a:pt x="1532113" y="1009951"/>
                  <a:pt x="1539020" y="990600"/>
                  <a:pt x="1546640" y="971550"/>
                </a:cubicBezTo>
                <a:cubicBezTo>
                  <a:pt x="1542830" y="838200"/>
                  <a:pt x="1542042" y="704729"/>
                  <a:pt x="1535210" y="571500"/>
                </a:cubicBezTo>
                <a:cubicBezTo>
                  <a:pt x="1533289" y="534041"/>
                  <a:pt x="1521265" y="519973"/>
                  <a:pt x="1500920" y="491490"/>
                </a:cubicBezTo>
                <a:cubicBezTo>
                  <a:pt x="1477027" y="458040"/>
                  <a:pt x="1438428" y="412225"/>
                  <a:pt x="1420910" y="377190"/>
                </a:cubicBezTo>
                <a:cubicBezTo>
                  <a:pt x="1413290" y="361950"/>
                  <a:pt x="1406325" y="346365"/>
                  <a:pt x="1398050" y="331470"/>
                </a:cubicBezTo>
                <a:cubicBezTo>
                  <a:pt x="1381262" y="301251"/>
                  <a:pt x="1353549" y="262329"/>
                  <a:pt x="1340900" y="228600"/>
                </a:cubicBezTo>
                <a:cubicBezTo>
                  <a:pt x="1326219" y="189450"/>
                  <a:pt x="1335540" y="171876"/>
                  <a:pt x="1306610" y="137160"/>
                </a:cubicBezTo>
                <a:cubicBezTo>
                  <a:pt x="1297816" y="126607"/>
                  <a:pt x="1282034" y="124014"/>
                  <a:pt x="1272320" y="114300"/>
                </a:cubicBezTo>
                <a:cubicBezTo>
                  <a:pt x="1233297" y="75277"/>
                  <a:pt x="1247287" y="65395"/>
                  <a:pt x="1203740" y="34290"/>
                </a:cubicBezTo>
                <a:cubicBezTo>
                  <a:pt x="1166934" y="8000"/>
                  <a:pt x="1144753" y="8777"/>
                  <a:pt x="1100870" y="0"/>
                </a:cubicBezTo>
                <a:cubicBezTo>
                  <a:pt x="1001810" y="3810"/>
                  <a:pt x="902297" y="1229"/>
                  <a:pt x="803690" y="11430"/>
                </a:cubicBezTo>
                <a:cubicBezTo>
                  <a:pt x="790026" y="12844"/>
                  <a:pt x="779953" y="25496"/>
                  <a:pt x="769400" y="34290"/>
                </a:cubicBezTo>
                <a:cubicBezTo>
                  <a:pt x="681393" y="107629"/>
                  <a:pt x="785956" y="34683"/>
                  <a:pt x="700820" y="91440"/>
                </a:cubicBezTo>
                <a:cubicBezTo>
                  <a:pt x="678568" y="158196"/>
                  <a:pt x="706801" y="96889"/>
                  <a:pt x="655100" y="148590"/>
                </a:cubicBezTo>
                <a:cubicBezTo>
                  <a:pt x="603399" y="200291"/>
                  <a:pt x="664706" y="172058"/>
                  <a:pt x="597950" y="194310"/>
                </a:cubicBezTo>
                <a:cubicBezTo>
                  <a:pt x="590394" y="216978"/>
                  <a:pt x="565484" y="296183"/>
                  <a:pt x="552230" y="320040"/>
                </a:cubicBezTo>
                <a:cubicBezTo>
                  <a:pt x="542979" y="336693"/>
                  <a:pt x="528036" y="349606"/>
                  <a:pt x="517940" y="365760"/>
                </a:cubicBezTo>
                <a:cubicBezTo>
                  <a:pt x="433540" y="500799"/>
                  <a:pt x="549472" y="325555"/>
                  <a:pt x="483650" y="457200"/>
                </a:cubicBezTo>
                <a:cubicBezTo>
                  <a:pt x="475131" y="474239"/>
                  <a:pt x="460790" y="487680"/>
                  <a:pt x="449360" y="502920"/>
                </a:cubicBezTo>
                <a:cubicBezTo>
                  <a:pt x="418120" y="596640"/>
                  <a:pt x="469695" y="458954"/>
                  <a:pt x="392210" y="582930"/>
                </a:cubicBezTo>
                <a:cubicBezTo>
                  <a:pt x="383884" y="596251"/>
                  <a:pt x="386968" y="614211"/>
                  <a:pt x="380780" y="628650"/>
                </a:cubicBezTo>
                <a:cubicBezTo>
                  <a:pt x="375369" y="641276"/>
                  <a:pt x="364063" y="650653"/>
                  <a:pt x="357920" y="662940"/>
                </a:cubicBezTo>
                <a:cubicBezTo>
                  <a:pt x="352532" y="673716"/>
                  <a:pt x="351878" y="686454"/>
                  <a:pt x="346490" y="697230"/>
                </a:cubicBezTo>
                <a:cubicBezTo>
                  <a:pt x="321517" y="747177"/>
                  <a:pt x="323630" y="714320"/>
                  <a:pt x="323630" y="742950"/>
                </a:cubicBezTo>
              </a:path>
            </a:pathLst>
          </a:custGeom>
          <a:noFill/>
          <a:ln w="3175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reeform 8"/>
          <p:cNvSpPr/>
          <p:nvPr/>
        </p:nvSpPr>
        <p:spPr>
          <a:xfrm>
            <a:off x="2690571" y="1445407"/>
            <a:ext cx="1612824" cy="1634501"/>
          </a:xfrm>
          <a:custGeom>
            <a:avLst/>
            <a:gdLst>
              <a:gd name="connsiteX0" fmla="*/ 344094 w 1612824"/>
              <a:gd name="connsiteY0" fmla="*/ 1223010 h 1634501"/>
              <a:gd name="connsiteX1" fmla="*/ 435534 w 1612824"/>
              <a:gd name="connsiteY1" fmla="*/ 1234440 h 1634501"/>
              <a:gd name="connsiteX2" fmla="*/ 446964 w 1612824"/>
              <a:gd name="connsiteY2" fmla="*/ 1280160 h 1634501"/>
              <a:gd name="connsiteX3" fmla="*/ 344094 w 1612824"/>
              <a:gd name="connsiteY3" fmla="*/ 1337310 h 1634501"/>
              <a:gd name="connsiteX4" fmla="*/ 218364 w 1612824"/>
              <a:gd name="connsiteY4" fmla="*/ 1314450 h 1634501"/>
              <a:gd name="connsiteX5" fmla="*/ 195504 w 1612824"/>
              <a:gd name="connsiteY5" fmla="*/ 1268730 h 1634501"/>
              <a:gd name="connsiteX6" fmla="*/ 206934 w 1612824"/>
              <a:gd name="connsiteY6" fmla="*/ 1188720 h 1634501"/>
              <a:gd name="connsiteX7" fmla="*/ 241224 w 1612824"/>
              <a:gd name="connsiteY7" fmla="*/ 1165860 h 1634501"/>
              <a:gd name="connsiteX8" fmla="*/ 321234 w 1612824"/>
              <a:gd name="connsiteY8" fmla="*/ 1097280 h 1634501"/>
              <a:gd name="connsiteX9" fmla="*/ 332664 w 1612824"/>
              <a:gd name="connsiteY9" fmla="*/ 1143000 h 1634501"/>
              <a:gd name="connsiteX10" fmla="*/ 298374 w 1612824"/>
              <a:gd name="connsiteY10" fmla="*/ 1165860 h 1634501"/>
              <a:gd name="connsiteX11" fmla="*/ 275514 w 1612824"/>
              <a:gd name="connsiteY11" fmla="*/ 1120140 h 1634501"/>
              <a:gd name="connsiteX12" fmla="*/ 286944 w 1612824"/>
              <a:gd name="connsiteY12" fmla="*/ 1017270 h 1634501"/>
              <a:gd name="connsiteX13" fmla="*/ 321234 w 1612824"/>
              <a:gd name="connsiteY13" fmla="*/ 1005840 h 1634501"/>
              <a:gd name="connsiteX14" fmla="*/ 344094 w 1612824"/>
              <a:gd name="connsiteY14" fmla="*/ 1040130 h 1634501"/>
              <a:gd name="connsiteX15" fmla="*/ 332664 w 1612824"/>
              <a:gd name="connsiteY15" fmla="*/ 1120140 h 1634501"/>
              <a:gd name="connsiteX16" fmla="*/ 298374 w 1612824"/>
              <a:gd name="connsiteY16" fmla="*/ 1131570 h 1634501"/>
              <a:gd name="connsiteX17" fmla="*/ 275514 w 1612824"/>
              <a:gd name="connsiteY17" fmla="*/ 1177290 h 1634501"/>
              <a:gd name="connsiteX18" fmla="*/ 252654 w 1612824"/>
              <a:gd name="connsiteY18" fmla="*/ 1268730 h 1634501"/>
              <a:gd name="connsiteX19" fmla="*/ 184074 w 1612824"/>
              <a:gd name="connsiteY19" fmla="*/ 1291590 h 1634501"/>
              <a:gd name="connsiteX20" fmla="*/ 172644 w 1612824"/>
              <a:gd name="connsiteY20" fmla="*/ 1177290 h 1634501"/>
              <a:gd name="connsiteX21" fmla="*/ 206934 w 1612824"/>
              <a:gd name="connsiteY21" fmla="*/ 1165860 h 1634501"/>
              <a:gd name="connsiteX22" fmla="*/ 275514 w 1612824"/>
              <a:gd name="connsiteY22" fmla="*/ 1154430 h 1634501"/>
              <a:gd name="connsiteX23" fmla="*/ 309804 w 1612824"/>
              <a:gd name="connsiteY23" fmla="*/ 1165860 h 1634501"/>
              <a:gd name="connsiteX24" fmla="*/ 229794 w 1612824"/>
              <a:gd name="connsiteY24" fmla="*/ 1223010 h 1634501"/>
              <a:gd name="connsiteX25" fmla="*/ 195504 w 1612824"/>
              <a:gd name="connsiteY25" fmla="*/ 1200150 h 1634501"/>
              <a:gd name="connsiteX26" fmla="*/ 206934 w 1612824"/>
              <a:gd name="connsiteY26" fmla="*/ 1131570 h 1634501"/>
              <a:gd name="connsiteX27" fmla="*/ 195504 w 1612824"/>
              <a:gd name="connsiteY27" fmla="*/ 1165860 h 1634501"/>
              <a:gd name="connsiteX28" fmla="*/ 138354 w 1612824"/>
              <a:gd name="connsiteY28" fmla="*/ 1062990 h 1634501"/>
              <a:gd name="connsiteX29" fmla="*/ 138354 w 1612824"/>
              <a:gd name="connsiteY29" fmla="*/ 960120 h 1634501"/>
              <a:gd name="connsiteX30" fmla="*/ 172644 w 1612824"/>
              <a:gd name="connsiteY30" fmla="*/ 948690 h 1634501"/>
              <a:gd name="connsiteX31" fmla="*/ 161214 w 1612824"/>
              <a:gd name="connsiteY31" fmla="*/ 982980 h 1634501"/>
              <a:gd name="connsiteX32" fmla="*/ 81204 w 1612824"/>
              <a:gd name="connsiteY32" fmla="*/ 960120 h 1634501"/>
              <a:gd name="connsiteX33" fmla="*/ 69774 w 1612824"/>
              <a:gd name="connsiteY33" fmla="*/ 914400 h 1634501"/>
              <a:gd name="connsiteX34" fmla="*/ 58344 w 1612824"/>
              <a:gd name="connsiteY34" fmla="*/ 880110 h 1634501"/>
              <a:gd name="connsiteX35" fmla="*/ 35484 w 1612824"/>
              <a:gd name="connsiteY35" fmla="*/ 925830 h 1634501"/>
              <a:gd name="connsiteX36" fmla="*/ 12624 w 1612824"/>
              <a:gd name="connsiteY36" fmla="*/ 960120 h 1634501"/>
              <a:gd name="connsiteX37" fmla="*/ 92634 w 1612824"/>
              <a:gd name="connsiteY37" fmla="*/ 845820 h 1634501"/>
              <a:gd name="connsiteX38" fmla="*/ 138354 w 1612824"/>
              <a:gd name="connsiteY38" fmla="*/ 834390 h 1634501"/>
              <a:gd name="connsiteX39" fmla="*/ 241224 w 1612824"/>
              <a:gd name="connsiteY39" fmla="*/ 845820 h 1634501"/>
              <a:gd name="connsiteX40" fmla="*/ 241224 w 1612824"/>
              <a:gd name="connsiteY40" fmla="*/ 982980 h 1634501"/>
              <a:gd name="connsiteX41" fmla="*/ 264084 w 1612824"/>
              <a:gd name="connsiteY41" fmla="*/ 948690 h 1634501"/>
              <a:gd name="connsiteX42" fmla="*/ 321234 w 1612824"/>
              <a:gd name="connsiteY42" fmla="*/ 937260 h 1634501"/>
              <a:gd name="connsiteX43" fmla="*/ 401244 w 1612824"/>
              <a:gd name="connsiteY43" fmla="*/ 960120 h 1634501"/>
              <a:gd name="connsiteX44" fmla="*/ 481254 w 1612824"/>
              <a:gd name="connsiteY44" fmla="*/ 1097280 h 1634501"/>
              <a:gd name="connsiteX45" fmla="*/ 458394 w 1612824"/>
              <a:gd name="connsiteY45" fmla="*/ 1143000 h 1634501"/>
              <a:gd name="connsiteX46" fmla="*/ 401244 w 1612824"/>
              <a:gd name="connsiteY46" fmla="*/ 1005840 h 1634501"/>
              <a:gd name="connsiteX47" fmla="*/ 424104 w 1612824"/>
              <a:gd name="connsiteY47" fmla="*/ 937260 h 1634501"/>
              <a:gd name="connsiteX48" fmla="*/ 526974 w 1612824"/>
              <a:gd name="connsiteY48" fmla="*/ 994410 h 1634501"/>
              <a:gd name="connsiteX49" fmla="*/ 469824 w 1612824"/>
              <a:gd name="connsiteY49" fmla="*/ 1131570 h 1634501"/>
              <a:gd name="connsiteX50" fmla="*/ 435534 w 1612824"/>
              <a:gd name="connsiteY50" fmla="*/ 1154430 h 1634501"/>
              <a:gd name="connsiteX51" fmla="*/ 412674 w 1612824"/>
              <a:gd name="connsiteY51" fmla="*/ 1097280 h 1634501"/>
              <a:gd name="connsiteX52" fmla="*/ 446964 w 1612824"/>
              <a:gd name="connsiteY52" fmla="*/ 914400 h 1634501"/>
              <a:gd name="connsiteX53" fmla="*/ 481254 w 1612824"/>
              <a:gd name="connsiteY53" fmla="*/ 880110 h 1634501"/>
              <a:gd name="connsiteX54" fmla="*/ 515544 w 1612824"/>
              <a:gd name="connsiteY54" fmla="*/ 868680 h 1634501"/>
              <a:gd name="connsiteX55" fmla="*/ 652704 w 1612824"/>
              <a:gd name="connsiteY55" fmla="*/ 948690 h 1634501"/>
              <a:gd name="connsiteX56" fmla="*/ 664134 w 1612824"/>
              <a:gd name="connsiteY56" fmla="*/ 1040130 h 1634501"/>
              <a:gd name="connsiteX57" fmla="*/ 652704 w 1612824"/>
              <a:gd name="connsiteY57" fmla="*/ 1154430 h 1634501"/>
              <a:gd name="connsiteX58" fmla="*/ 618414 w 1612824"/>
              <a:gd name="connsiteY58" fmla="*/ 1120140 h 1634501"/>
              <a:gd name="connsiteX59" fmla="*/ 606984 w 1612824"/>
              <a:gd name="connsiteY59" fmla="*/ 1074420 h 1634501"/>
              <a:gd name="connsiteX60" fmla="*/ 675564 w 1612824"/>
              <a:gd name="connsiteY60" fmla="*/ 880110 h 1634501"/>
              <a:gd name="connsiteX61" fmla="*/ 732714 w 1612824"/>
              <a:gd name="connsiteY61" fmla="*/ 902970 h 1634501"/>
              <a:gd name="connsiteX62" fmla="*/ 721284 w 1612824"/>
              <a:gd name="connsiteY62" fmla="*/ 1017270 h 1634501"/>
              <a:gd name="connsiteX63" fmla="*/ 698424 w 1612824"/>
              <a:gd name="connsiteY63" fmla="*/ 1051560 h 1634501"/>
              <a:gd name="connsiteX64" fmla="*/ 618414 w 1612824"/>
              <a:gd name="connsiteY64" fmla="*/ 1120140 h 1634501"/>
              <a:gd name="connsiteX65" fmla="*/ 572694 w 1612824"/>
              <a:gd name="connsiteY65" fmla="*/ 1131570 h 1634501"/>
              <a:gd name="connsiteX66" fmla="*/ 526974 w 1612824"/>
              <a:gd name="connsiteY66" fmla="*/ 1108710 h 1634501"/>
              <a:gd name="connsiteX67" fmla="*/ 504114 w 1612824"/>
              <a:gd name="connsiteY67" fmla="*/ 1051560 h 1634501"/>
              <a:gd name="connsiteX68" fmla="*/ 561264 w 1612824"/>
              <a:gd name="connsiteY68" fmla="*/ 834390 h 1634501"/>
              <a:gd name="connsiteX69" fmla="*/ 767004 w 1612824"/>
              <a:gd name="connsiteY69" fmla="*/ 902970 h 1634501"/>
              <a:gd name="connsiteX70" fmla="*/ 789864 w 1612824"/>
              <a:gd name="connsiteY70" fmla="*/ 937260 h 1634501"/>
              <a:gd name="connsiteX71" fmla="*/ 767004 w 1612824"/>
              <a:gd name="connsiteY71" fmla="*/ 1097280 h 1634501"/>
              <a:gd name="connsiteX72" fmla="*/ 549834 w 1612824"/>
              <a:gd name="connsiteY72" fmla="*/ 1074420 h 1634501"/>
              <a:gd name="connsiteX73" fmla="*/ 481254 w 1612824"/>
              <a:gd name="connsiteY73" fmla="*/ 982980 h 1634501"/>
              <a:gd name="connsiteX74" fmla="*/ 458394 w 1612824"/>
              <a:gd name="connsiteY74" fmla="*/ 925830 h 1634501"/>
              <a:gd name="connsiteX75" fmla="*/ 424104 w 1612824"/>
              <a:gd name="connsiteY75" fmla="*/ 857250 h 1634501"/>
              <a:gd name="connsiteX76" fmla="*/ 481254 w 1612824"/>
              <a:gd name="connsiteY76" fmla="*/ 651510 h 1634501"/>
              <a:gd name="connsiteX77" fmla="*/ 515544 w 1612824"/>
              <a:gd name="connsiteY77" fmla="*/ 628650 h 1634501"/>
              <a:gd name="connsiteX78" fmla="*/ 572694 w 1612824"/>
              <a:gd name="connsiteY78" fmla="*/ 617220 h 1634501"/>
              <a:gd name="connsiteX79" fmla="*/ 755574 w 1612824"/>
              <a:gd name="connsiteY79" fmla="*/ 674370 h 1634501"/>
              <a:gd name="connsiteX80" fmla="*/ 767004 w 1612824"/>
              <a:gd name="connsiteY80" fmla="*/ 742950 h 1634501"/>
              <a:gd name="connsiteX81" fmla="*/ 755574 w 1612824"/>
              <a:gd name="connsiteY81" fmla="*/ 811530 h 1634501"/>
              <a:gd name="connsiteX82" fmla="*/ 721284 w 1612824"/>
              <a:gd name="connsiteY82" fmla="*/ 834390 h 1634501"/>
              <a:gd name="connsiteX83" fmla="*/ 652704 w 1612824"/>
              <a:gd name="connsiteY83" fmla="*/ 880110 h 1634501"/>
              <a:gd name="connsiteX84" fmla="*/ 538404 w 1612824"/>
              <a:gd name="connsiteY84" fmla="*/ 845820 h 1634501"/>
              <a:gd name="connsiteX85" fmla="*/ 515544 w 1612824"/>
              <a:gd name="connsiteY85" fmla="*/ 788670 h 1634501"/>
              <a:gd name="connsiteX86" fmla="*/ 481254 w 1612824"/>
              <a:gd name="connsiteY86" fmla="*/ 731520 h 1634501"/>
              <a:gd name="connsiteX87" fmla="*/ 561264 w 1612824"/>
              <a:gd name="connsiteY87" fmla="*/ 525780 h 1634501"/>
              <a:gd name="connsiteX88" fmla="*/ 709854 w 1612824"/>
              <a:gd name="connsiteY88" fmla="*/ 548640 h 1634501"/>
              <a:gd name="connsiteX89" fmla="*/ 732714 w 1612824"/>
              <a:gd name="connsiteY89" fmla="*/ 582930 h 1634501"/>
              <a:gd name="connsiteX90" fmla="*/ 767004 w 1612824"/>
              <a:gd name="connsiteY90" fmla="*/ 628650 h 1634501"/>
              <a:gd name="connsiteX91" fmla="*/ 789864 w 1612824"/>
              <a:gd name="connsiteY91" fmla="*/ 720090 h 1634501"/>
              <a:gd name="connsiteX92" fmla="*/ 744144 w 1612824"/>
              <a:gd name="connsiteY92" fmla="*/ 891540 h 1634501"/>
              <a:gd name="connsiteX93" fmla="*/ 709854 w 1612824"/>
              <a:gd name="connsiteY93" fmla="*/ 902970 h 1634501"/>
              <a:gd name="connsiteX94" fmla="*/ 641274 w 1612824"/>
              <a:gd name="connsiteY94" fmla="*/ 891540 h 1634501"/>
              <a:gd name="connsiteX95" fmla="*/ 618414 w 1612824"/>
              <a:gd name="connsiteY95" fmla="*/ 800100 h 1634501"/>
              <a:gd name="connsiteX96" fmla="*/ 664134 w 1612824"/>
              <a:gd name="connsiteY96" fmla="*/ 605790 h 1634501"/>
              <a:gd name="connsiteX97" fmla="*/ 698424 w 1612824"/>
              <a:gd name="connsiteY97" fmla="*/ 582930 h 1634501"/>
              <a:gd name="connsiteX98" fmla="*/ 812724 w 1612824"/>
              <a:gd name="connsiteY98" fmla="*/ 605790 h 1634501"/>
              <a:gd name="connsiteX99" fmla="*/ 824154 w 1612824"/>
              <a:gd name="connsiteY99" fmla="*/ 822960 h 1634501"/>
              <a:gd name="connsiteX100" fmla="*/ 801294 w 1612824"/>
              <a:gd name="connsiteY100" fmla="*/ 857250 h 1634501"/>
              <a:gd name="connsiteX101" fmla="*/ 755574 w 1612824"/>
              <a:gd name="connsiteY101" fmla="*/ 868680 h 1634501"/>
              <a:gd name="connsiteX102" fmla="*/ 686994 w 1612824"/>
              <a:gd name="connsiteY102" fmla="*/ 765810 h 1634501"/>
              <a:gd name="connsiteX103" fmla="*/ 675564 w 1612824"/>
              <a:gd name="connsiteY103" fmla="*/ 720090 h 1634501"/>
              <a:gd name="connsiteX104" fmla="*/ 698424 w 1612824"/>
              <a:gd name="connsiteY104" fmla="*/ 594360 h 1634501"/>
              <a:gd name="connsiteX105" fmla="*/ 744144 w 1612824"/>
              <a:gd name="connsiteY105" fmla="*/ 571500 h 1634501"/>
              <a:gd name="connsiteX106" fmla="*/ 812724 w 1612824"/>
              <a:gd name="connsiteY106" fmla="*/ 548640 h 1634501"/>
              <a:gd name="connsiteX107" fmla="*/ 904164 w 1612824"/>
              <a:gd name="connsiteY107" fmla="*/ 560070 h 1634501"/>
              <a:gd name="connsiteX108" fmla="*/ 984174 w 1612824"/>
              <a:gd name="connsiteY108" fmla="*/ 628650 h 1634501"/>
              <a:gd name="connsiteX109" fmla="*/ 995604 w 1612824"/>
              <a:gd name="connsiteY109" fmla="*/ 811530 h 1634501"/>
              <a:gd name="connsiteX110" fmla="*/ 904164 w 1612824"/>
              <a:gd name="connsiteY110" fmla="*/ 777240 h 1634501"/>
              <a:gd name="connsiteX111" fmla="*/ 881304 w 1612824"/>
              <a:gd name="connsiteY111" fmla="*/ 720090 h 1634501"/>
              <a:gd name="connsiteX112" fmla="*/ 869874 w 1612824"/>
              <a:gd name="connsiteY112" fmla="*/ 662940 h 1634501"/>
              <a:gd name="connsiteX113" fmla="*/ 858444 w 1612824"/>
              <a:gd name="connsiteY113" fmla="*/ 617220 h 1634501"/>
              <a:gd name="connsiteX114" fmla="*/ 904164 w 1612824"/>
              <a:gd name="connsiteY114" fmla="*/ 480060 h 1634501"/>
              <a:gd name="connsiteX115" fmla="*/ 938454 w 1612824"/>
              <a:gd name="connsiteY115" fmla="*/ 468630 h 1634501"/>
              <a:gd name="connsiteX116" fmla="*/ 995604 w 1612824"/>
              <a:gd name="connsiteY116" fmla="*/ 491490 h 1634501"/>
              <a:gd name="connsiteX117" fmla="*/ 1029894 w 1612824"/>
              <a:gd name="connsiteY117" fmla="*/ 594360 h 1634501"/>
              <a:gd name="connsiteX118" fmla="*/ 972744 w 1612824"/>
              <a:gd name="connsiteY118" fmla="*/ 708660 h 1634501"/>
              <a:gd name="connsiteX119" fmla="*/ 938454 w 1612824"/>
              <a:gd name="connsiteY119" fmla="*/ 697230 h 1634501"/>
              <a:gd name="connsiteX120" fmla="*/ 927024 w 1612824"/>
              <a:gd name="connsiteY120" fmla="*/ 662940 h 1634501"/>
              <a:gd name="connsiteX121" fmla="*/ 927024 w 1612824"/>
              <a:gd name="connsiteY121" fmla="*/ 502920 h 1634501"/>
              <a:gd name="connsiteX122" fmla="*/ 949884 w 1612824"/>
              <a:gd name="connsiteY122" fmla="*/ 468630 h 1634501"/>
              <a:gd name="connsiteX123" fmla="*/ 995604 w 1612824"/>
              <a:gd name="connsiteY123" fmla="*/ 434340 h 1634501"/>
              <a:gd name="connsiteX124" fmla="*/ 1041324 w 1612824"/>
              <a:gd name="connsiteY124" fmla="*/ 422910 h 1634501"/>
              <a:gd name="connsiteX125" fmla="*/ 1098474 w 1612824"/>
              <a:gd name="connsiteY125" fmla="*/ 445770 h 1634501"/>
              <a:gd name="connsiteX126" fmla="*/ 1109904 w 1612824"/>
              <a:gd name="connsiteY126" fmla="*/ 480060 h 1634501"/>
              <a:gd name="connsiteX127" fmla="*/ 1075614 w 1612824"/>
              <a:gd name="connsiteY127" fmla="*/ 628650 h 1634501"/>
              <a:gd name="connsiteX128" fmla="*/ 995604 w 1612824"/>
              <a:gd name="connsiteY128" fmla="*/ 594360 h 1634501"/>
              <a:gd name="connsiteX129" fmla="*/ 995604 w 1612824"/>
              <a:gd name="connsiteY129" fmla="*/ 388620 h 1634501"/>
              <a:gd name="connsiteX130" fmla="*/ 1041324 w 1612824"/>
              <a:gd name="connsiteY130" fmla="*/ 377190 h 1634501"/>
              <a:gd name="connsiteX131" fmla="*/ 1144194 w 1612824"/>
              <a:gd name="connsiteY131" fmla="*/ 422910 h 1634501"/>
              <a:gd name="connsiteX132" fmla="*/ 1155624 w 1612824"/>
              <a:gd name="connsiteY132" fmla="*/ 468630 h 1634501"/>
              <a:gd name="connsiteX133" fmla="*/ 1109904 w 1612824"/>
              <a:gd name="connsiteY133" fmla="*/ 560070 h 1634501"/>
              <a:gd name="connsiteX134" fmla="*/ 1064184 w 1612824"/>
              <a:gd name="connsiteY134" fmla="*/ 537210 h 1634501"/>
              <a:gd name="connsiteX135" fmla="*/ 1052754 w 1612824"/>
              <a:gd name="connsiteY135" fmla="*/ 331470 h 1634501"/>
              <a:gd name="connsiteX136" fmla="*/ 1098474 w 1612824"/>
              <a:gd name="connsiteY136" fmla="*/ 297180 h 1634501"/>
              <a:gd name="connsiteX137" fmla="*/ 1224204 w 1612824"/>
              <a:gd name="connsiteY137" fmla="*/ 308610 h 1634501"/>
              <a:gd name="connsiteX138" fmla="*/ 1235634 w 1612824"/>
              <a:gd name="connsiteY138" fmla="*/ 365760 h 1634501"/>
              <a:gd name="connsiteX139" fmla="*/ 1189914 w 1612824"/>
              <a:gd name="connsiteY139" fmla="*/ 480060 h 1634501"/>
              <a:gd name="connsiteX140" fmla="*/ 1155624 w 1612824"/>
              <a:gd name="connsiteY140" fmla="*/ 491490 h 1634501"/>
              <a:gd name="connsiteX141" fmla="*/ 1132764 w 1612824"/>
              <a:gd name="connsiteY141" fmla="*/ 445770 h 1634501"/>
              <a:gd name="connsiteX142" fmla="*/ 1155624 w 1612824"/>
              <a:gd name="connsiteY142" fmla="*/ 365760 h 1634501"/>
              <a:gd name="connsiteX143" fmla="*/ 1258494 w 1612824"/>
              <a:gd name="connsiteY143" fmla="*/ 331470 h 1634501"/>
              <a:gd name="connsiteX144" fmla="*/ 1315644 w 1612824"/>
              <a:gd name="connsiteY144" fmla="*/ 354330 h 1634501"/>
              <a:gd name="connsiteX145" fmla="*/ 1327074 w 1612824"/>
              <a:gd name="connsiteY145" fmla="*/ 388620 h 1634501"/>
              <a:gd name="connsiteX146" fmla="*/ 1281354 w 1612824"/>
              <a:gd name="connsiteY146" fmla="*/ 617220 h 1634501"/>
              <a:gd name="connsiteX147" fmla="*/ 1224204 w 1612824"/>
              <a:gd name="connsiteY147" fmla="*/ 594360 h 1634501"/>
              <a:gd name="connsiteX148" fmla="*/ 1269924 w 1612824"/>
              <a:gd name="connsiteY148" fmla="*/ 434340 h 1634501"/>
              <a:gd name="connsiteX149" fmla="*/ 1304214 w 1612824"/>
              <a:gd name="connsiteY149" fmla="*/ 422910 h 1634501"/>
              <a:gd name="connsiteX150" fmla="*/ 1349934 w 1612824"/>
              <a:gd name="connsiteY150" fmla="*/ 445770 h 1634501"/>
              <a:gd name="connsiteX151" fmla="*/ 1304214 w 1612824"/>
              <a:gd name="connsiteY151" fmla="*/ 560070 h 1634501"/>
              <a:gd name="connsiteX152" fmla="*/ 1315644 w 1612824"/>
              <a:gd name="connsiteY152" fmla="*/ 514350 h 1634501"/>
              <a:gd name="connsiteX153" fmla="*/ 1418514 w 1612824"/>
              <a:gd name="connsiteY153" fmla="*/ 502920 h 1634501"/>
              <a:gd name="connsiteX154" fmla="*/ 1452804 w 1612824"/>
              <a:gd name="connsiteY154" fmla="*/ 537210 h 1634501"/>
              <a:gd name="connsiteX155" fmla="*/ 1452804 w 1612824"/>
              <a:gd name="connsiteY155" fmla="*/ 697230 h 1634501"/>
              <a:gd name="connsiteX156" fmla="*/ 1429944 w 1612824"/>
              <a:gd name="connsiteY156" fmla="*/ 651510 h 1634501"/>
              <a:gd name="connsiteX157" fmla="*/ 1498524 w 1612824"/>
              <a:gd name="connsiteY157" fmla="*/ 480060 h 1634501"/>
              <a:gd name="connsiteX158" fmla="*/ 1532814 w 1612824"/>
              <a:gd name="connsiteY158" fmla="*/ 468630 h 1634501"/>
              <a:gd name="connsiteX159" fmla="*/ 1544244 w 1612824"/>
              <a:gd name="connsiteY159" fmla="*/ 605790 h 1634501"/>
              <a:gd name="connsiteX160" fmla="*/ 1509954 w 1612824"/>
              <a:gd name="connsiteY160" fmla="*/ 628650 h 1634501"/>
              <a:gd name="connsiteX161" fmla="*/ 1521384 w 1612824"/>
              <a:gd name="connsiteY161" fmla="*/ 594360 h 1634501"/>
              <a:gd name="connsiteX162" fmla="*/ 1532814 w 1612824"/>
              <a:gd name="connsiteY162" fmla="*/ 651510 h 1634501"/>
              <a:gd name="connsiteX163" fmla="*/ 1521384 w 1612824"/>
              <a:gd name="connsiteY163" fmla="*/ 800100 h 1634501"/>
              <a:gd name="connsiteX164" fmla="*/ 1498524 w 1612824"/>
              <a:gd name="connsiteY164" fmla="*/ 765810 h 1634501"/>
              <a:gd name="connsiteX165" fmla="*/ 1532814 w 1612824"/>
              <a:gd name="connsiteY165" fmla="*/ 754380 h 1634501"/>
              <a:gd name="connsiteX166" fmla="*/ 1544244 w 1612824"/>
              <a:gd name="connsiteY166" fmla="*/ 800100 h 1634501"/>
              <a:gd name="connsiteX167" fmla="*/ 1532814 w 1612824"/>
              <a:gd name="connsiteY167" fmla="*/ 880110 h 1634501"/>
              <a:gd name="connsiteX168" fmla="*/ 1464234 w 1612824"/>
              <a:gd name="connsiteY168" fmla="*/ 914400 h 1634501"/>
              <a:gd name="connsiteX169" fmla="*/ 1452804 w 1612824"/>
              <a:gd name="connsiteY169" fmla="*/ 868680 h 1634501"/>
              <a:gd name="connsiteX170" fmla="*/ 1509954 w 1612824"/>
              <a:gd name="connsiteY170" fmla="*/ 811530 h 1634501"/>
              <a:gd name="connsiteX171" fmla="*/ 1475664 w 1612824"/>
              <a:gd name="connsiteY171" fmla="*/ 948690 h 1634501"/>
              <a:gd name="connsiteX172" fmla="*/ 1429944 w 1612824"/>
              <a:gd name="connsiteY172" fmla="*/ 982980 h 1634501"/>
              <a:gd name="connsiteX173" fmla="*/ 1372794 w 1612824"/>
              <a:gd name="connsiteY173" fmla="*/ 1040130 h 1634501"/>
              <a:gd name="connsiteX174" fmla="*/ 1304214 w 1612824"/>
              <a:gd name="connsiteY174" fmla="*/ 1085850 h 1634501"/>
              <a:gd name="connsiteX175" fmla="*/ 1292784 w 1612824"/>
              <a:gd name="connsiteY175" fmla="*/ 1051560 h 1634501"/>
              <a:gd name="connsiteX176" fmla="*/ 1327074 w 1612824"/>
              <a:gd name="connsiteY176" fmla="*/ 1028700 h 1634501"/>
              <a:gd name="connsiteX177" fmla="*/ 1315644 w 1612824"/>
              <a:gd name="connsiteY177" fmla="*/ 1074420 h 1634501"/>
              <a:gd name="connsiteX178" fmla="*/ 1269924 w 1612824"/>
              <a:gd name="connsiteY178" fmla="*/ 1108710 h 1634501"/>
              <a:gd name="connsiteX179" fmla="*/ 1201344 w 1612824"/>
              <a:gd name="connsiteY179" fmla="*/ 1177290 h 1634501"/>
              <a:gd name="connsiteX180" fmla="*/ 1212774 w 1612824"/>
              <a:gd name="connsiteY180" fmla="*/ 1211580 h 1634501"/>
              <a:gd name="connsiteX181" fmla="*/ 1189914 w 1612824"/>
              <a:gd name="connsiteY181" fmla="*/ 1245870 h 1634501"/>
              <a:gd name="connsiteX182" fmla="*/ 1178484 w 1612824"/>
              <a:gd name="connsiteY182" fmla="*/ 1280160 h 1634501"/>
              <a:gd name="connsiteX183" fmla="*/ 1132764 w 1612824"/>
              <a:gd name="connsiteY183" fmla="*/ 1348740 h 1634501"/>
              <a:gd name="connsiteX184" fmla="*/ 1155624 w 1612824"/>
              <a:gd name="connsiteY184" fmla="*/ 1314450 h 1634501"/>
              <a:gd name="connsiteX185" fmla="*/ 1224204 w 1612824"/>
              <a:gd name="connsiteY185" fmla="*/ 1245870 h 1634501"/>
              <a:gd name="connsiteX186" fmla="*/ 1235634 w 1612824"/>
              <a:gd name="connsiteY186" fmla="*/ 1291590 h 1634501"/>
              <a:gd name="connsiteX187" fmla="*/ 1224204 w 1612824"/>
              <a:gd name="connsiteY187" fmla="*/ 1325880 h 1634501"/>
              <a:gd name="connsiteX188" fmla="*/ 1269924 w 1612824"/>
              <a:gd name="connsiteY188" fmla="*/ 1280160 h 1634501"/>
              <a:gd name="connsiteX189" fmla="*/ 1292784 w 1612824"/>
              <a:gd name="connsiteY189" fmla="*/ 1245870 h 1634501"/>
              <a:gd name="connsiteX190" fmla="*/ 1269924 w 1612824"/>
              <a:gd name="connsiteY190" fmla="*/ 1291590 h 1634501"/>
              <a:gd name="connsiteX191" fmla="*/ 1201344 w 1612824"/>
              <a:gd name="connsiteY191" fmla="*/ 1360170 h 1634501"/>
              <a:gd name="connsiteX192" fmla="*/ 1224204 w 1612824"/>
              <a:gd name="connsiteY192" fmla="*/ 1325880 h 1634501"/>
              <a:gd name="connsiteX193" fmla="*/ 1258494 w 1612824"/>
              <a:gd name="connsiteY193" fmla="*/ 1303020 h 1634501"/>
              <a:gd name="connsiteX194" fmla="*/ 1269924 w 1612824"/>
              <a:gd name="connsiteY194" fmla="*/ 1268730 h 1634501"/>
              <a:gd name="connsiteX195" fmla="*/ 1247064 w 1612824"/>
              <a:gd name="connsiteY195" fmla="*/ 1314450 h 1634501"/>
              <a:gd name="connsiteX196" fmla="*/ 1212774 w 1612824"/>
              <a:gd name="connsiteY196" fmla="*/ 1348740 h 1634501"/>
              <a:gd name="connsiteX197" fmla="*/ 1189914 w 1612824"/>
              <a:gd name="connsiteY197" fmla="*/ 1383030 h 1634501"/>
              <a:gd name="connsiteX198" fmla="*/ 1144194 w 1612824"/>
              <a:gd name="connsiteY198" fmla="*/ 1405890 h 1634501"/>
              <a:gd name="connsiteX199" fmla="*/ 1007034 w 1612824"/>
              <a:gd name="connsiteY199" fmla="*/ 1508760 h 1634501"/>
              <a:gd name="connsiteX200" fmla="*/ 869874 w 1612824"/>
              <a:gd name="connsiteY200" fmla="*/ 1588770 h 1634501"/>
              <a:gd name="connsiteX201" fmla="*/ 835584 w 1612824"/>
              <a:gd name="connsiteY201" fmla="*/ 1600200 h 1634501"/>
              <a:gd name="connsiteX202" fmla="*/ 824154 w 1612824"/>
              <a:gd name="connsiteY202" fmla="*/ 1565910 h 1634501"/>
              <a:gd name="connsiteX203" fmla="*/ 892734 w 1612824"/>
              <a:gd name="connsiteY203" fmla="*/ 1520190 h 1634501"/>
              <a:gd name="connsiteX204" fmla="*/ 755574 w 1612824"/>
              <a:gd name="connsiteY204" fmla="*/ 1497330 h 1634501"/>
              <a:gd name="connsiteX205" fmla="*/ 686994 w 1612824"/>
              <a:gd name="connsiteY205" fmla="*/ 1451610 h 1634501"/>
              <a:gd name="connsiteX206" fmla="*/ 446964 w 1612824"/>
              <a:gd name="connsiteY206" fmla="*/ 1451610 h 1634501"/>
              <a:gd name="connsiteX207" fmla="*/ 424104 w 1612824"/>
              <a:gd name="connsiteY207" fmla="*/ 1417320 h 1634501"/>
              <a:gd name="connsiteX208" fmla="*/ 504114 w 1612824"/>
              <a:gd name="connsiteY208" fmla="*/ 1428750 h 1634501"/>
              <a:gd name="connsiteX209" fmla="*/ 481254 w 1612824"/>
              <a:gd name="connsiteY209" fmla="*/ 1463040 h 1634501"/>
              <a:gd name="connsiteX210" fmla="*/ 492684 w 1612824"/>
              <a:gd name="connsiteY210" fmla="*/ 1428750 h 1634501"/>
              <a:gd name="connsiteX211" fmla="*/ 561264 w 1612824"/>
              <a:gd name="connsiteY211" fmla="*/ 1383030 h 1634501"/>
              <a:gd name="connsiteX212" fmla="*/ 412674 w 1612824"/>
              <a:gd name="connsiteY212" fmla="*/ 1371600 h 1634501"/>
              <a:gd name="connsiteX213" fmla="*/ 401244 w 1612824"/>
              <a:gd name="connsiteY213" fmla="*/ 1337310 h 1634501"/>
              <a:gd name="connsiteX214" fmla="*/ 366954 w 1612824"/>
              <a:gd name="connsiteY214" fmla="*/ 1314450 h 1634501"/>
              <a:gd name="connsiteX215" fmla="*/ 355524 w 1612824"/>
              <a:gd name="connsiteY215" fmla="*/ 1257300 h 1634501"/>
              <a:gd name="connsiteX216" fmla="*/ 389814 w 1612824"/>
              <a:gd name="connsiteY216" fmla="*/ 1234440 h 1634501"/>
              <a:gd name="connsiteX217" fmla="*/ 401244 w 1612824"/>
              <a:gd name="connsiteY217" fmla="*/ 1268730 h 1634501"/>
              <a:gd name="connsiteX218" fmla="*/ 355524 w 1612824"/>
              <a:gd name="connsiteY218" fmla="*/ 1280160 h 1634501"/>
              <a:gd name="connsiteX219" fmla="*/ 264084 w 1612824"/>
              <a:gd name="connsiteY219" fmla="*/ 1200150 h 1634501"/>
              <a:gd name="connsiteX220" fmla="*/ 195504 w 1612824"/>
              <a:gd name="connsiteY220" fmla="*/ 1131570 h 1634501"/>
              <a:gd name="connsiteX221" fmla="*/ 184074 w 1612824"/>
              <a:gd name="connsiteY221" fmla="*/ 1177290 h 1634501"/>
              <a:gd name="connsiteX222" fmla="*/ 81204 w 1612824"/>
              <a:gd name="connsiteY222" fmla="*/ 1120140 h 1634501"/>
              <a:gd name="connsiteX223" fmla="*/ 46914 w 1612824"/>
              <a:gd name="connsiteY223" fmla="*/ 1062990 h 1634501"/>
              <a:gd name="connsiteX224" fmla="*/ 24054 w 1612824"/>
              <a:gd name="connsiteY224" fmla="*/ 994410 h 1634501"/>
              <a:gd name="connsiteX225" fmla="*/ 1194 w 1612824"/>
              <a:gd name="connsiteY225" fmla="*/ 960120 h 1634501"/>
              <a:gd name="connsiteX226" fmla="*/ 12624 w 1612824"/>
              <a:gd name="connsiteY226" fmla="*/ 891540 h 1634501"/>
              <a:gd name="connsiteX227" fmla="*/ 46914 w 1612824"/>
              <a:gd name="connsiteY227" fmla="*/ 845820 h 1634501"/>
              <a:gd name="connsiteX228" fmla="*/ 69774 w 1612824"/>
              <a:gd name="connsiteY228" fmla="*/ 811530 h 1634501"/>
              <a:gd name="connsiteX229" fmla="*/ 161214 w 1612824"/>
              <a:gd name="connsiteY229" fmla="*/ 582930 h 1634501"/>
              <a:gd name="connsiteX230" fmla="*/ 195504 w 1612824"/>
              <a:gd name="connsiteY230" fmla="*/ 548640 h 1634501"/>
              <a:gd name="connsiteX231" fmla="*/ 218364 w 1612824"/>
              <a:gd name="connsiteY231" fmla="*/ 514350 h 1634501"/>
              <a:gd name="connsiteX232" fmla="*/ 149784 w 1612824"/>
              <a:gd name="connsiteY232" fmla="*/ 594360 h 1634501"/>
              <a:gd name="connsiteX233" fmla="*/ 138354 w 1612824"/>
              <a:gd name="connsiteY233" fmla="*/ 560070 h 1634501"/>
              <a:gd name="connsiteX234" fmla="*/ 149784 w 1612824"/>
              <a:gd name="connsiteY234" fmla="*/ 525780 h 1634501"/>
              <a:gd name="connsiteX235" fmla="*/ 92634 w 1612824"/>
              <a:gd name="connsiteY235" fmla="*/ 571500 h 1634501"/>
              <a:gd name="connsiteX236" fmla="*/ 12624 w 1612824"/>
              <a:gd name="connsiteY236" fmla="*/ 640080 h 1634501"/>
              <a:gd name="connsiteX237" fmla="*/ 24054 w 1612824"/>
              <a:gd name="connsiteY237" fmla="*/ 594360 h 1634501"/>
              <a:gd name="connsiteX238" fmla="*/ 69774 w 1612824"/>
              <a:gd name="connsiteY238" fmla="*/ 548640 h 1634501"/>
              <a:gd name="connsiteX239" fmla="*/ 161214 w 1612824"/>
              <a:gd name="connsiteY239" fmla="*/ 480060 h 1634501"/>
              <a:gd name="connsiteX240" fmla="*/ 195504 w 1612824"/>
              <a:gd name="connsiteY240" fmla="*/ 468630 h 1634501"/>
              <a:gd name="connsiteX241" fmla="*/ 309804 w 1612824"/>
              <a:gd name="connsiteY241" fmla="*/ 354330 h 1634501"/>
              <a:gd name="connsiteX242" fmla="*/ 435534 w 1612824"/>
              <a:gd name="connsiteY242" fmla="*/ 274320 h 1634501"/>
              <a:gd name="connsiteX243" fmla="*/ 401244 w 1612824"/>
              <a:gd name="connsiteY243" fmla="*/ 342900 h 1634501"/>
              <a:gd name="connsiteX244" fmla="*/ 332664 w 1612824"/>
              <a:gd name="connsiteY244" fmla="*/ 400050 h 1634501"/>
              <a:gd name="connsiteX245" fmla="*/ 252654 w 1612824"/>
              <a:gd name="connsiteY245" fmla="*/ 457200 h 1634501"/>
              <a:gd name="connsiteX246" fmla="*/ 309804 w 1612824"/>
              <a:gd name="connsiteY246" fmla="*/ 377190 h 1634501"/>
              <a:gd name="connsiteX247" fmla="*/ 389814 w 1612824"/>
              <a:gd name="connsiteY247" fmla="*/ 331470 h 1634501"/>
              <a:gd name="connsiteX248" fmla="*/ 469824 w 1612824"/>
              <a:gd name="connsiteY248" fmla="*/ 274320 h 1634501"/>
              <a:gd name="connsiteX249" fmla="*/ 366954 w 1612824"/>
              <a:gd name="connsiteY249" fmla="*/ 377190 h 1634501"/>
              <a:gd name="connsiteX250" fmla="*/ 332664 w 1612824"/>
              <a:gd name="connsiteY250" fmla="*/ 411480 h 1634501"/>
              <a:gd name="connsiteX251" fmla="*/ 355524 w 1612824"/>
              <a:gd name="connsiteY251" fmla="*/ 377190 h 1634501"/>
              <a:gd name="connsiteX252" fmla="*/ 424104 w 1612824"/>
              <a:gd name="connsiteY252" fmla="*/ 308610 h 1634501"/>
              <a:gd name="connsiteX253" fmla="*/ 412674 w 1612824"/>
              <a:gd name="connsiteY253" fmla="*/ 342900 h 1634501"/>
              <a:gd name="connsiteX254" fmla="*/ 378384 w 1612824"/>
              <a:gd name="connsiteY254" fmla="*/ 354330 h 1634501"/>
              <a:gd name="connsiteX255" fmla="*/ 469824 w 1612824"/>
              <a:gd name="connsiteY255" fmla="*/ 297180 h 1634501"/>
              <a:gd name="connsiteX256" fmla="*/ 389814 w 1612824"/>
              <a:gd name="connsiteY256" fmla="*/ 457200 h 1634501"/>
              <a:gd name="connsiteX257" fmla="*/ 355524 w 1612824"/>
              <a:gd name="connsiteY257" fmla="*/ 468630 h 1634501"/>
              <a:gd name="connsiteX258" fmla="*/ 344094 w 1612824"/>
              <a:gd name="connsiteY258" fmla="*/ 411480 h 1634501"/>
              <a:gd name="connsiteX259" fmla="*/ 492684 w 1612824"/>
              <a:gd name="connsiteY259" fmla="*/ 194310 h 1634501"/>
              <a:gd name="connsiteX260" fmla="*/ 584124 w 1612824"/>
              <a:gd name="connsiteY260" fmla="*/ 148590 h 1634501"/>
              <a:gd name="connsiteX261" fmla="*/ 652704 w 1612824"/>
              <a:gd name="connsiteY261" fmla="*/ 125730 h 1634501"/>
              <a:gd name="connsiteX262" fmla="*/ 744144 w 1612824"/>
              <a:gd name="connsiteY262" fmla="*/ 137160 h 1634501"/>
              <a:gd name="connsiteX263" fmla="*/ 686994 w 1612824"/>
              <a:gd name="connsiteY263" fmla="*/ 160020 h 1634501"/>
              <a:gd name="connsiteX264" fmla="*/ 606984 w 1612824"/>
              <a:gd name="connsiteY264" fmla="*/ 182880 h 1634501"/>
              <a:gd name="connsiteX265" fmla="*/ 572694 w 1612824"/>
              <a:gd name="connsiteY265" fmla="*/ 194310 h 1634501"/>
              <a:gd name="connsiteX266" fmla="*/ 595554 w 1612824"/>
              <a:gd name="connsiteY266" fmla="*/ 114300 h 1634501"/>
              <a:gd name="connsiteX267" fmla="*/ 709854 w 1612824"/>
              <a:gd name="connsiteY267" fmla="*/ 68580 h 1634501"/>
              <a:gd name="connsiteX268" fmla="*/ 801294 w 1612824"/>
              <a:gd name="connsiteY268" fmla="*/ 91440 h 1634501"/>
              <a:gd name="connsiteX269" fmla="*/ 789864 w 1612824"/>
              <a:gd name="connsiteY269" fmla="*/ 137160 h 1634501"/>
              <a:gd name="connsiteX270" fmla="*/ 835584 w 1612824"/>
              <a:gd name="connsiteY270" fmla="*/ 148590 h 1634501"/>
              <a:gd name="connsiteX271" fmla="*/ 927024 w 1612824"/>
              <a:gd name="connsiteY271" fmla="*/ 160020 h 1634501"/>
              <a:gd name="connsiteX272" fmla="*/ 995604 w 1612824"/>
              <a:gd name="connsiteY272" fmla="*/ 171450 h 1634501"/>
              <a:gd name="connsiteX273" fmla="*/ 1052754 w 1612824"/>
              <a:gd name="connsiteY273" fmla="*/ 205740 h 1634501"/>
              <a:gd name="connsiteX274" fmla="*/ 1052754 w 1612824"/>
              <a:gd name="connsiteY274" fmla="*/ 365760 h 1634501"/>
              <a:gd name="connsiteX275" fmla="*/ 1098474 w 1612824"/>
              <a:gd name="connsiteY275" fmla="*/ 388620 h 1634501"/>
              <a:gd name="connsiteX276" fmla="*/ 1189914 w 1612824"/>
              <a:gd name="connsiteY276" fmla="*/ 422910 h 1634501"/>
              <a:gd name="connsiteX277" fmla="*/ 1281354 w 1612824"/>
              <a:gd name="connsiteY277" fmla="*/ 514350 h 1634501"/>
              <a:gd name="connsiteX278" fmla="*/ 1304214 w 1612824"/>
              <a:gd name="connsiteY278" fmla="*/ 548640 h 1634501"/>
              <a:gd name="connsiteX279" fmla="*/ 1338504 w 1612824"/>
              <a:gd name="connsiteY279" fmla="*/ 582930 h 1634501"/>
              <a:gd name="connsiteX280" fmla="*/ 1384224 w 1612824"/>
              <a:gd name="connsiteY280" fmla="*/ 685800 h 1634501"/>
              <a:gd name="connsiteX281" fmla="*/ 1372794 w 1612824"/>
              <a:gd name="connsiteY281" fmla="*/ 720090 h 1634501"/>
              <a:gd name="connsiteX282" fmla="*/ 1349934 w 1612824"/>
              <a:gd name="connsiteY282" fmla="*/ 617220 h 1634501"/>
              <a:gd name="connsiteX283" fmla="*/ 1498524 w 1612824"/>
              <a:gd name="connsiteY283" fmla="*/ 594360 h 1634501"/>
              <a:gd name="connsiteX284" fmla="*/ 1555674 w 1612824"/>
              <a:gd name="connsiteY284" fmla="*/ 582930 h 1634501"/>
              <a:gd name="connsiteX285" fmla="*/ 1612824 w 1612824"/>
              <a:gd name="connsiteY285" fmla="*/ 662940 h 1634501"/>
              <a:gd name="connsiteX286" fmla="*/ 1601394 w 1612824"/>
              <a:gd name="connsiteY286" fmla="*/ 720090 h 1634501"/>
              <a:gd name="connsiteX287" fmla="*/ 1555674 w 1612824"/>
              <a:gd name="connsiteY287" fmla="*/ 788670 h 1634501"/>
              <a:gd name="connsiteX288" fmla="*/ 1532814 w 1612824"/>
              <a:gd name="connsiteY288" fmla="*/ 640080 h 1634501"/>
              <a:gd name="connsiteX289" fmla="*/ 1509954 w 1612824"/>
              <a:gd name="connsiteY289" fmla="*/ 537210 h 1634501"/>
              <a:gd name="connsiteX290" fmla="*/ 1498524 w 1612824"/>
              <a:gd name="connsiteY290" fmla="*/ 491490 h 1634501"/>
              <a:gd name="connsiteX291" fmla="*/ 1475664 w 1612824"/>
              <a:gd name="connsiteY291" fmla="*/ 457200 h 1634501"/>
              <a:gd name="connsiteX292" fmla="*/ 1464234 w 1612824"/>
              <a:gd name="connsiteY292" fmla="*/ 411480 h 1634501"/>
              <a:gd name="connsiteX293" fmla="*/ 1475664 w 1612824"/>
              <a:gd name="connsiteY293" fmla="*/ 377190 h 1634501"/>
              <a:gd name="connsiteX294" fmla="*/ 1509954 w 1612824"/>
              <a:gd name="connsiteY294" fmla="*/ 411480 h 1634501"/>
              <a:gd name="connsiteX295" fmla="*/ 1578534 w 1612824"/>
              <a:gd name="connsiteY295" fmla="*/ 445770 h 1634501"/>
              <a:gd name="connsiteX296" fmla="*/ 1544244 w 1612824"/>
              <a:gd name="connsiteY296" fmla="*/ 411480 h 1634501"/>
              <a:gd name="connsiteX297" fmla="*/ 1532814 w 1612824"/>
              <a:gd name="connsiteY297" fmla="*/ 377190 h 1634501"/>
              <a:gd name="connsiteX298" fmla="*/ 1498524 w 1612824"/>
              <a:gd name="connsiteY298" fmla="*/ 365760 h 1634501"/>
              <a:gd name="connsiteX299" fmla="*/ 1452804 w 1612824"/>
              <a:gd name="connsiteY299" fmla="*/ 320040 h 1634501"/>
              <a:gd name="connsiteX300" fmla="*/ 1372794 w 1612824"/>
              <a:gd name="connsiteY300" fmla="*/ 228600 h 1634501"/>
              <a:gd name="connsiteX301" fmla="*/ 1327074 w 1612824"/>
              <a:gd name="connsiteY301" fmla="*/ 171450 h 1634501"/>
              <a:gd name="connsiteX302" fmla="*/ 1304214 w 1612824"/>
              <a:gd name="connsiteY302" fmla="*/ 137160 h 1634501"/>
              <a:gd name="connsiteX303" fmla="*/ 1258494 w 1612824"/>
              <a:gd name="connsiteY303" fmla="*/ 102870 h 1634501"/>
              <a:gd name="connsiteX304" fmla="*/ 1304214 w 1612824"/>
              <a:gd name="connsiteY304" fmla="*/ 114300 h 1634501"/>
              <a:gd name="connsiteX305" fmla="*/ 1292784 w 1612824"/>
              <a:gd name="connsiteY305" fmla="*/ 125730 h 1634501"/>
              <a:gd name="connsiteX306" fmla="*/ 1235634 w 1612824"/>
              <a:gd name="connsiteY306" fmla="*/ 102870 h 1634501"/>
              <a:gd name="connsiteX307" fmla="*/ 1132764 w 1612824"/>
              <a:gd name="connsiteY307" fmla="*/ 22860 h 1634501"/>
              <a:gd name="connsiteX308" fmla="*/ 1098474 w 1612824"/>
              <a:gd name="connsiteY308" fmla="*/ 0 h 1634501"/>
              <a:gd name="connsiteX309" fmla="*/ 1121334 w 1612824"/>
              <a:gd name="connsiteY309" fmla="*/ 45720 h 1634501"/>
              <a:gd name="connsiteX310" fmla="*/ 1087044 w 1612824"/>
              <a:gd name="connsiteY310" fmla="*/ 68580 h 1634501"/>
              <a:gd name="connsiteX311" fmla="*/ 892734 w 1612824"/>
              <a:gd name="connsiteY311" fmla="*/ 80010 h 1634501"/>
              <a:gd name="connsiteX312" fmla="*/ 927024 w 1612824"/>
              <a:gd name="connsiteY312" fmla="*/ 114300 h 1634501"/>
              <a:gd name="connsiteX313" fmla="*/ 949884 w 1612824"/>
              <a:gd name="connsiteY313" fmla="*/ 148590 h 1634501"/>
              <a:gd name="connsiteX314" fmla="*/ 881304 w 1612824"/>
              <a:gd name="connsiteY314" fmla="*/ 171450 h 1634501"/>
              <a:gd name="connsiteX315" fmla="*/ 824154 w 1612824"/>
              <a:gd name="connsiteY315" fmla="*/ 137160 h 1634501"/>
              <a:gd name="connsiteX316" fmla="*/ 789864 w 1612824"/>
              <a:gd name="connsiteY316" fmla="*/ 102870 h 1634501"/>
              <a:gd name="connsiteX317" fmla="*/ 847014 w 1612824"/>
              <a:gd name="connsiteY317" fmla="*/ 68580 h 1634501"/>
              <a:gd name="connsiteX318" fmla="*/ 767004 w 1612824"/>
              <a:gd name="connsiteY318" fmla="*/ 57150 h 1634501"/>
              <a:gd name="connsiteX319" fmla="*/ 709854 w 1612824"/>
              <a:gd name="connsiteY319" fmla="*/ 80010 h 1634501"/>
              <a:gd name="connsiteX320" fmla="*/ 641274 w 1612824"/>
              <a:gd name="connsiteY320" fmla="*/ 102870 h 1634501"/>
              <a:gd name="connsiteX321" fmla="*/ 572694 w 1612824"/>
              <a:gd name="connsiteY321" fmla="*/ 137160 h 1634501"/>
              <a:gd name="connsiteX322" fmla="*/ 469824 w 1612824"/>
              <a:gd name="connsiteY322" fmla="*/ 148590 h 1634501"/>
              <a:gd name="connsiteX323" fmla="*/ 184074 w 1612824"/>
              <a:gd name="connsiteY323" fmla="*/ 320040 h 1634501"/>
              <a:gd name="connsiteX324" fmla="*/ 149784 w 1612824"/>
              <a:gd name="connsiteY324" fmla="*/ 342900 h 1634501"/>
              <a:gd name="connsiteX325" fmla="*/ 46914 w 1612824"/>
              <a:gd name="connsiteY325" fmla="*/ 445770 h 1634501"/>
              <a:gd name="connsiteX326" fmla="*/ 1194 w 1612824"/>
              <a:gd name="connsiteY326" fmla="*/ 491490 h 1634501"/>
              <a:gd name="connsiteX327" fmla="*/ 69774 w 1612824"/>
              <a:gd name="connsiteY327" fmla="*/ 514350 h 1634501"/>
              <a:gd name="connsiteX328" fmla="*/ 115494 w 1612824"/>
              <a:gd name="connsiteY328" fmla="*/ 525780 h 1634501"/>
              <a:gd name="connsiteX329" fmla="*/ 126924 w 1612824"/>
              <a:gd name="connsiteY329" fmla="*/ 777240 h 1634501"/>
              <a:gd name="connsiteX330" fmla="*/ 138354 w 1612824"/>
              <a:gd name="connsiteY330" fmla="*/ 811530 h 1634501"/>
              <a:gd name="connsiteX331" fmla="*/ 126924 w 1612824"/>
              <a:gd name="connsiteY331" fmla="*/ 960120 h 1634501"/>
              <a:gd name="connsiteX332" fmla="*/ 138354 w 1612824"/>
              <a:gd name="connsiteY332" fmla="*/ 1017270 h 1634501"/>
              <a:gd name="connsiteX333" fmla="*/ 195504 w 1612824"/>
              <a:gd name="connsiteY333" fmla="*/ 1028700 h 1634501"/>
              <a:gd name="connsiteX334" fmla="*/ 241224 w 1612824"/>
              <a:gd name="connsiteY334" fmla="*/ 1085850 h 1634501"/>
              <a:gd name="connsiteX335" fmla="*/ 298374 w 1612824"/>
              <a:gd name="connsiteY335" fmla="*/ 1165860 h 1634501"/>
              <a:gd name="connsiteX336" fmla="*/ 309804 w 1612824"/>
              <a:gd name="connsiteY336" fmla="*/ 1257300 h 1634501"/>
              <a:gd name="connsiteX337" fmla="*/ 321234 w 1612824"/>
              <a:gd name="connsiteY337" fmla="*/ 1371600 h 1634501"/>
              <a:gd name="connsiteX338" fmla="*/ 366954 w 1612824"/>
              <a:gd name="connsiteY338" fmla="*/ 1360170 h 1634501"/>
              <a:gd name="connsiteX339" fmla="*/ 412674 w 1612824"/>
              <a:gd name="connsiteY339" fmla="*/ 1337310 h 1634501"/>
              <a:gd name="connsiteX340" fmla="*/ 446964 w 1612824"/>
              <a:gd name="connsiteY340" fmla="*/ 1325880 h 1634501"/>
              <a:gd name="connsiteX341" fmla="*/ 458394 w 1612824"/>
              <a:gd name="connsiteY341" fmla="*/ 1360170 h 1634501"/>
              <a:gd name="connsiteX342" fmla="*/ 469824 w 1612824"/>
              <a:gd name="connsiteY342" fmla="*/ 1485900 h 1634501"/>
              <a:gd name="connsiteX343" fmla="*/ 572694 w 1612824"/>
              <a:gd name="connsiteY343" fmla="*/ 1508760 h 1634501"/>
              <a:gd name="connsiteX344" fmla="*/ 606984 w 1612824"/>
              <a:gd name="connsiteY344" fmla="*/ 1531620 h 1634501"/>
              <a:gd name="connsiteX345" fmla="*/ 595554 w 1612824"/>
              <a:gd name="connsiteY345" fmla="*/ 1565910 h 1634501"/>
              <a:gd name="connsiteX346" fmla="*/ 538404 w 1612824"/>
              <a:gd name="connsiteY346" fmla="*/ 1531620 h 1634501"/>
              <a:gd name="connsiteX347" fmla="*/ 515544 w 1612824"/>
              <a:gd name="connsiteY347" fmla="*/ 1485900 h 1634501"/>
              <a:gd name="connsiteX348" fmla="*/ 504114 w 1612824"/>
              <a:gd name="connsiteY348" fmla="*/ 1451610 h 1634501"/>
              <a:gd name="connsiteX349" fmla="*/ 549834 w 1612824"/>
              <a:gd name="connsiteY349" fmla="*/ 1440180 h 1634501"/>
              <a:gd name="connsiteX350" fmla="*/ 606984 w 1612824"/>
              <a:gd name="connsiteY350" fmla="*/ 1451610 h 1634501"/>
              <a:gd name="connsiteX351" fmla="*/ 675564 w 1612824"/>
              <a:gd name="connsiteY351" fmla="*/ 1508760 h 1634501"/>
              <a:gd name="connsiteX352" fmla="*/ 721284 w 1612824"/>
              <a:gd name="connsiteY352" fmla="*/ 1485900 h 1634501"/>
              <a:gd name="connsiteX353" fmla="*/ 812724 w 1612824"/>
              <a:gd name="connsiteY353" fmla="*/ 1428750 h 1634501"/>
              <a:gd name="connsiteX354" fmla="*/ 881304 w 1612824"/>
              <a:gd name="connsiteY354" fmla="*/ 1417320 h 1634501"/>
              <a:gd name="connsiteX355" fmla="*/ 915594 w 1612824"/>
              <a:gd name="connsiteY355" fmla="*/ 1428750 h 1634501"/>
              <a:gd name="connsiteX356" fmla="*/ 927024 w 1612824"/>
              <a:gd name="connsiteY356" fmla="*/ 1463040 h 1634501"/>
              <a:gd name="connsiteX357" fmla="*/ 904164 w 1612824"/>
              <a:gd name="connsiteY357" fmla="*/ 1383030 h 1634501"/>
              <a:gd name="connsiteX358" fmla="*/ 961314 w 1612824"/>
              <a:gd name="connsiteY358" fmla="*/ 1360170 h 1634501"/>
              <a:gd name="connsiteX359" fmla="*/ 1007034 w 1612824"/>
              <a:gd name="connsiteY359" fmla="*/ 1405890 h 1634501"/>
              <a:gd name="connsiteX360" fmla="*/ 1052754 w 1612824"/>
              <a:gd name="connsiteY360" fmla="*/ 1417320 h 1634501"/>
              <a:gd name="connsiteX361" fmla="*/ 1144194 w 1612824"/>
              <a:gd name="connsiteY361" fmla="*/ 1383030 h 1634501"/>
              <a:gd name="connsiteX362" fmla="*/ 1178484 w 1612824"/>
              <a:gd name="connsiteY362" fmla="*/ 1314450 h 1634501"/>
              <a:gd name="connsiteX363" fmla="*/ 1224204 w 1612824"/>
              <a:gd name="connsiteY363" fmla="*/ 1234440 h 1634501"/>
              <a:gd name="connsiteX364" fmla="*/ 1304214 w 1612824"/>
              <a:gd name="connsiteY364" fmla="*/ 1143000 h 1634501"/>
              <a:gd name="connsiteX365" fmla="*/ 1361364 w 1612824"/>
              <a:gd name="connsiteY365" fmla="*/ 1074420 h 1634501"/>
              <a:gd name="connsiteX366" fmla="*/ 1384224 w 1612824"/>
              <a:gd name="connsiteY366" fmla="*/ 1005840 h 1634501"/>
              <a:gd name="connsiteX367" fmla="*/ 1407084 w 1612824"/>
              <a:gd name="connsiteY367" fmla="*/ 857250 h 1634501"/>
              <a:gd name="connsiteX368" fmla="*/ 1418514 w 1612824"/>
              <a:gd name="connsiteY368" fmla="*/ 811530 h 1634501"/>
              <a:gd name="connsiteX369" fmla="*/ 1429944 w 1612824"/>
              <a:gd name="connsiteY369" fmla="*/ 697230 h 1634501"/>
              <a:gd name="connsiteX370" fmla="*/ 1361364 w 1612824"/>
              <a:gd name="connsiteY370" fmla="*/ 708660 h 1634501"/>
              <a:gd name="connsiteX371" fmla="*/ 1201344 w 1612824"/>
              <a:gd name="connsiteY371" fmla="*/ 822960 h 1634501"/>
              <a:gd name="connsiteX372" fmla="*/ 778434 w 1612824"/>
              <a:gd name="connsiteY372" fmla="*/ 1062990 h 1634501"/>
              <a:gd name="connsiteX373" fmla="*/ 584124 w 1612824"/>
              <a:gd name="connsiteY373" fmla="*/ 1131570 h 1634501"/>
              <a:gd name="connsiteX374" fmla="*/ 515544 w 1612824"/>
              <a:gd name="connsiteY374" fmla="*/ 1120140 h 1634501"/>
              <a:gd name="connsiteX375" fmla="*/ 584124 w 1612824"/>
              <a:gd name="connsiteY375" fmla="*/ 994410 h 1634501"/>
              <a:gd name="connsiteX376" fmla="*/ 686994 w 1612824"/>
              <a:gd name="connsiteY376" fmla="*/ 960120 h 1634501"/>
              <a:gd name="connsiteX377" fmla="*/ 755574 w 1612824"/>
              <a:gd name="connsiteY377" fmla="*/ 902970 h 1634501"/>
              <a:gd name="connsiteX378" fmla="*/ 789864 w 1612824"/>
              <a:gd name="connsiteY378" fmla="*/ 868680 h 1634501"/>
              <a:gd name="connsiteX379" fmla="*/ 675564 w 1612824"/>
              <a:gd name="connsiteY379" fmla="*/ 948690 h 1634501"/>
              <a:gd name="connsiteX380" fmla="*/ 664134 w 1612824"/>
              <a:gd name="connsiteY380" fmla="*/ 811530 h 1634501"/>
              <a:gd name="connsiteX381" fmla="*/ 709854 w 1612824"/>
              <a:gd name="connsiteY381" fmla="*/ 754380 h 1634501"/>
              <a:gd name="connsiteX382" fmla="*/ 721284 w 1612824"/>
              <a:gd name="connsiteY382" fmla="*/ 720090 h 1634501"/>
              <a:gd name="connsiteX383" fmla="*/ 618414 w 1612824"/>
              <a:gd name="connsiteY383" fmla="*/ 742950 h 1634501"/>
              <a:gd name="connsiteX384" fmla="*/ 332664 w 1612824"/>
              <a:gd name="connsiteY384" fmla="*/ 948690 h 1634501"/>
              <a:gd name="connsiteX385" fmla="*/ 229794 w 1612824"/>
              <a:gd name="connsiteY385" fmla="*/ 1017270 h 1634501"/>
              <a:gd name="connsiteX386" fmla="*/ 321234 w 1612824"/>
              <a:gd name="connsiteY386" fmla="*/ 914400 h 1634501"/>
              <a:gd name="connsiteX387" fmla="*/ 458394 w 1612824"/>
              <a:gd name="connsiteY387" fmla="*/ 720090 h 1634501"/>
              <a:gd name="connsiteX388" fmla="*/ 435534 w 1612824"/>
              <a:gd name="connsiteY388" fmla="*/ 765810 h 1634501"/>
              <a:gd name="connsiteX389" fmla="*/ 424104 w 1612824"/>
              <a:gd name="connsiteY389" fmla="*/ 800100 h 1634501"/>
              <a:gd name="connsiteX390" fmla="*/ 504114 w 1612824"/>
              <a:gd name="connsiteY390" fmla="*/ 628650 h 1634501"/>
              <a:gd name="connsiteX391" fmla="*/ 538404 w 1612824"/>
              <a:gd name="connsiteY391" fmla="*/ 617220 h 1634501"/>
              <a:gd name="connsiteX392" fmla="*/ 549834 w 1612824"/>
              <a:gd name="connsiteY392" fmla="*/ 651510 h 1634501"/>
              <a:gd name="connsiteX393" fmla="*/ 584124 w 1612824"/>
              <a:gd name="connsiteY393" fmla="*/ 640080 h 1634501"/>
              <a:gd name="connsiteX394" fmla="*/ 709854 w 1612824"/>
              <a:gd name="connsiteY394" fmla="*/ 628650 h 1634501"/>
              <a:gd name="connsiteX395" fmla="*/ 767004 w 1612824"/>
              <a:gd name="connsiteY395" fmla="*/ 640080 h 1634501"/>
              <a:gd name="connsiteX396" fmla="*/ 915594 w 1612824"/>
              <a:gd name="connsiteY396" fmla="*/ 811530 h 1634501"/>
              <a:gd name="connsiteX397" fmla="*/ 904164 w 1612824"/>
              <a:gd name="connsiteY397" fmla="*/ 868680 h 1634501"/>
              <a:gd name="connsiteX398" fmla="*/ 664134 w 1612824"/>
              <a:gd name="connsiteY398" fmla="*/ 742950 h 1634501"/>
              <a:gd name="connsiteX399" fmla="*/ 618414 w 1612824"/>
              <a:gd name="connsiteY399" fmla="*/ 662940 h 1634501"/>
              <a:gd name="connsiteX400" fmla="*/ 595554 w 1612824"/>
              <a:gd name="connsiteY400" fmla="*/ 582930 h 1634501"/>
              <a:gd name="connsiteX401" fmla="*/ 584124 w 1612824"/>
              <a:gd name="connsiteY401" fmla="*/ 548640 h 1634501"/>
              <a:gd name="connsiteX402" fmla="*/ 606984 w 1612824"/>
              <a:gd name="connsiteY402" fmla="*/ 502920 h 1634501"/>
              <a:gd name="connsiteX403" fmla="*/ 721284 w 1612824"/>
              <a:gd name="connsiteY403" fmla="*/ 571500 h 1634501"/>
              <a:gd name="connsiteX404" fmla="*/ 732714 w 1612824"/>
              <a:gd name="connsiteY404" fmla="*/ 605790 h 1634501"/>
              <a:gd name="connsiteX405" fmla="*/ 686994 w 1612824"/>
              <a:gd name="connsiteY405" fmla="*/ 765810 h 1634501"/>
              <a:gd name="connsiteX406" fmla="*/ 538404 w 1612824"/>
              <a:gd name="connsiteY406" fmla="*/ 914400 h 1634501"/>
              <a:gd name="connsiteX407" fmla="*/ 481254 w 1612824"/>
              <a:gd name="connsiteY407" fmla="*/ 937260 h 1634501"/>
              <a:gd name="connsiteX408" fmla="*/ 401244 w 1612824"/>
              <a:gd name="connsiteY408" fmla="*/ 982980 h 1634501"/>
              <a:gd name="connsiteX409" fmla="*/ 321234 w 1612824"/>
              <a:gd name="connsiteY409" fmla="*/ 937260 h 1634501"/>
              <a:gd name="connsiteX410" fmla="*/ 389814 w 1612824"/>
              <a:gd name="connsiteY410" fmla="*/ 720090 h 1634501"/>
              <a:gd name="connsiteX411" fmla="*/ 435534 w 1612824"/>
              <a:gd name="connsiteY411" fmla="*/ 697230 h 1634501"/>
              <a:gd name="connsiteX412" fmla="*/ 469824 w 1612824"/>
              <a:gd name="connsiteY412" fmla="*/ 674370 h 1634501"/>
              <a:gd name="connsiteX413" fmla="*/ 504114 w 1612824"/>
              <a:gd name="connsiteY413" fmla="*/ 662940 h 1634501"/>
              <a:gd name="connsiteX414" fmla="*/ 572694 w 1612824"/>
              <a:gd name="connsiteY414" fmla="*/ 628650 h 1634501"/>
              <a:gd name="connsiteX415" fmla="*/ 629844 w 1612824"/>
              <a:gd name="connsiteY415" fmla="*/ 651510 h 1634501"/>
              <a:gd name="connsiteX416" fmla="*/ 561264 w 1612824"/>
              <a:gd name="connsiteY416" fmla="*/ 822960 h 1634501"/>
              <a:gd name="connsiteX417" fmla="*/ 526974 w 1612824"/>
              <a:gd name="connsiteY417" fmla="*/ 834390 h 1634501"/>
              <a:gd name="connsiteX418" fmla="*/ 515544 w 1612824"/>
              <a:gd name="connsiteY418" fmla="*/ 788670 h 1634501"/>
              <a:gd name="connsiteX419" fmla="*/ 526974 w 1612824"/>
              <a:gd name="connsiteY419" fmla="*/ 754380 h 1634501"/>
              <a:gd name="connsiteX420" fmla="*/ 595554 w 1612824"/>
              <a:gd name="connsiteY420" fmla="*/ 674370 h 1634501"/>
              <a:gd name="connsiteX421" fmla="*/ 618414 w 1612824"/>
              <a:gd name="connsiteY421" fmla="*/ 640080 h 1634501"/>
              <a:gd name="connsiteX422" fmla="*/ 709854 w 1612824"/>
              <a:gd name="connsiteY422" fmla="*/ 594360 h 1634501"/>
              <a:gd name="connsiteX423" fmla="*/ 755574 w 1612824"/>
              <a:gd name="connsiteY423" fmla="*/ 617220 h 1634501"/>
              <a:gd name="connsiteX424" fmla="*/ 721284 w 1612824"/>
              <a:gd name="connsiteY424" fmla="*/ 811530 h 1634501"/>
              <a:gd name="connsiteX425" fmla="*/ 675564 w 1612824"/>
              <a:gd name="connsiteY425" fmla="*/ 834390 h 1634501"/>
              <a:gd name="connsiteX426" fmla="*/ 629844 w 1612824"/>
              <a:gd name="connsiteY426" fmla="*/ 868680 h 1634501"/>
              <a:gd name="connsiteX427" fmla="*/ 561264 w 1612824"/>
              <a:gd name="connsiteY427" fmla="*/ 834390 h 1634501"/>
              <a:gd name="connsiteX428" fmla="*/ 584124 w 1612824"/>
              <a:gd name="connsiteY428" fmla="*/ 605790 h 1634501"/>
              <a:gd name="connsiteX429" fmla="*/ 606984 w 1612824"/>
              <a:gd name="connsiteY429" fmla="*/ 571500 h 1634501"/>
              <a:gd name="connsiteX430" fmla="*/ 675564 w 1612824"/>
              <a:gd name="connsiteY430" fmla="*/ 525780 h 1634501"/>
              <a:gd name="connsiteX431" fmla="*/ 721284 w 1612824"/>
              <a:gd name="connsiteY431" fmla="*/ 514350 h 1634501"/>
              <a:gd name="connsiteX432" fmla="*/ 755574 w 1612824"/>
              <a:gd name="connsiteY432" fmla="*/ 708660 h 1634501"/>
              <a:gd name="connsiteX433" fmla="*/ 641274 w 1612824"/>
              <a:gd name="connsiteY433" fmla="*/ 857250 h 1634501"/>
              <a:gd name="connsiteX434" fmla="*/ 549834 w 1612824"/>
              <a:gd name="connsiteY434" fmla="*/ 925830 h 1634501"/>
              <a:gd name="connsiteX435" fmla="*/ 504114 w 1612824"/>
              <a:gd name="connsiteY435" fmla="*/ 937260 h 1634501"/>
              <a:gd name="connsiteX436" fmla="*/ 469824 w 1612824"/>
              <a:gd name="connsiteY436" fmla="*/ 948690 h 1634501"/>
              <a:gd name="connsiteX437" fmla="*/ 446964 w 1612824"/>
              <a:gd name="connsiteY437" fmla="*/ 891540 h 1634501"/>
              <a:gd name="connsiteX438" fmla="*/ 458394 w 1612824"/>
              <a:gd name="connsiteY438" fmla="*/ 765810 h 1634501"/>
              <a:gd name="connsiteX439" fmla="*/ 492684 w 1612824"/>
              <a:gd name="connsiteY439" fmla="*/ 720090 h 1634501"/>
              <a:gd name="connsiteX440" fmla="*/ 584124 w 1612824"/>
              <a:gd name="connsiteY440" fmla="*/ 651510 h 1634501"/>
              <a:gd name="connsiteX441" fmla="*/ 618414 w 1612824"/>
              <a:gd name="connsiteY441" fmla="*/ 628650 h 1634501"/>
              <a:gd name="connsiteX442" fmla="*/ 675564 w 1612824"/>
              <a:gd name="connsiteY442" fmla="*/ 617220 h 1634501"/>
              <a:gd name="connsiteX443" fmla="*/ 778434 w 1612824"/>
              <a:gd name="connsiteY443" fmla="*/ 628650 h 1634501"/>
              <a:gd name="connsiteX444" fmla="*/ 744144 w 1612824"/>
              <a:gd name="connsiteY444" fmla="*/ 754380 h 1634501"/>
              <a:gd name="connsiteX445" fmla="*/ 698424 w 1612824"/>
              <a:gd name="connsiteY445" fmla="*/ 811530 h 1634501"/>
              <a:gd name="connsiteX446" fmla="*/ 584124 w 1612824"/>
              <a:gd name="connsiteY446" fmla="*/ 902970 h 1634501"/>
              <a:gd name="connsiteX447" fmla="*/ 504114 w 1612824"/>
              <a:gd name="connsiteY447" fmla="*/ 948690 h 1634501"/>
              <a:gd name="connsiteX448" fmla="*/ 412674 w 1612824"/>
              <a:gd name="connsiteY448" fmla="*/ 891540 h 1634501"/>
              <a:gd name="connsiteX449" fmla="*/ 424104 w 1612824"/>
              <a:gd name="connsiteY449" fmla="*/ 685800 h 1634501"/>
              <a:gd name="connsiteX450" fmla="*/ 492684 w 1612824"/>
              <a:gd name="connsiteY450" fmla="*/ 617220 h 1634501"/>
              <a:gd name="connsiteX451" fmla="*/ 561264 w 1612824"/>
              <a:gd name="connsiteY451" fmla="*/ 582930 h 1634501"/>
              <a:gd name="connsiteX452" fmla="*/ 664134 w 1612824"/>
              <a:gd name="connsiteY452" fmla="*/ 560070 h 1634501"/>
              <a:gd name="connsiteX453" fmla="*/ 686994 w 1612824"/>
              <a:gd name="connsiteY453" fmla="*/ 720090 h 1634501"/>
              <a:gd name="connsiteX454" fmla="*/ 641274 w 1612824"/>
              <a:gd name="connsiteY454" fmla="*/ 777240 h 1634501"/>
              <a:gd name="connsiteX455" fmla="*/ 595554 w 1612824"/>
              <a:gd name="connsiteY455" fmla="*/ 822960 h 1634501"/>
              <a:gd name="connsiteX456" fmla="*/ 504114 w 1612824"/>
              <a:gd name="connsiteY456" fmla="*/ 857250 h 1634501"/>
              <a:gd name="connsiteX457" fmla="*/ 469824 w 1612824"/>
              <a:gd name="connsiteY457" fmla="*/ 880110 h 1634501"/>
              <a:gd name="connsiteX458" fmla="*/ 378384 w 1612824"/>
              <a:gd name="connsiteY458" fmla="*/ 834390 h 1634501"/>
              <a:gd name="connsiteX459" fmla="*/ 366954 w 1612824"/>
              <a:gd name="connsiteY459" fmla="*/ 788670 h 1634501"/>
              <a:gd name="connsiteX460" fmla="*/ 481254 w 1612824"/>
              <a:gd name="connsiteY460" fmla="*/ 502920 h 1634501"/>
              <a:gd name="connsiteX461" fmla="*/ 664134 w 1612824"/>
              <a:gd name="connsiteY461" fmla="*/ 445770 h 1634501"/>
              <a:gd name="connsiteX462" fmla="*/ 847014 w 1612824"/>
              <a:gd name="connsiteY462" fmla="*/ 502920 h 1634501"/>
              <a:gd name="connsiteX463" fmla="*/ 858444 w 1612824"/>
              <a:gd name="connsiteY463" fmla="*/ 537210 h 1634501"/>
              <a:gd name="connsiteX464" fmla="*/ 824154 w 1612824"/>
              <a:gd name="connsiteY464" fmla="*/ 685800 h 1634501"/>
              <a:gd name="connsiteX465" fmla="*/ 778434 w 1612824"/>
              <a:gd name="connsiteY465" fmla="*/ 742950 h 1634501"/>
              <a:gd name="connsiteX466" fmla="*/ 675564 w 1612824"/>
              <a:gd name="connsiteY466" fmla="*/ 811530 h 1634501"/>
              <a:gd name="connsiteX467" fmla="*/ 641274 w 1612824"/>
              <a:gd name="connsiteY467" fmla="*/ 822960 h 1634501"/>
              <a:gd name="connsiteX468" fmla="*/ 481254 w 1612824"/>
              <a:gd name="connsiteY468" fmla="*/ 731520 h 1634501"/>
              <a:gd name="connsiteX469" fmla="*/ 469824 w 1612824"/>
              <a:gd name="connsiteY469" fmla="*/ 674370 h 1634501"/>
              <a:gd name="connsiteX470" fmla="*/ 492684 w 1612824"/>
              <a:gd name="connsiteY470" fmla="*/ 548640 h 1634501"/>
              <a:gd name="connsiteX471" fmla="*/ 526974 w 1612824"/>
              <a:gd name="connsiteY471" fmla="*/ 525780 h 1634501"/>
              <a:gd name="connsiteX472" fmla="*/ 606984 w 1612824"/>
              <a:gd name="connsiteY472" fmla="*/ 491490 h 1634501"/>
              <a:gd name="connsiteX473" fmla="*/ 835584 w 1612824"/>
              <a:gd name="connsiteY473" fmla="*/ 525780 h 1634501"/>
              <a:gd name="connsiteX474" fmla="*/ 869874 w 1612824"/>
              <a:gd name="connsiteY474" fmla="*/ 548640 h 1634501"/>
              <a:gd name="connsiteX475" fmla="*/ 915594 w 1612824"/>
              <a:gd name="connsiteY475" fmla="*/ 571500 h 1634501"/>
              <a:gd name="connsiteX476" fmla="*/ 938454 w 1612824"/>
              <a:gd name="connsiteY476" fmla="*/ 720090 h 1634501"/>
              <a:gd name="connsiteX477" fmla="*/ 881304 w 1612824"/>
              <a:gd name="connsiteY477" fmla="*/ 811530 h 1634501"/>
              <a:gd name="connsiteX478" fmla="*/ 686994 w 1612824"/>
              <a:gd name="connsiteY478" fmla="*/ 914400 h 1634501"/>
              <a:gd name="connsiteX479" fmla="*/ 515544 w 1612824"/>
              <a:gd name="connsiteY479" fmla="*/ 857250 h 1634501"/>
              <a:gd name="connsiteX480" fmla="*/ 504114 w 1612824"/>
              <a:gd name="connsiteY480" fmla="*/ 822960 h 1634501"/>
              <a:gd name="connsiteX481" fmla="*/ 584124 w 1612824"/>
              <a:gd name="connsiteY481" fmla="*/ 628650 h 1634501"/>
              <a:gd name="connsiteX482" fmla="*/ 641274 w 1612824"/>
              <a:gd name="connsiteY482" fmla="*/ 594360 h 1634501"/>
              <a:gd name="connsiteX483" fmla="*/ 709854 w 1612824"/>
              <a:gd name="connsiteY483" fmla="*/ 560070 h 1634501"/>
              <a:gd name="connsiteX484" fmla="*/ 847014 w 1612824"/>
              <a:gd name="connsiteY484" fmla="*/ 537210 h 1634501"/>
              <a:gd name="connsiteX485" fmla="*/ 972744 w 1612824"/>
              <a:gd name="connsiteY485" fmla="*/ 560070 h 1634501"/>
              <a:gd name="connsiteX486" fmla="*/ 1018464 w 1612824"/>
              <a:gd name="connsiteY486" fmla="*/ 651510 h 1634501"/>
              <a:gd name="connsiteX487" fmla="*/ 892734 w 1612824"/>
              <a:gd name="connsiteY487" fmla="*/ 925830 h 1634501"/>
              <a:gd name="connsiteX488" fmla="*/ 812724 w 1612824"/>
              <a:gd name="connsiteY488" fmla="*/ 948690 h 1634501"/>
              <a:gd name="connsiteX489" fmla="*/ 755574 w 1612824"/>
              <a:gd name="connsiteY489" fmla="*/ 982980 h 1634501"/>
              <a:gd name="connsiteX490" fmla="*/ 652704 w 1612824"/>
              <a:gd name="connsiteY490" fmla="*/ 1005840 h 1634501"/>
              <a:gd name="connsiteX491" fmla="*/ 572694 w 1612824"/>
              <a:gd name="connsiteY491" fmla="*/ 971550 h 1634501"/>
              <a:gd name="connsiteX492" fmla="*/ 561264 w 1612824"/>
              <a:gd name="connsiteY492" fmla="*/ 788670 h 1634501"/>
              <a:gd name="connsiteX493" fmla="*/ 595554 w 1612824"/>
              <a:gd name="connsiteY493" fmla="*/ 731520 h 1634501"/>
              <a:gd name="connsiteX494" fmla="*/ 778434 w 1612824"/>
              <a:gd name="connsiteY494" fmla="*/ 628650 h 1634501"/>
              <a:gd name="connsiteX495" fmla="*/ 824154 w 1612824"/>
              <a:gd name="connsiteY495" fmla="*/ 617220 h 1634501"/>
              <a:gd name="connsiteX496" fmla="*/ 1018464 w 1612824"/>
              <a:gd name="connsiteY496" fmla="*/ 651510 h 1634501"/>
              <a:gd name="connsiteX497" fmla="*/ 1041324 w 1612824"/>
              <a:gd name="connsiteY497" fmla="*/ 857250 h 1634501"/>
              <a:gd name="connsiteX498" fmla="*/ 984174 w 1612824"/>
              <a:gd name="connsiteY498" fmla="*/ 914400 h 1634501"/>
              <a:gd name="connsiteX499" fmla="*/ 915594 w 1612824"/>
              <a:gd name="connsiteY499" fmla="*/ 960120 h 1634501"/>
              <a:gd name="connsiteX500" fmla="*/ 732714 w 1612824"/>
              <a:gd name="connsiteY500" fmla="*/ 1051560 h 1634501"/>
              <a:gd name="connsiteX501" fmla="*/ 584124 w 1612824"/>
              <a:gd name="connsiteY501" fmla="*/ 1028700 h 1634501"/>
              <a:gd name="connsiteX502" fmla="*/ 572694 w 1612824"/>
              <a:gd name="connsiteY502" fmla="*/ 994410 h 1634501"/>
              <a:gd name="connsiteX503" fmla="*/ 584124 w 1612824"/>
              <a:gd name="connsiteY503" fmla="*/ 845820 h 1634501"/>
              <a:gd name="connsiteX504" fmla="*/ 641274 w 1612824"/>
              <a:gd name="connsiteY504" fmla="*/ 800100 h 1634501"/>
              <a:gd name="connsiteX505" fmla="*/ 755574 w 1612824"/>
              <a:gd name="connsiteY505" fmla="*/ 754380 h 1634501"/>
              <a:gd name="connsiteX506" fmla="*/ 949884 w 1612824"/>
              <a:gd name="connsiteY506" fmla="*/ 777240 h 1634501"/>
              <a:gd name="connsiteX507" fmla="*/ 1075614 w 1612824"/>
              <a:gd name="connsiteY507" fmla="*/ 891540 h 1634501"/>
              <a:gd name="connsiteX508" fmla="*/ 1109904 w 1612824"/>
              <a:gd name="connsiteY508" fmla="*/ 948690 h 1634501"/>
              <a:gd name="connsiteX509" fmla="*/ 1121334 w 1612824"/>
              <a:gd name="connsiteY509" fmla="*/ 982980 h 1634501"/>
              <a:gd name="connsiteX510" fmla="*/ 1064184 w 1612824"/>
              <a:gd name="connsiteY510" fmla="*/ 1143000 h 1634501"/>
              <a:gd name="connsiteX511" fmla="*/ 1018464 w 1612824"/>
              <a:gd name="connsiteY511" fmla="*/ 1154430 h 1634501"/>
              <a:gd name="connsiteX512" fmla="*/ 984174 w 1612824"/>
              <a:gd name="connsiteY512" fmla="*/ 1165860 h 1634501"/>
              <a:gd name="connsiteX513" fmla="*/ 972744 w 1612824"/>
              <a:gd name="connsiteY513" fmla="*/ 1131570 h 1634501"/>
              <a:gd name="connsiteX514" fmla="*/ 1007034 w 1612824"/>
              <a:gd name="connsiteY514" fmla="*/ 1120140 h 1634501"/>
              <a:gd name="connsiteX515" fmla="*/ 1087044 w 1612824"/>
              <a:gd name="connsiteY515" fmla="*/ 1131570 h 1634501"/>
              <a:gd name="connsiteX516" fmla="*/ 1132764 w 1612824"/>
              <a:gd name="connsiteY516" fmla="*/ 1200150 h 1634501"/>
              <a:gd name="connsiteX517" fmla="*/ 1121334 w 1612824"/>
              <a:gd name="connsiteY517" fmla="*/ 1268730 h 1634501"/>
              <a:gd name="connsiteX518" fmla="*/ 1087044 w 1612824"/>
              <a:gd name="connsiteY518" fmla="*/ 1303020 h 1634501"/>
              <a:gd name="connsiteX519" fmla="*/ 1109904 w 1612824"/>
              <a:gd name="connsiteY519" fmla="*/ 1257300 h 1634501"/>
              <a:gd name="connsiteX520" fmla="*/ 1155624 w 1612824"/>
              <a:gd name="connsiteY520" fmla="*/ 1245870 h 1634501"/>
              <a:gd name="connsiteX521" fmla="*/ 1167054 w 1612824"/>
              <a:gd name="connsiteY521" fmla="*/ 1280160 h 1634501"/>
              <a:gd name="connsiteX522" fmla="*/ 1132764 w 1612824"/>
              <a:gd name="connsiteY522" fmla="*/ 1314450 h 1634501"/>
              <a:gd name="connsiteX523" fmla="*/ 1338504 w 1612824"/>
              <a:gd name="connsiteY523" fmla="*/ 1154430 h 1634501"/>
              <a:gd name="connsiteX524" fmla="*/ 1407084 w 1612824"/>
              <a:gd name="connsiteY524" fmla="*/ 1040130 h 1634501"/>
              <a:gd name="connsiteX525" fmla="*/ 1464234 w 1612824"/>
              <a:gd name="connsiteY525" fmla="*/ 960120 h 1634501"/>
              <a:gd name="connsiteX526" fmla="*/ 1475664 w 1612824"/>
              <a:gd name="connsiteY526" fmla="*/ 914400 h 1634501"/>
              <a:gd name="connsiteX527" fmla="*/ 1498524 w 1612824"/>
              <a:gd name="connsiteY527" fmla="*/ 822960 h 1634501"/>
              <a:gd name="connsiteX528" fmla="*/ 1521384 w 1612824"/>
              <a:gd name="connsiteY528" fmla="*/ 731520 h 1634501"/>
              <a:gd name="connsiteX529" fmla="*/ 1555674 w 1612824"/>
              <a:gd name="connsiteY529" fmla="*/ 708660 h 1634501"/>
              <a:gd name="connsiteX530" fmla="*/ 1544244 w 1612824"/>
              <a:gd name="connsiteY530" fmla="*/ 480060 h 1634501"/>
              <a:gd name="connsiteX531" fmla="*/ 1521384 w 1612824"/>
              <a:gd name="connsiteY531" fmla="*/ 445770 h 1634501"/>
              <a:gd name="connsiteX532" fmla="*/ 1509954 w 1612824"/>
              <a:gd name="connsiteY532" fmla="*/ 411480 h 1634501"/>
              <a:gd name="connsiteX533" fmla="*/ 1475664 w 1612824"/>
              <a:gd name="connsiteY533" fmla="*/ 400050 h 1634501"/>
              <a:gd name="connsiteX534" fmla="*/ 1452804 w 1612824"/>
              <a:gd name="connsiteY534" fmla="*/ 365760 h 1634501"/>
              <a:gd name="connsiteX535" fmla="*/ 1372794 w 1612824"/>
              <a:gd name="connsiteY535" fmla="*/ 331470 h 1634501"/>
              <a:gd name="connsiteX536" fmla="*/ 1338504 w 1612824"/>
              <a:gd name="connsiteY536" fmla="*/ 297180 h 1634501"/>
              <a:gd name="connsiteX537" fmla="*/ 1269924 w 1612824"/>
              <a:gd name="connsiteY537" fmla="*/ 251460 h 1634501"/>
              <a:gd name="connsiteX538" fmla="*/ 1201344 w 1612824"/>
              <a:gd name="connsiteY538" fmla="*/ 205740 h 1634501"/>
              <a:gd name="connsiteX539" fmla="*/ 1167054 w 1612824"/>
              <a:gd name="connsiteY539" fmla="*/ 182880 h 1634501"/>
              <a:gd name="connsiteX540" fmla="*/ 1132764 w 1612824"/>
              <a:gd name="connsiteY540" fmla="*/ 160020 h 1634501"/>
              <a:gd name="connsiteX541" fmla="*/ 755574 w 1612824"/>
              <a:gd name="connsiteY541" fmla="*/ 171450 h 1634501"/>
              <a:gd name="connsiteX542" fmla="*/ 686994 w 1612824"/>
              <a:gd name="connsiteY542" fmla="*/ 194310 h 1634501"/>
              <a:gd name="connsiteX543" fmla="*/ 606984 w 1612824"/>
              <a:gd name="connsiteY543" fmla="*/ 205740 h 1634501"/>
              <a:gd name="connsiteX544" fmla="*/ 481254 w 1612824"/>
              <a:gd name="connsiteY544" fmla="*/ 240030 h 1634501"/>
              <a:gd name="connsiteX545" fmla="*/ 401244 w 1612824"/>
              <a:gd name="connsiteY545" fmla="*/ 262890 h 1634501"/>
              <a:gd name="connsiteX546" fmla="*/ 344094 w 1612824"/>
              <a:gd name="connsiteY546" fmla="*/ 297180 h 1634501"/>
              <a:gd name="connsiteX547" fmla="*/ 275514 w 1612824"/>
              <a:gd name="connsiteY547" fmla="*/ 320040 h 1634501"/>
              <a:gd name="connsiteX548" fmla="*/ 229794 w 1612824"/>
              <a:gd name="connsiteY548" fmla="*/ 342900 h 1634501"/>
              <a:gd name="connsiteX549" fmla="*/ 172644 w 1612824"/>
              <a:gd name="connsiteY549" fmla="*/ 365760 h 1634501"/>
              <a:gd name="connsiteX550" fmla="*/ 138354 w 1612824"/>
              <a:gd name="connsiteY550" fmla="*/ 388620 h 1634501"/>
              <a:gd name="connsiteX551" fmla="*/ 69774 w 1612824"/>
              <a:gd name="connsiteY551" fmla="*/ 422910 h 1634501"/>
              <a:gd name="connsiteX552" fmla="*/ 35484 w 1612824"/>
              <a:gd name="connsiteY552" fmla="*/ 502920 h 1634501"/>
              <a:gd name="connsiteX553" fmla="*/ 12624 w 1612824"/>
              <a:gd name="connsiteY553" fmla="*/ 571500 h 1634501"/>
              <a:gd name="connsiteX554" fmla="*/ 12624 w 1612824"/>
              <a:gd name="connsiteY554" fmla="*/ 1097280 h 1634501"/>
              <a:gd name="connsiteX555" fmla="*/ 35484 w 1612824"/>
              <a:gd name="connsiteY555" fmla="*/ 1200150 h 1634501"/>
              <a:gd name="connsiteX556" fmla="*/ 126924 w 1612824"/>
              <a:gd name="connsiteY556" fmla="*/ 1325880 h 1634501"/>
              <a:gd name="connsiteX557" fmla="*/ 218364 w 1612824"/>
              <a:gd name="connsiteY557" fmla="*/ 1451610 h 1634501"/>
              <a:gd name="connsiteX558" fmla="*/ 241224 w 1612824"/>
              <a:gd name="connsiteY558" fmla="*/ 1485900 h 1634501"/>
              <a:gd name="connsiteX559" fmla="*/ 286944 w 1612824"/>
              <a:gd name="connsiteY559" fmla="*/ 1508760 h 1634501"/>
              <a:gd name="connsiteX560" fmla="*/ 355524 w 1612824"/>
              <a:gd name="connsiteY560" fmla="*/ 1531620 h 1634501"/>
              <a:gd name="connsiteX561" fmla="*/ 389814 w 1612824"/>
              <a:gd name="connsiteY561" fmla="*/ 1543050 h 1634501"/>
              <a:gd name="connsiteX562" fmla="*/ 469824 w 1612824"/>
              <a:gd name="connsiteY562" fmla="*/ 1554480 h 1634501"/>
              <a:gd name="connsiteX563" fmla="*/ 504114 w 1612824"/>
              <a:gd name="connsiteY563" fmla="*/ 1565910 h 1634501"/>
              <a:gd name="connsiteX564" fmla="*/ 549834 w 1612824"/>
              <a:gd name="connsiteY564" fmla="*/ 1577340 h 1634501"/>
              <a:gd name="connsiteX565" fmla="*/ 618414 w 1612824"/>
              <a:gd name="connsiteY565" fmla="*/ 1611630 h 1634501"/>
              <a:gd name="connsiteX566" fmla="*/ 698424 w 1612824"/>
              <a:gd name="connsiteY566" fmla="*/ 1623060 h 1634501"/>
              <a:gd name="connsiteX567" fmla="*/ 732714 w 1612824"/>
              <a:gd name="connsiteY567" fmla="*/ 1634490 h 1634501"/>
              <a:gd name="connsiteX568" fmla="*/ 915594 w 1612824"/>
              <a:gd name="connsiteY568" fmla="*/ 1611630 h 1634501"/>
              <a:gd name="connsiteX569" fmla="*/ 984174 w 1612824"/>
              <a:gd name="connsiteY569" fmla="*/ 1531620 h 1634501"/>
              <a:gd name="connsiteX570" fmla="*/ 1007034 w 1612824"/>
              <a:gd name="connsiteY570" fmla="*/ 1485900 h 1634501"/>
              <a:gd name="connsiteX571" fmla="*/ 1052754 w 1612824"/>
              <a:gd name="connsiteY571" fmla="*/ 1428750 h 1634501"/>
              <a:gd name="connsiteX572" fmla="*/ 1109904 w 1612824"/>
              <a:gd name="connsiteY572" fmla="*/ 1325880 h 1634501"/>
              <a:gd name="connsiteX573" fmla="*/ 1144194 w 1612824"/>
              <a:gd name="connsiteY573" fmla="*/ 1291590 h 1634501"/>
              <a:gd name="connsiteX574" fmla="*/ 1201344 w 1612824"/>
              <a:gd name="connsiteY574" fmla="*/ 1211580 h 1634501"/>
              <a:gd name="connsiteX575" fmla="*/ 1212774 w 1612824"/>
              <a:gd name="connsiteY575" fmla="*/ 1177290 h 1634501"/>
              <a:gd name="connsiteX576" fmla="*/ 1235634 w 1612824"/>
              <a:gd name="connsiteY576" fmla="*/ 1143000 h 1634501"/>
              <a:gd name="connsiteX577" fmla="*/ 1247064 w 1612824"/>
              <a:gd name="connsiteY577" fmla="*/ 1108710 h 1634501"/>
              <a:gd name="connsiteX578" fmla="*/ 1269924 w 1612824"/>
              <a:gd name="connsiteY578" fmla="*/ 1074420 h 1634501"/>
              <a:gd name="connsiteX579" fmla="*/ 1292784 w 1612824"/>
              <a:gd name="connsiteY579" fmla="*/ 1040130 h 1634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Lst>
            <a:rect l="l" t="t" r="r" b="b"/>
            <a:pathLst>
              <a:path w="1612824" h="1634501">
                <a:moveTo>
                  <a:pt x="344094" y="1223010"/>
                </a:moveTo>
                <a:cubicBezTo>
                  <a:pt x="374574" y="1226820"/>
                  <a:pt x="408682" y="1219522"/>
                  <a:pt x="435534" y="1234440"/>
                </a:cubicBezTo>
                <a:cubicBezTo>
                  <a:pt x="449266" y="1242069"/>
                  <a:pt x="451280" y="1265055"/>
                  <a:pt x="446964" y="1280160"/>
                </a:cubicBezTo>
                <a:cubicBezTo>
                  <a:pt x="436158" y="1317981"/>
                  <a:pt x="367601" y="1329474"/>
                  <a:pt x="344094" y="1337310"/>
                </a:cubicBezTo>
                <a:cubicBezTo>
                  <a:pt x="302184" y="1329690"/>
                  <a:pt x="257040" y="1332301"/>
                  <a:pt x="218364" y="1314450"/>
                </a:cubicBezTo>
                <a:cubicBezTo>
                  <a:pt x="202893" y="1307310"/>
                  <a:pt x="197047" y="1285699"/>
                  <a:pt x="195504" y="1268730"/>
                </a:cubicBezTo>
                <a:cubicBezTo>
                  <a:pt x="193065" y="1241900"/>
                  <a:pt x="195992" y="1213339"/>
                  <a:pt x="206934" y="1188720"/>
                </a:cubicBezTo>
                <a:cubicBezTo>
                  <a:pt x="212513" y="1176167"/>
                  <a:pt x="230046" y="1173845"/>
                  <a:pt x="241224" y="1165860"/>
                </a:cubicBezTo>
                <a:cubicBezTo>
                  <a:pt x="292544" y="1129203"/>
                  <a:pt x="279695" y="1138819"/>
                  <a:pt x="321234" y="1097280"/>
                </a:cubicBezTo>
                <a:cubicBezTo>
                  <a:pt x="325044" y="1112520"/>
                  <a:pt x="337632" y="1128097"/>
                  <a:pt x="332664" y="1143000"/>
                </a:cubicBezTo>
                <a:cubicBezTo>
                  <a:pt x="328320" y="1156032"/>
                  <a:pt x="311129" y="1170962"/>
                  <a:pt x="298374" y="1165860"/>
                </a:cubicBezTo>
                <a:cubicBezTo>
                  <a:pt x="282554" y="1159532"/>
                  <a:pt x="283134" y="1135380"/>
                  <a:pt x="275514" y="1120140"/>
                </a:cubicBezTo>
                <a:cubicBezTo>
                  <a:pt x="279324" y="1085850"/>
                  <a:pt x="274131" y="1049303"/>
                  <a:pt x="286944" y="1017270"/>
                </a:cubicBezTo>
                <a:cubicBezTo>
                  <a:pt x="291419" y="1006083"/>
                  <a:pt x="310047" y="1001365"/>
                  <a:pt x="321234" y="1005840"/>
                </a:cubicBezTo>
                <a:cubicBezTo>
                  <a:pt x="333989" y="1010942"/>
                  <a:pt x="336474" y="1028700"/>
                  <a:pt x="344094" y="1040130"/>
                </a:cubicBezTo>
                <a:lnTo>
                  <a:pt x="332664" y="1120140"/>
                </a:lnTo>
                <a:cubicBezTo>
                  <a:pt x="321234" y="1123950"/>
                  <a:pt x="310422" y="1131570"/>
                  <a:pt x="298374" y="1131570"/>
                </a:cubicBezTo>
                <a:cubicBezTo>
                  <a:pt x="239312" y="1131570"/>
                  <a:pt x="238249" y="1084126"/>
                  <a:pt x="275514" y="1177290"/>
                </a:cubicBezTo>
                <a:cubicBezTo>
                  <a:pt x="267894" y="1207770"/>
                  <a:pt x="272281" y="1244197"/>
                  <a:pt x="252654" y="1268730"/>
                </a:cubicBezTo>
                <a:cubicBezTo>
                  <a:pt x="237601" y="1287546"/>
                  <a:pt x="184074" y="1291590"/>
                  <a:pt x="184074" y="1291590"/>
                </a:cubicBezTo>
                <a:cubicBezTo>
                  <a:pt x="156011" y="1249496"/>
                  <a:pt x="140167" y="1242243"/>
                  <a:pt x="172644" y="1177290"/>
                </a:cubicBezTo>
                <a:cubicBezTo>
                  <a:pt x="178032" y="1166514"/>
                  <a:pt x="195504" y="1169670"/>
                  <a:pt x="206934" y="1165860"/>
                </a:cubicBezTo>
                <a:cubicBezTo>
                  <a:pt x="293123" y="1194590"/>
                  <a:pt x="186884" y="1169202"/>
                  <a:pt x="275514" y="1154430"/>
                </a:cubicBezTo>
                <a:cubicBezTo>
                  <a:pt x="287398" y="1152449"/>
                  <a:pt x="298374" y="1162050"/>
                  <a:pt x="309804" y="1165860"/>
                </a:cubicBezTo>
                <a:cubicBezTo>
                  <a:pt x="286808" y="1196521"/>
                  <a:pt x="276909" y="1229741"/>
                  <a:pt x="229794" y="1223010"/>
                </a:cubicBezTo>
                <a:cubicBezTo>
                  <a:pt x="216195" y="1221067"/>
                  <a:pt x="206934" y="1207770"/>
                  <a:pt x="195504" y="1200150"/>
                </a:cubicBezTo>
                <a:cubicBezTo>
                  <a:pt x="199314" y="1177290"/>
                  <a:pt x="206934" y="1154745"/>
                  <a:pt x="206934" y="1131570"/>
                </a:cubicBezTo>
                <a:cubicBezTo>
                  <a:pt x="206934" y="1119522"/>
                  <a:pt x="206280" y="1171248"/>
                  <a:pt x="195504" y="1165860"/>
                </a:cubicBezTo>
                <a:cubicBezTo>
                  <a:pt x="185936" y="1161076"/>
                  <a:pt x="145465" y="1077212"/>
                  <a:pt x="138354" y="1062990"/>
                </a:cubicBezTo>
                <a:cubicBezTo>
                  <a:pt x="132627" y="1034353"/>
                  <a:pt x="115110" y="989175"/>
                  <a:pt x="138354" y="960120"/>
                </a:cubicBezTo>
                <a:cubicBezTo>
                  <a:pt x="145880" y="950712"/>
                  <a:pt x="161214" y="952500"/>
                  <a:pt x="172644" y="948690"/>
                </a:cubicBezTo>
                <a:cubicBezTo>
                  <a:pt x="168834" y="960120"/>
                  <a:pt x="170622" y="975454"/>
                  <a:pt x="161214" y="982980"/>
                </a:cubicBezTo>
                <a:cubicBezTo>
                  <a:pt x="118574" y="1017092"/>
                  <a:pt x="107296" y="986212"/>
                  <a:pt x="81204" y="960120"/>
                </a:cubicBezTo>
                <a:cubicBezTo>
                  <a:pt x="77394" y="944880"/>
                  <a:pt x="74090" y="929505"/>
                  <a:pt x="69774" y="914400"/>
                </a:cubicBezTo>
                <a:cubicBezTo>
                  <a:pt x="66464" y="902815"/>
                  <a:pt x="69774" y="876300"/>
                  <a:pt x="58344" y="880110"/>
                </a:cubicBezTo>
                <a:cubicBezTo>
                  <a:pt x="42180" y="885498"/>
                  <a:pt x="43938" y="911036"/>
                  <a:pt x="35484" y="925830"/>
                </a:cubicBezTo>
                <a:cubicBezTo>
                  <a:pt x="28668" y="937757"/>
                  <a:pt x="12624" y="973857"/>
                  <a:pt x="12624" y="960120"/>
                </a:cubicBezTo>
                <a:cubicBezTo>
                  <a:pt x="12624" y="903724"/>
                  <a:pt x="47622" y="870827"/>
                  <a:pt x="92634" y="845820"/>
                </a:cubicBezTo>
                <a:cubicBezTo>
                  <a:pt x="106366" y="838191"/>
                  <a:pt x="123114" y="838200"/>
                  <a:pt x="138354" y="834390"/>
                </a:cubicBezTo>
                <a:cubicBezTo>
                  <a:pt x="172644" y="838200"/>
                  <a:pt x="211640" y="828069"/>
                  <a:pt x="241224" y="845820"/>
                </a:cubicBezTo>
                <a:cubicBezTo>
                  <a:pt x="269384" y="862716"/>
                  <a:pt x="239528" y="976195"/>
                  <a:pt x="241224" y="982980"/>
                </a:cubicBezTo>
                <a:cubicBezTo>
                  <a:pt x="244556" y="996307"/>
                  <a:pt x="252157" y="955506"/>
                  <a:pt x="264084" y="948690"/>
                </a:cubicBezTo>
                <a:cubicBezTo>
                  <a:pt x="280952" y="939051"/>
                  <a:pt x="302184" y="941070"/>
                  <a:pt x="321234" y="937260"/>
                </a:cubicBezTo>
                <a:cubicBezTo>
                  <a:pt x="347904" y="944880"/>
                  <a:pt x="380070" y="942203"/>
                  <a:pt x="401244" y="960120"/>
                </a:cubicBezTo>
                <a:cubicBezTo>
                  <a:pt x="453659" y="1004472"/>
                  <a:pt x="463471" y="1043932"/>
                  <a:pt x="481254" y="1097280"/>
                </a:cubicBezTo>
                <a:cubicBezTo>
                  <a:pt x="473634" y="1112520"/>
                  <a:pt x="473634" y="1150620"/>
                  <a:pt x="458394" y="1143000"/>
                </a:cubicBezTo>
                <a:cubicBezTo>
                  <a:pt x="418413" y="1123009"/>
                  <a:pt x="408973" y="1044483"/>
                  <a:pt x="401244" y="1005840"/>
                </a:cubicBezTo>
                <a:cubicBezTo>
                  <a:pt x="408864" y="982980"/>
                  <a:pt x="402551" y="948036"/>
                  <a:pt x="424104" y="937260"/>
                </a:cubicBezTo>
                <a:cubicBezTo>
                  <a:pt x="516267" y="891179"/>
                  <a:pt x="515696" y="949298"/>
                  <a:pt x="526974" y="994410"/>
                </a:cubicBezTo>
                <a:cubicBezTo>
                  <a:pt x="509232" y="1065379"/>
                  <a:pt x="517060" y="1084334"/>
                  <a:pt x="469824" y="1131570"/>
                </a:cubicBezTo>
                <a:cubicBezTo>
                  <a:pt x="460110" y="1141284"/>
                  <a:pt x="446964" y="1146810"/>
                  <a:pt x="435534" y="1154430"/>
                </a:cubicBezTo>
                <a:cubicBezTo>
                  <a:pt x="427914" y="1135380"/>
                  <a:pt x="413879" y="1117762"/>
                  <a:pt x="412674" y="1097280"/>
                </a:cubicBezTo>
                <a:cubicBezTo>
                  <a:pt x="409083" y="1036229"/>
                  <a:pt x="409691" y="966583"/>
                  <a:pt x="446964" y="914400"/>
                </a:cubicBezTo>
                <a:cubicBezTo>
                  <a:pt x="456359" y="901246"/>
                  <a:pt x="467804" y="889076"/>
                  <a:pt x="481254" y="880110"/>
                </a:cubicBezTo>
                <a:cubicBezTo>
                  <a:pt x="491279" y="873427"/>
                  <a:pt x="504114" y="872490"/>
                  <a:pt x="515544" y="868680"/>
                </a:cubicBezTo>
                <a:cubicBezTo>
                  <a:pt x="526013" y="873333"/>
                  <a:pt x="638048" y="908385"/>
                  <a:pt x="652704" y="948690"/>
                </a:cubicBezTo>
                <a:cubicBezTo>
                  <a:pt x="663201" y="977558"/>
                  <a:pt x="660324" y="1009650"/>
                  <a:pt x="664134" y="1040130"/>
                </a:cubicBezTo>
                <a:cubicBezTo>
                  <a:pt x="660324" y="1078230"/>
                  <a:pt x="671701" y="1121185"/>
                  <a:pt x="652704" y="1154430"/>
                </a:cubicBezTo>
                <a:cubicBezTo>
                  <a:pt x="644684" y="1168465"/>
                  <a:pt x="626434" y="1134175"/>
                  <a:pt x="618414" y="1120140"/>
                </a:cubicBezTo>
                <a:cubicBezTo>
                  <a:pt x="610620" y="1106501"/>
                  <a:pt x="610794" y="1089660"/>
                  <a:pt x="606984" y="1074420"/>
                </a:cubicBezTo>
                <a:cubicBezTo>
                  <a:pt x="613455" y="1022650"/>
                  <a:pt x="574933" y="868929"/>
                  <a:pt x="675564" y="880110"/>
                </a:cubicBezTo>
                <a:cubicBezTo>
                  <a:pt x="695956" y="882376"/>
                  <a:pt x="713664" y="895350"/>
                  <a:pt x="732714" y="902970"/>
                </a:cubicBezTo>
                <a:cubicBezTo>
                  <a:pt x="728904" y="941070"/>
                  <a:pt x="729894" y="979961"/>
                  <a:pt x="721284" y="1017270"/>
                </a:cubicBezTo>
                <a:cubicBezTo>
                  <a:pt x="718195" y="1030655"/>
                  <a:pt x="707218" y="1041007"/>
                  <a:pt x="698424" y="1051560"/>
                </a:cubicBezTo>
                <a:cubicBezTo>
                  <a:pt x="682084" y="1071169"/>
                  <a:pt x="640037" y="1109329"/>
                  <a:pt x="618414" y="1120140"/>
                </a:cubicBezTo>
                <a:cubicBezTo>
                  <a:pt x="604363" y="1127165"/>
                  <a:pt x="587934" y="1127760"/>
                  <a:pt x="572694" y="1131570"/>
                </a:cubicBezTo>
                <a:cubicBezTo>
                  <a:pt x="557454" y="1123950"/>
                  <a:pt x="538063" y="1121647"/>
                  <a:pt x="526974" y="1108710"/>
                </a:cubicBezTo>
                <a:cubicBezTo>
                  <a:pt x="513621" y="1093132"/>
                  <a:pt x="503138" y="1072054"/>
                  <a:pt x="504114" y="1051560"/>
                </a:cubicBezTo>
                <a:cubicBezTo>
                  <a:pt x="511352" y="899553"/>
                  <a:pt x="510553" y="910457"/>
                  <a:pt x="561264" y="834390"/>
                </a:cubicBezTo>
                <a:cubicBezTo>
                  <a:pt x="740624" y="858305"/>
                  <a:pt x="701746" y="811609"/>
                  <a:pt x="767004" y="902970"/>
                </a:cubicBezTo>
                <a:cubicBezTo>
                  <a:pt x="774989" y="914148"/>
                  <a:pt x="782244" y="925830"/>
                  <a:pt x="789864" y="937260"/>
                </a:cubicBezTo>
                <a:cubicBezTo>
                  <a:pt x="782244" y="990600"/>
                  <a:pt x="789947" y="1048527"/>
                  <a:pt x="767004" y="1097280"/>
                </a:cubicBezTo>
                <a:cubicBezTo>
                  <a:pt x="726099" y="1184202"/>
                  <a:pt x="566264" y="1080739"/>
                  <a:pt x="549834" y="1074420"/>
                </a:cubicBezTo>
                <a:cubicBezTo>
                  <a:pt x="526974" y="1043940"/>
                  <a:pt x="501222" y="1015428"/>
                  <a:pt x="481254" y="982980"/>
                </a:cubicBezTo>
                <a:cubicBezTo>
                  <a:pt x="470501" y="965506"/>
                  <a:pt x="466884" y="944508"/>
                  <a:pt x="458394" y="925830"/>
                </a:cubicBezTo>
                <a:cubicBezTo>
                  <a:pt x="447818" y="902563"/>
                  <a:pt x="435534" y="880110"/>
                  <a:pt x="424104" y="857250"/>
                </a:cubicBezTo>
                <a:cubicBezTo>
                  <a:pt x="439190" y="751649"/>
                  <a:pt x="418336" y="714428"/>
                  <a:pt x="481254" y="651510"/>
                </a:cubicBezTo>
                <a:cubicBezTo>
                  <a:pt x="490968" y="641796"/>
                  <a:pt x="502682" y="633473"/>
                  <a:pt x="515544" y="628650"/>
                </a:cubicBezTo>
                <a:cubicBezTo>
                  <a:pt x="533734" y="621829"/>
                  <a:pt x="553644" y="621030"/>
                  <a:pt x="572694" y="617220"/>
                </a:cubicBezTo>
                <a:cubicBezTo>
                  <a:pt x="659802" y="623921"/>
                  <a:pt x="722339" y="591283"/>
                  <a:pt x="755574" y="674370"/>
                </a:cubicBezTo>
                <a:cubicBezTo>
                  <a:pt x="764181" y="695888"/>
                  <a:pt x="763194" y="720090"/>
                  <a:pt x="767004" y="742950"/>
                </a:cubicBezTo>
                <a:cubicBezTo>
                  <a:pt x="763194" y="765810"/>
                  <a:pt x="765938" y="790801"/>
                  <a:pt x="755574" y="811530"/>
                </a:cubicBezTo>
                <a:cubicBezTo>
                  <a:pt x="749431" y="823817"/>
                  <a:pt x="730998" y="824676"/>
                  <a:pt x="721284" y="834390"/>
                </a:cubicBezTo>
                <a:cubicBezTo>
                  <a:pt x="668661" y="887013"/>
                  <a:pt x="735822" y="859331"/>
                  <a:pt x="652704" y="880110"/>
                </a:cubicBezTo>
                <a:cubicBezTo>
                  <a:pt x="614604" y="868680"/>
                  <a:pt x="571501" y="867885"/>
                  <a:pt x="538404" y="845820"/>
                </a:cubicBezTo>
                <a:cubicBezTo>
                  <a:pt x="521332" y="834439"/>
                  <a:pt x="524720" y="807021"/>
                  <a:pt x="515544" y="788670"/>
                </a:cubicBezTo>
                <a:cubicBezTo>
                  <a:pt x="505609" y="768799"/>
                  <a:pt x="492684" y="750570"/>
                  <a:pt x="481254" y="731520"/>
                </a:cubicBezTo>
                <a:cubicBezTo>
                  <a:pt x="485649" y="700754"/>
                  <a:pt x="471962" y="535702"/>
                  <a:pt x="561264" y="525780"/>
                </a:cubicBezTo>
                <a:cubicBezTo>
                  <a:pt x="611070" y="520246"/>
                  <a:pt x="660324" y="541020"/>
                  <a:pt x="709854" y="548640"/>
                </a:cubicBezTo>
                <a:cubicBezTo>
                  <a:pt x="717474" y="560070"/>
                  <a:pt x="724729" y="571752"/>
                  <a:pt x="732714" y="582930"/>
                </a:cubicBezTo>
                <a:cubicBezTo>
                  <a:pt x="743787" y="598432"/>
                  <a:pt x="759677" y="611065"/>
                  <a:pt x="767004" y="628650"/>
                </a:cubicBezTo>
                <a:cubicBezTo>
                  <a:pt x="779088" y="657651"/>
                  <a:pt x="789864" y="720090"/>
                  <a:pt x="789864" y="720090"/>
                </a:cubicBezTo>
                <a:cubicBezTo>
                  <a:pt x="783178" y="793638"/>
                  <a:pt x="800756" y="844364"/>
                  <a:pt x="744144" y="891540"/>
                </a:cubicBezTo>
                <a:cubicBezTo>
                  <a:pt x="734888" y="899253"/>
                  <a:pt x="721284" y="899160"/>
                  <a:pt x="709854" y="902970"/>
                </a:cubicBezTo>
                <a:cubicBezTo>
                  <a:pt x="686994" y="899160"/>
                  <a:pt x="656671" y="908861"/>
                  <a:pt x="641274" y="891540"/>
                </a:cubicBezTo>
                <a:cubicBezTo>
                  <a:pt x="620401" y="868058"/>
                  <a:pt x="618414" y="800100"/>
                  <a:pt x="618414" y="800100"/>
                </a:cubicBezTo>
                <a:cubicBezTo>
                  <a:pt x="635623" y="524751"/>
                  <a:pt x="570908" y="652403"/>
                  <a:pt x="664134" y="605790"/>
                </a:cubicBezTo>
                <a:cubicBezTo>
                  <a:pt x="676421" y="599647"/>
                  <a:pt x="686994" y="590550"/>
                  <a:pt x="698424" y="582930"/>
                </a:cubicBezTo>
                <a:cubicBezTo>
                  <a:pt x="736524" y="590550"/>
                  <a:pt x="778989" y="586513"/>
                  <a:pt x="812724" y="605790"/>
                </a:cubicBezTo>
                <a:cubicBezTo>
                  <a:pt x="898267" y="654672"/>
                  <a:pt x="843111" y="762296"/>
                  <a:pt x="824154" y="822960"/>
                </a:cubicBezTo>
                <a:cubicBezTo>
                  <a:pt x="820057" y="836072"/>
                  <a:pt x="812724" y="849630"/>
                  <a:pt x="801294" y="857250"/>
                </a:cubicBezTo>
                <a:cubicBezTo>
                  <a:pt x="788223" y="865964"/>
                  <a:pt x="770814" y="864870"/>
                  <a:pt x="755574" y="868680"/>
                </a:cubicBezTo>
                <a:cubicBezTo>
                  <a:pt x="679374" y="849630"/>
                  <a:pt x="713664" y="872490"/>
                  <a:pt x="686994" y="765810"/>
                </a:cubicBezTo>
                <a:lnTo>
                  <a:pt x="675564" y="720090"/>
                </a:lnTo>
                <a:cubicBezTo>
                  <a:pt x="683184" y="678180"/>
                  <a:pt x="680573" y="633036"/>
                  <a:pt x="698424" y="594360"/>
                </a:cubicBezTo>
                <a:cubicBezTo>
                  <a:pt x="705564" y="578889"/>
                  <a:pt x="728324" y="577828"/>
                  <a:pt x="744144" y="571500"/>
                </a:cubicBezTo>
                <a:cubicBezTo>
                  <a:pt x="766517" y="562551"/>
                  <a:pt x="812724" y="548640"/>
                  <a:pt x="812724" y="548640"/>
                </a:cubicBezTo>
                <a:cubicBezTo>
                  <a:pt x="843204" y="552450"/>
                  <a:pt x="874529" y="551988"/>
                  <a:pt x="904164" y="560070"/>
                </a:cubicBezTo>
                <a:cubicBezTo>
                  <a:pt x="928099" y="566598"/>
                  <a:pt x="973121" y="617597"/>
                  <a:pt x="984174" y="628650"/>
                </a:cubicBezTo>
                <a:cubicBezTo>
                  <a:pt x="1019142" y="733555"/>
                  <a:pt x="1009432" y="673253"/>
                  <a:pt x="995604" y="811530"/>
                </a:cubicBezTo>
                <a:cubicBezTo>
                  <a:pt x="965124" y="800100"/>
                  <a:pt x="929583" y="797575"/>
                  <a:pt x="904164" y="777240"/>
                </a:cubicBezTo>
                <a:cubicBezTo>
                  <a:pt x="888143" y="764423"/>
                  <a:pt x="887200" y="739742"/>
                  <a:pt x="881304" y="720090"/>
                </a:cubicBezTo>
                <a:cubicBezTo>
                  <a:pt x="875722" y="701482"/>
                  <a:pt x="874088" y="681905"/>
                  <a:pt x="869874" y="662940"/>
                </a:cubicBezTo>
                <a:cubicBezTo>
                  <a:pt x="866466" y="647605"/>
                  <a:pt x="862254" y="632460"/>
                  <a:pt x="858444" y="617220"/>
                </a:cubicBezTo>
                <a:cubicBezTo>
                  <a:pt x="868006" y="521598"/>
                  <a:pt x="839175" y="512554"/>
                  <a:pt x="904164" y="480060"/>
                </a:cubicBezTo>
                <a:cubicBezTo>
                  <a:pt x="914940" y="474672"/>
                  <a:pt x="927024" y="472440"/>
                  <a:pt x="938454" y="468630"/>
                </a:cubicBezTo>
                <a:cubicBezTo>
                  <a:pt x="957504" y="476250"/>
                  <a:pt x="978908" y="479564"/>
                  <a:pt x="995604" y="491490"/>
                </a:cubicBezTo>
                <a:cubicBezTo>
                  <a:pt x="1026010" y="513209"/>
                  <a:pt x="1025162" y="565970"/>
                  <a:pt x="1029894" y="594360"/>
                </a:cubicBezTo>
                <a:cubicBezTo>
                  <a:pt x="1019022" y="643282"/>
                  <a:pt x="1035349" y="708660"/>
                  <a:pt x="972744" y="708660"/>
                </a:cubicBezTo>
                <a:cubicBezTo>
                  <a:pt x="960696" y="708660"/>
                  <a:pt x="949884" y="701040"/>
                  <a:pt x="938454" y="697230"/>
                </a:cubicBezTo>
                <a:cubicBezTo>
                  <a:pt x="934644" y="685800"/>
                  <a:pt x="929946" y="674629"/>
                  <a:pt x="927024" y="662940"/>
                </a:cubicBezTo>
                <a:cubicBezTo>
                  <a:pt x="911331" y="600168"/>
                  <a:pt x="909003" y="575003"/>
                  <a:pt x="927024" y="502920"/>
                </a:cubicBezTo>
                <a:cubicBezTo>
                  <a:pt x="930356" y="489593"/>
                  <a:pt x="940170" y="478344"/>
                  <a:pt x="949884" y="468630"/>
                </a:cubicBezTo>
                <a:cubicBezTo>
                  <a:pt x="963354" y="455160"/>
                  <a:pt x="978565" y="442859"/>
                  <a:pt x="995604" y="434340"/>
                </a:cubicBezTo>
                <a:cubicBezTo>
                  <a:pt x="1009655" y="427315"/>
                  <a:pt x="1026084" y="426720"/>
                  <a:pt x="1041324" y="422910"/>
                </a:cubicBezTo>
                <a:cubicBezTo>
                  <a:pt x="1060374" y="430530"/>
                  <a:pt x="1082712" y="432635"/>
                  <a:pt x="1098474" y="445770"/>
                </a:cubicBezTo>
                <a:cubicBezTo>
                  <a:pt x="1107730" y="453483"/>
                  <a:pt x="1109904" y="468012"/>
                  <a:pt x="1109904" y="480060"/>
                </a:cubicBezTo>
                <a:cubicBezTo>
                  <a:pt x="1109904" y="588834"/>
                  <a:pt x="1115122" y="569387"/>
                  <a:pt x="1075614" y="628650"/>
                </a:cubicBezTo>
                <a:cubicBezTo>
                  <a:pt x="1048944" y="617220"/>
                  <a:pt x="1018508" y="612174"/>
                  <a:pt x="995604" y="594360"/>
                </a:cubicBezTo>
                <a:cubicBezTo>
                  <a:pt x="942109" y="552753"/>
                  <a:pt x="991011" y="400102"/>
                  <a:pt x="995604" y="388620"/>
                </a:cubicBezTo>
                <a:cubicBezTo>
                  <a:pt x="1001438" y="374035"/>
                  <a:pt x="1026084" y="381000"/>
                  <a:pt x="1041324" y="377190"/>
                </a:cubicBezTo>
                <a:cubicBezTo>
                  <a:pt x="1091432" y="385541"/>
                  <a:pt x="1117522" y="376233"/>
                  <a:pt x="1144194" y="422910"/>
                </a:cubicBezTo>
                <a:cubicBezTo>
                  <a:pt x="1151988" y="436549"/>
                  <a:pt x="1151814" y="453390"/>
                  <a:pt x="1155624" y="468630"/>
                </a:cubicBezTo>
                <a:cubicBezTo>
                  <a:pt x="1151412" y="498116"/>
                  <a:pt x="1165762" y="568050"/>
                  <a:pt x="1109904" y="560070"/>
                </a:cubicBezTo>
                <a:cubicBezTo>
                  <a:pt x="1093036" y="557660"/>
                  <a:pt x="1079424" y="544830"/>
                  <a:pt x="1064184" y="537210"/>
                </a:cubicBezTo>
                <a:cubicBezTo>
                  <a:pt x="1016170" y="465189"/>
                  <a:pt x="1012818" y="475239"/>
                  <a:pt x="1052754" y="331470"/>
                </a:cubicBezTo>
                <a:cubicBezTo>
                  <a:pt x="1057853" y="313115"/>
                  <a:pt x="1083234" y="308610"/>
                  <a:pt x="1098474" y="297180"/>
                </a:cubicBezTo>
                <a:lnTo>
                  <a:pt x="1224204" y="308610"/>
                </a:lnTo>
                <a:cubicBezTo>
                  <a:pt x="1241580" y="317298"/>
                  <a:pt x="1235634" y="346333"/>
                  <a:pt x="1235634" y="365760"/>
                </a:cubicBezTo>
                <a:cubicBezTo>
                  <a:pt x="1235634" y="422995"/>
                  <a:pt x="1235024" y="449986"/>
                  <a:pt x="1189914" y="480060"/>
                </a:cubicBezTo>
                <a:cubicBezTo>
                  <a:pt x="1179889" y="486743"/>
                  <a:pt x="1167054" y="487680"/>
                  <a:pt x="1155624" y="491490"/>
                </a:cubicBezTo>
                <a:cubicBezTo>
                  <a:pt x="1148004" y="476250"/>
                  <a:pt x="1132764" y="462809"/>
                  <a:pt x="1132764" y="445770"/>
                </a:cubicBezTo>
                <a:cubicBezTo>
                  <a:pt x="1132764" y="418033"/>
                  <a:pt x="1138595" y="387654"/>
                  <a:pt x="1155624" y="365760"/>
                </a:cubicBezTo>
                <a:cubicBezTo>
                  <a:pt x="1166013" y="352402"/>
                  <a:pt x="1239838" y="336134"/>
                  <a:pt x="1258494" y="331470"/>
                </a:cubicBezTo>
                <a:cubicBezTo>
                  <a:pt x="1277544" y="339090"/>
                  <a:pt x="1299882" y="341195"/>
                  <a:pt x="1315644" y="354330"/>
                </a:cubicBezTo>
                <a:cubicBezTo>
                  <a:pt x="1324900" y="362043"/>
                  <a:pt x="1327676" y="376587"/>
                  <a:pt x="1327074" y="388620"/>
                </a:cubicBezTo>
                <a:cubicBezTo>
                  <a:pt x="1317817" y="573761"/>
                  <a:pt x="1337186" y="533472"/>
                  <a:pt x="1281354" y="617220"/>
                </a:cubicBezTo>
                <a:cubicBezTo>
                  <a:pt x="1262304" y="609600"/>
                  <a:pt x="1230238" y="613970"/>
                  <a:pt x="1224204" y="594360"/>
                </a:cubicBezTo>
                <a:cubicBezTo>
                  <a:pt x="1204378" y="529925"/>
                  <a:pt x="1218445" y="468659"/>
                  <a:pt x="1269924" y="434340"/>
                </a:cubicBezTo>
                <a:cubicBezTo>
                  <a:pt x="1279949" y="427657"/>
                  <a:pt x="1292784" y="426720"/>
                  <a:pt x="1304214" y="422910"/>
                </a:cubicBezTo>
                <a:cubicBezTo>
                  <a:pt x="1319454" y="430530"/>
                  <a:pt x="1345451" y="429332"/>
                  <a:pt x="1349934" y="445770"/>
                </a:cubicBezTo>
                <a:cubicBezTo>
                  <a:pt x="1377582" y="547145"/>
                  <a:pt x="1357123" y="542434"/>
                  <a:pt x="1304214" y="560070"/>
                </a:cubicBezTo>
                <a:cubicBezTo>
                  <a:pt x="1308024" y="544830"/>
                  <a:pt x="1306930" y="527421"/>
                  <a:pt x="1315644" y="514350"/>
                </a:cubicBezTo>
                <a:cubicBezTo>
                  <a:pt x="1342431" y="474170"/>
                  <a:pt x="1381574" y="496763"/>
                  <a:pt x="1418514" y="502920"/>
                </a:cubicBezTo>
                <a:cubicBezTo>
                  <a:pt x="1429944" y="514350"/>
                  <a:pt x="1443838" y="523760"/>
                  <a:pt x="1452804" y="537210"/>
                </a:cubicBezTo>
                <a:cubicBezTo>
                  <a:pt x="1480510" y="578769"/>
                  <a:pt x="1454956" y="673556"/>
                  <a:pt x="1452804" y="697230"/>
                </a:cubicBezTo>
                <a:cubicBezTo>
                  <a:pt x="1445184" y="681990"/>
                  <a:pt x="1428881" y="668516"/>
                  <a:pt x="1429944" y="651510"/>
                </a:cubicBezTo>
                <a:cubicBezTo>
                  <a:pt x="1433965" y="587170"/>
                  <a:pt x="1442637" y="517318"/>
                  <a:pt x="1498524" y="480060"/>
                </a:cubicBezTo>
                <a:cubicBezTo>
                  <a:pt x="1508549" y="473377"/>
                  <a:pt x="1521384" y="472440"/>
                  <a:pt x="1532814" y="468630"/>
                </a:cubicBezTo>
                <a:cubicBezTo>
                  <a:pt x="1567231" y="520255"/>
                  <a:pt x="1576231" y="517826"/>
                  <a:pt x="1544244" y="605790"/>
                </a:cubicBezTo>
                <a:cubicBezTo>
                  <a:pt x="1539549" y="618700"/>
                  <a:pt x="1521384" y="621030"/>
                  <a:pt x="1509954" y="628650"/>
                </a:cubicBezTo>
                <a:cubicBezTo>
                  <a:pt x="1513764" y="617220"/>
                  <a:pt x="1512865" y="585841"/>
                  <a:pt x="1521384" y="594360"/>
                </a:cubicBezTo>
                <a:cubicBezTo>
                  <a:pt x="1535121" y="608097"/>
                  <a:pt x="1532814" y="632083"/>
                  <a:pt x="1532814" y="651510"/>
                </a:cubicBezTo>
                <a:cubicBezTo>
                  <a:pt x="1532814" y="701186"/>
                  <a:pt x="1525194" y="750570"/>
                  <a:pt x="1521384" y="800100"/>
                </a:cubicBezTo>
                <a:cubicBezTo>
                  <a:pt x="1513764" y="788670"/>
                  <a:pt x="1495192" y="779137"/>
                  <a:pt x="1498524" y="765810"/>
                </a:cubicBezTo>
                <a:cubicBezTo>
                  <a:pt x="1501446" y="754121"/>
                  <a:pt x="1523175" y="747151"/>
                  <a:pt x="1532814" y="754380"/>
                </a:cubicBezTo>
                <a:cubicBezTo>
                  <a:pt x="1545381" y="763805"/>
                  <a:pt x="1540434" y="784860"/>
                  <a:pt x="1544244" y="800100"/>
                </a:cubicBezTo>
                <a:cubicBezTo>
                  <a:pt x="1540434" y="826770"/>
                  <a:pt x="1543756" y="855491"/>
                  <a:pt x="1532814" y="880110"/>
                </a:cubicBezTo>
                <a:cubicBezTo>
                  <a:pt x="1525107" y="897451"/>
                  <a:pt x="1479449" y="909328"/>
                  <a:pt x="1464234" y="914400"/>
                </a:cubicBezTo>
                <a:cubicBezTo>
                  <a:pt x="1460424" y="899160"/>
                  <a:pt x="1450582" y="884231"/>
                  <a:pt x="1452804" y="868680"/>
                </a:cubicBezTo>
                <a:cubicBezTo>
                  <a:pt x="1456815" y="840606"/>
                  <a:pt x="1490703" y="824364"/>
                  <a:pt x="1509954" y="811530"/>
                </a:cubicBezTo>
                <a:cubicBezTo>
                  <a:pt x="1504457" y="855510"/>
                  <a:pt x="1507798" y="911200"/>
                  <a:pt x="1475664" y="948690"/>
                </a:cubicBezTo>
                <a:cubicBezTo>
                  <a:pt x="1463266" y="963154"/>
                  <a:pt x="1445184" y="971550"/>
                  <a:pt x="1429944" y="982980"/>
                </a:cubicBezTo>
                <a:cubicBezTo>
                  <a:pt x="1383858" y="1075153"/>
                  <a:pt x="1435862" y="998085"/>
                  <a:pt x="1372794" y="1040130"/>
                </a:cubicBezTo>
                <a:cubicBezTo>
                  <a:pt x="1287175" y="1097209"/>
                  <a:pt x="1385747" y="1058672"/>
                  <a:pt x="1304214" y="1085850"/>
                </a:cubicBezTo>
                <a:cubicBezTo>
                  <a:pt x="1300404" y="1074420"/>
                  <a:pt x="1288309" y="1062747"/>
                  <a:pt x="1292784" y="1051560"/>
                </a:cubicBezTo>
                <a:cubicBezTo>
                  <a:pt x="1297886" y="1038805"/>
                  <a:pt x="1317360" y="1018986"/>
                  <a:pt x="1327074" y="1028700"/>
                </a:cubicBezTo>
                <a:cubicBezTo>
                  <a:pt x="1338182" y="1039808"/>
                  <a:pt x="1324775" y="1061637"/>
                  <a:pt x="1315644" y="1074420"/>
                </a:cubicBezTo>
                <a:cubicBezTo>
                  <a:pt x="1304571" y="1089922"/>
                  <a:pt x="1283394" y="1095240"/>
                  <a:pt x="1269924" y="1108710"/>
                </a:cubicBezTo>
                <a:cubicBezTo>
                  <a:pt x="1184859" y="1193775"/>
                  <a:pt x="1282155" y="1123416"/>
                  <a:pt x="1201344" y="1177290"/>
                </a:cubicBezTo>
                <a:cubicBezTo>
                  <a:pt x="1205154" y="1188720"/>
                  <a:pt x="1214755" y="1199696"/>
                  <a:pt x="1212774" y="1211580"/>
                </a:cubicBezTo>
                <a:cubicBezTo>
                  <a:pt x="1210516" y="1225130"/>
                  <a:pt x="1196057" y="1233583"/>
                  <a:pt x="1189914" y="1245870"/>
                </a:cubicBezTo>
                <a:cubicBezTo>
                  <a:pt x="1184526" y="1256646"/>
                  <a:pt x="1184335" y="1269628"/>
                  <a:pt x="1178484" y="1280160"/>
                </a:cubicBezTo>
                <a:cubicBezTo>
                  <a:pt x="1165141" y="1304177"/>
                  <a:pt x="1148004" y="1325880"/>
                  <a:pt x="1132764" y="1348740"/>
                </a:cubicBezTo>
                <a:cubicBezTo>
                  <a:pt x="1125144" y="1360170"/>
                  <a:pt x="1145910" y="1324164"/>
                  <a:pt x="1155624" y="1314450"/>
                </a:cubicBezTo>
                <a:lnTo>
                  <a:pt x="1224204" y="1245870"/>
                </a:lnTo>
                <a:cubicBezTo>
                  <a:pt x="1228014" y="1261110"/>
                  <a:pt x="1235634" y="1275881"/>
                  <a:pt x="1235634" y="1291590"/>
                </a:cubicBezTo>
                <a:cubicBezTo>
                  <a:pt x="1235634" y="1303638"/>
                  <a:pt x="1212774" y="1329690"/>
                  <a:pt x="1224204" y="1325880"/>
                </a:cubicBezTo>
                <a:cubicBezTo>
                  <a:pt x="1244651" y="1319064"/>
                  <a:pt x="1255898" y="1296524"/>
                  <a:pt x="1269924" y="1280160"/>
                </a:cubicBezTo>
                <a:cubicBezTo>
                  <a:pt x="1278864" y="1269730"/>
                  <a:pt x="1292784" y="1232133"/>
                  <a:pt x="1292784" y="1245870"/>
                </a:cubicBezTo>
                <a:cubicBezTo>
                  <a:pt x="1292784" y="1262909"/>
                  <a:pt x="1278955" y="1277141"/>
                  <a:pt x="1269924" y="1291590"/>
                </a:cubicBezTo>
                <a:cubicBezTo>
                  <a:pt x="1239544" y="1340198"/>
                  <a:pt x="1242722" y="1332585"/>
                  <a:pt x="1201344" y="1360170"/>
                </a:cubicBezTo>
                <a:cubicBezTo>
                  <a:pt x="1208964" y="1348740"/>
                  <a:pt x="1214490" y="1335594"/>
                  <a:pt x="1224204" y="1325880"/>
                </a:cubicBezTo>
                <a:cubicBezTo>
                  <a:pt x="1233918" y="1316166"/>
                  <a:pt x="1249912" y="1313747"/>
                  <a:pt x="1258494" y="1303020"/>
                </a:cubicBezTo>
                <a:cubicBezTo>
                  <a:pt x="1266020" y="1293612"/>
                  <a:pt x="1278443" y="1260211"/>
                  <a:pt x="1269924" y="1268730"/>
                </a:cubicBezTo>
                <a:cubicBezTo>
                  <a:pt x="1257876" y="1280778"/>
                  <a:pt x="1256968" y="1300585"/>
                  <a:pt x="1247064" y="1314450"/>
                </a:cubicBezTo>
                <a:cubicBezTo>
                  <a:pt x="1237669" y="1327604"/>
                  <a:pt x="1223122" y="1336322"/>
                  <a:pt x="1212774" y="1348740"/>
                </a:cubicBezTo>
                <a:cubicBezTo>
                  <a:pt x="1203980" y="1359293"/>
                  <a:pt x="1200467" y="1374236"/>
                  <a:pt x="1189914" y="1383030"/>
                </a:cubicBezTo>
                <a:cubicBezTo>
                  <a:pt x="1176824" y="1393938"/>
                  <a:pt x="1158235" y="1396237"/>
                  <a:pt x="1144194" y="1405890"/>
                </a:cubicBezTo>
                <a:cubicBezTo>
                  <a:pt x="1097100" y="1438267"/>
                  <a:pt x="1053853" y="1475987"/>
                  <a:pt x="1007034" y="1508760"/>
                </a:cubicBezTo>
                <a:cubicBezTo>
                  <a:pt x="973631" y="1532142"/>
                  <a:pt x="913381" y="1570124"/>
                  <a:pt x="869874" y="1588770"/>
                </a:cubicBezTo>
                <a:cubicBezTo>
                  <a:pt x="858800" y="1593516"/>
                  <a:pt x="847014" y="1596390"/>
                  <a:pt x="835584" y="1600200"/>
                </a:cubicBezTo>
                <a:cubicBezTo>
                  <a:pt x="831774" y="1588770"/>
                  <a:pt x="820344" y="1577340"/>
                  <a:pt x="824154" y="1565910"/>
                </a:cubicBezTo>
                <a:cubicBezTo>
                  <a:pt x="834856" y="1533803"/>
                  <a:pt x="867040" y="1528755"/>
                  <a:pt x="892734" y="1520190"/>
                </a:cubicBezTo>
                <a:cubicBezTo>
                  <a:pt x="847014" y="1512570"/>
                  <a:pt x="799546" y="1511987"/>
                  <a:pt x="755574" y="1497330"/>
                </a:cubicBezTo>
                <a:cubicBezTo>
                  <a:pt x="729510" y="1488642"/>
                  <a:pt x="686994" y="1451610"/>
                  <a:pt x="686994" y="1451610"/>
                </a:cubicBezTo>
                <a:cubicBezTo>
                  <a:pt x="594289" y="1470151"/>
                  <a:pt x="572717" y="1479555"/>
                  <a:pt x="446964" y="1451610"/>
                </a:cubicBezTo>
                <a:cubicBezTo>
                  <a:pt x="433554" y="1448630"/>
                  <a:pt x="411349" y="1422422"/>
                  <a:pt x="424104" y="1417320"/>
                </a:cubicBezTo>
                <a:cubicBezTo>
                  <a:pt x="449118" y="1407314"/>
                  <a:pt x="477444" y="1424940"/>
                  <a:pt x="504114" y="1428750"/>
                </a:cubicBezTo>
                <a:cubicBezTo>
                  <a:pt x="496494" y="1440180"/>
                  <a:pt x="494991" y="1463040"/>
                  <a:pt x="481254" y="1463040"/>
                </a:cubicBezTo>
                <a:cubicBezTo>
                  <a:pt x="469206" y="1463040"/>
                  <a:pt x="484165" y="1437269"/>
                  <a:pt x="492684" y="1428750"/>
                </a:cubicBezTo>
                <a:cubicBezTo>
                  <a:pt x="512111" y="1409323"/>
                  <a:pt x="561264" y="1383030"/>
                  <a:pt x="561264" y="1383030"/>
                </a:cubicBezTo>
                <a:cubicBezTo>
                  <a:pt x="511734" y="1379220"/>
                  <a:pt x="460439" y="1385247"/>
                  <a:pt x="412674" y="1371600"/>
                </a:cubicBezTo>
                <a:cubicBezTo>
                  <a:pt x="401089" y="1368290"/>
                  <a:pt x="408770" y="1346718"/>
                  <a:pt x="401244" y="1337310"/>
                </a:cubicBezTo>
                <a:cubicBezTo>
                  <a:pt x="392662" y="1326583"/>
                  <a:pt x="378384" y="1322070"/>
                  <a:pt x="366954" y="1314450"/>
                </a:cubicBezTo>
                <a:cubicBezTo>
                  <a:pt x="363144" y="1295400"/>
                  <a:pt x="350187" y="1275980"/>
                  <a:pt x="355524" y="1257300"/>
                </a:cubicBezTo>
                <a:cubicBezTo>
                  <a:pt x="359298" y="1244091"/>
                  <a:pt x="376487" y="1231108"/>
                  <a:pt x="389814" y="1234440"/>
                </a:cubicBezTo>
                <a:cubicBezTo>
                  <a:pt x="401503" y="1237362"/>
                  <a:pt x="397434" y="1257300"/>
                  <a:pt x="401244" y="1268730"/>
                </a:cubicBezTo>
                <a:cubicBezTo>
                  <a:pt x="386004" y="1272540"/>
                  <a:pt x="371112" y="1282108"/>
                  <a:pt x="355524" y="1280160"/>
                </a:cubicBezTo>
                <a:cubicBezTo>
                  <a:pt x="307904" y="1274208"/>
                  <a:pt x="291926" y="1230776"/>
                  <a:pt x="264084" y="1200150"/>
                </a:cubicBezTo>
                <a:cubicBezTo>
                  <a:pt x="242337" y="1176229"/>
                  <a:pt x="195504" y="1131570"/>
                  <a:pt x="195504" y="1131570"/>
                </a:cubicBezTo>
                <a:cubicBezTo>
                  <a:pt x="191694" y="1146810"/>
                  <a:pt x="198125" y="1170265"/>
                  <a:pt x="184074" y="1177290"/>
                </a:cubicBezTo>
                <a:cubicBezTo>
                  <a:pt x="145052" y="1196801"/>
                  <a:pt x="97103" y="1140582"/>
                  <a:pt x="81204" y="1120140"/>
                </a:cubicBezTo>
                <a:cubicBezTo>
                  <a:pt x="67565" y="1102604"/>
                  <a:pt x="56107" y="1083215"/>
                  <a:pt x="46914" y="1062990"/>
                </a:cubicBezTo>
                <a:cubicBezTo>
                  <a:pt x="36943" y="1041053"/>
                  <a:pt x="37420" y="1014460"/>
                  <a:pt x="24054" y="994410"/>
                </a:cubicBezTo>
                <a:lnTo>
                  <a:pt x="1194" y="960120"/>
                </a:lnTo>
                <a:cubicBezTo>
                  <a:pt x="5004" y="937260"/>
                  <a:pt x="4017" y="913058"/>
                  <a:pt x="12624" y="891540"/>
                </a:cubicBezTo>
                <a:cubicBezTo>
                  <a:pt x="19699" y="873853"/>
                  <a:pt x="35841" y="861322"/>
                  <a:pt x="46914" y="845820"/>
                </a:cubicBezTo>
                <a:cubicBezTo>
                  <a:pt x="54899" y="834642"/>
                  <a:pt x="62154" y="822960"/>
                  <a:pt x="69774" y="811530"/>
                </a:cubicBezTo>
                <a:cubicBezTo>
                  <a:pt x="113543" y="647396"/>
                  <a:pt x="81942" y="673526"/>
                  <a:pt x="161214" y="582930"/>
                </a:cubicBezTo>
                <a:cubicBezTo>
                  <a:pt x="171858" y="570765"/>
                  <a:pt x="185156" y="561058"/>
                  <a:pt x="195504" y="548640"/>
                </a:cubicBezTo>
                <a:cubicBezTo>
                  <a:pt x="204298" y="538087"/>
                  <a:pt x="224507" y="502063"/>
                  <a:pt x="218364" y="514350"/>
                </a:cubicBezTo>
                <a:cubicBezTo>
                  <a:pt x="187346" y="576387"/>
                  <a:pt x="196165" y="563439"/>
                  <a:pt x="149784" y="594360"/>
                </a:cubicBezTo>
                <a:cubicBezTo>
                  <a:pt x="145974" y="582930"/>
                  <a:pt x="138354" y="572118"/>
                  <a:pt x="138354" y="560070"/>
                </a:cubicBezTo>
                <a:cubicBezTo>
                  <a:pt x="138354" y="548022"/>
                  <a:pt x="161473" y="522858"/>
                  <a:pt x="149784" y="525780"/>
                </a:cubicBezTo>
                <a:cubicBezTo>
                  <a:pt x="126116" y="531697"/>
                  <a:pt x="110868" y="555292"/>
                  <a:pt x="92634" y="571500"/>
                </a:cubicBezTo>
                <a:cubicBezTo>
                  <a:pt x="9484" y="645412"/>
                  <a:pt x="82513" y="593487"/>
                  <a:pt x="12624" y="640080"/>
                </a:cubicBezTo>
                <a:cubicBezTo>
                  <a:pt x="16434" y="624840"/>
                  <a:pt x="15728" y="607681"/>
                  <a:pt x="24054" y="594360"/>
                </a:cubicBezTo>
                <a:cubicBezTo>
                  <a:pt x="35477" y="576083"/>
                  <a:pt x="53665" y="562959"/>
                  <a:pt x="69774" y="548640"/>
                </a:cubicBezTo>
                <a:cubicBezTo>
                  <a:pt x="80589" y="539027"/>
                  <a:pt x="138757" y="491289"/>
                  <a:pt x="161214" y="480060"/>
                </a:cubicBezTo>
                <a:cubicBezTo>
                  <a:pt x="171990" y="474672"/>
                  <a:pt x="184074" y="472440"/>
                  <a:pt x="195504" y="468630"/>
                </a:cubicBezTo>
                <a:cubicBezTo>
                  <a:pt x="233604" y="430530"/>
                  <a:pt x="263022" y="381063"/>
                  <a:pt x="309804" y="354330"/>
                </a:cubicBezTo>
                <a:cubicBezTo>
                  <a:pt x="406354" y="299159"/>
                  <a:pt x="365240" y="327040"/>
                  <a:pt x="435534" y="274320"/>
                </a:cubicBezTo>
                <a:cubicBezTo>
                  <a:pt x="424104" y="297180"/>
                  <a:pt x="417428" y="323119"/>
                  <a:pt x="401244" y="342900"/>
                </a:cubicBezTo>
                <a:cubicBezTo>
                  <a:pt x="382401" y="365931"/>
                  <a:pt x="355900" y="381461"/>
                  <a:pt x="332664" y="400050"/>
                </a:cubicBezTo>
                <a:cubicBezTo>
                  <a:pt x="297220" y="428405"/>
                  <a:pt x="287459" y="433996"/>
                  <a:pt x="252654" y="457200"/>
                </a:cubicBezTo>
                <a:cubicBezTo>
                  <a:pt x="265634" y="437730"/>
                  <a:pt x="295627" y="391367"/>
                  <a:pt x="309804" y="377190"/>
                </a:cubicBezTo>
                <a:cubicBezTo>
                  <a:pt x="340415" y="346579"/>
                  <a:pt x="353955" y="358364"/>
                  <a:pt x="389814" y="331470"/>
                </a:cubicBezTo>
                <a:cubicBezTo>
                  <a:pt x="476597" y="266383"/>
                  <a:pt x="396895" y="298630"/>
                  <a:pt x="469824" y="274320"/>
                </a:cubicBezTo>
                <a:lnTo>
                  <a:pt x="366954" y="377190"/>
                </a:lnTo>
                <a:cubicBezTo>
                  <a:pt x="355524" y="388620"/>
                  <a:pt x="323698" y="424930"/>
                  <a:pt x="332664" y="411480"/>
                </a:cubicBezTo>
                <a:cubicBezTo>
                  <a:pt x="340284" y="400050"/>
                  <a:pt x="346398" y="387457"/>
                  <a:pt x="355524" y="377190"/>
                </a:cubicBezTo>
                <a:cubicBezTo>
                  <a:pt x="377002" y="353027"/>
                  <a:pt x="424104" y="308610"/>
                  <a:pt x="424104" y="308610"/>
                </a:cubicBezTo>
                <a:cubicBezTo>
                  <a:pt x="420294" y="320040"/>
                  <a:pt x="421193" y="334381"/>
                  <a:pt x="412674" y="342900"/>
                </a:cubicBezTo>
                <a:cubicBezTo>
                  <a:pt x="404155" y="351419"/>
                  <a:pt x="372996" y="365106"/>
                  <a:pt x="378384" y="354330"/>
                </a:cubicBezTo>
                <a:cubicBezTo>
                  <a:pt x="388276" y="334546"/>
                  <a:pt x="451303" y="306441"/>
                  <a:pt x="469824" y="297180"/>
                </a:cubicBezTo>
                <a:cubicBezTo>
                  <a:pt x="453758" y="353412"/>
                  <a:pt x="443261" y="421568"/>
                  <a:pt x="389814" y="457200"/>
                </a:cubicBezTo>
                <a:cubicBezTo>
                  <a:pt x="379789" y="463883"/>
                  <a:pt x="366954" y="464820"/>
                  <a:pt x="355524" y="468630"/>
                </a:cubicBezTo>
                <a:cubicBezTo>
                  <a:pt x="351714" y="449580"/>
                  <a:pt x="339880" y="430445"/>
                  <a:pt x="344094" y="411480"/>
                </a:cubicBezTo>
                <a:cubicBezTo>
                  <a:pt x="376753" y="264512"/>
                  <a:pt x="386193" y="268035"/>
                  <a:pt x="492684" y="194310"/>
                </a:cubicBezTo>
                <a:cubicBezTo>
                  <a:pt x="542813" y="159605"/>
                  <a:pt x="538169" y="163908"/>
                  <a:pt x="584124" y="148590"/>
                </a:cubicBezTo>
                <a:lnTo>
                  <a:pt x="652704" y="125730"/>
                </a:lnTo>
                <a:cubicBezTo>
                  <a:pt x="683184" y="129540"/>
                  <a:pt x="722424" y="115440"/>
                  <a:pt x="744144" y="137160"/>
                </a:cubicBezTo>
                <a:cubicBezTo>
                  <a:pt x="758652" y="151668"/>
                  <a:pt x="706205" y="152816"/>
                  <a:pt x="686994" y="160020"/>
                </a:cubicBezTo>
                <a:cubicBezTo>
                  <a:pt x="643146" y="176463"/>
                  <a:pt x="657424" y="168469"/>
                  <a:pt x="606984" y="182880"/>
                </a:cubicBezTo>
                <a:cubicBezTo>
                  <a:pt x="595399" y="186190"/>
                  <a:pt x="584124" y="190500"/>
                  <a:pt x="572694" y="194310"/>
                </a:cubicBezTo>
                <a:cubicBezTo>
                  <a:pt x="580314" y="167640"/>
                  <a:pt x="575107" y="133043"/>
                  <a:pt x="595554" y="114300"/>
                </a:cubicBezTo>
                <a:cubicBezTo>
                  <a:pt x="625803" y="86572"/>
                  <a:pt x="709854" y="68580"/>
                  <a:pt x="709854" y="68580"/>
                </a:cubicBezTo>
                <a:cubicBezTo>
                  <a:pt x="740334" y="76200"/>
                  <a:pt x="777440" y="70993"/>
                  <a:pt x="801294" y="91440"/>
                </a:cubicBezTo>
                <a:cubicBezTo>
                  <a:pt x="813221" y="101663"/>
                  <a:pt x="781782" y="123690"/>
                  <a:pt x="789864" y="137160"/>
                </a:cubicBezTo>
                <a:cubicBezTo>
                  <a:pt x="797946" y="150630"/>
                  <a:pt x="820089" y="146007"/>
                  <a:pt x="835584" y="148590"/>
                </a:cubicBezTo>
                <a:cubicBezTo>
                  <a:pt x="865883" y="153640"/>
                  <a:pt x="896616" y="155676"/>
                  <a:pt x="927024" y="160020"/>
                </a:cubicBezTo>
                <a:cubicBezTo>
                  <a:pt x="949966" y="163297"/>
                  <a:pt x="972744" y="167640"/>
                  <a:pt x="995604" y="171450"/>
                </a:cubicBezTo>
                <a:cubicBezTo>
                  <a:pt x="1014654" y="182880"/>
                  <a:pt x="1037045" y="190031"/>
                  <a:pt x="1052754" y="205740"/>
                </a:cubicBezTo>
                <a:cubicBezTo>
                  <a:pt x="1097279" y="250265"/>
                  <a:pt x="1069440" y="315703"/>
                  <a:pt x="1052754" y="365760"/>
                </a:cubicBezTo>
                <a:cubicBezTo>
                  <a:pt x="1067994" y="373380"/>
                  <a:pt x="1082904" y="381700"/>
                  <a:pt x="1098474" y="388620"/>
                </a:cubicBezTo>
                <a:cubicBezTo>
                  <a:pt x="1139476" y="406843"/>
                  <a:pt x="1152211" y="410342"/>
                  <a:pt x="1189914" y="422910"/>
                </a:cubicBezTo>
                <a:cubicBezTo>
                  <a:pt x="1220394" y="453390"/>
                  <a:pt x="1257444" y="478484"/>
                  <a:pt x="1281354" y="514350"/>
                </a:cubicBezTo>
                <a:cubicBezTo>
                  <a:pt x="1288974" y="525780"/>
                  <a:pt x="1295420" y="538087"/>
                  <a:pt x="1304214" y="548640"/>
                </a:cubicBezTo>
                <a:cubicBezTo>
                  <a:pt x="1314562" y="561058"/>
                  <a:pt x="1329538" y="569480"/>
                  <a:pt x="1338504" y="582930"/>
                </a:cubicBezTo>
                <a:cubicBezTo>
                  <a:pt x="1364956" y="622608"/>
                  <a:pt x="1370947" y="645968"/>
                  <a:pt x="1384224" y="685800"/>
                </a:cubicBezTo>
                <a:cubicBezTo>
                  <a:pt x="1380414" y="697230"/>
                  <a:pt x="1384483" y="723012"/>
                  <a:pt x="1372794" y="720090"/>
                </a:cubicBezTo>
                <a:cubicBezTo>
                  <a:pt x="1349710" y="714319"/>
                  <a:pt x="1311453" y="636460"/>
                  <a:pt x="1349934" y="617220"/>
                </a:cubicBezTo>
                <a:cubicBezTo>
                  <a:pt x="1394756" y="594809"/>
                  <a:pt x="1449093" y="602598"/>
                  <a:pt x="1498524" y="594360"/>
                </a:cubicBezTo>
                <a:cubicBezTo>
                  <a:pt x="1517687" y="591166"/>
                  <a:pt x="1536624" y="586740"/>
                  <a:pt x="1555674" y="582930"/>
                </a:cubicBezTo>
                <a:cubicBezTo>
                  <a:pt x="1582344" y="662940"/>
                  <a:pt x="1555674" y="643890"/>
                  <a:pt x="1612824" y="662940"/>
                </a:cubicBezTo>
                <a:cubicBezTo>
                  <a:pt x="1609014" y="681990"/>
                  <a:pt x="1609433" y="702404"/>
                  <a:pt x="1601394" y="720090"/>
                </a:cubicBezTo>
                <a:cubicBezTo>
                  <a:pt x="1590025" y="745102"/>
                  <a:pt x="1555674" y="788670"/>
                  <a:pt x="1555674" y="788670"/>
                </a:cubicBezTo>
                <a:cubicBezTo>
                  <a:pt x="1526885" y="673514"/>
                  <a:pt x="1565726" y="837552"/>
                  <a:pt x="1532814" y="640080"/>
                </a:cubicBezTo>
                <a:cubicBezTo>
                  <a:pt x="1527039" y="605431"/>
                  <a:pt x="1517853" y="571437"/>
                  <a:pt x="1509954" y="537210"/>
                </a:cubicBezTo>
                <a:cubicBezTo>
                  <a:pt x="1506422" y="521903"/>
                  <a:pt x="1504712" y="505929"/>
                  <a:pt x="1498524" y="491490"/>
                </a:cubicBezTo>
                <a:cubicBezTo>
                  <a:pt x="1493113" y="478864"/>
                  <a:pt x="1483284" y="468630"/>
                  <a:pt x="1475664" y="457200"/>
                </a:cubicBezTo>
                <a:cubicBezTo>
                  <a:pt x="1471854" y="441960"/>
                  <a:pt x="1464234" y="427189"/>
                  <a:pt x="1464234" y="411480"/>
                </a:cubicBezTo>
                <a:cubicBezTo>
                  <a:pt x="1464234" y="399432"/>
                  <a:pt x="1463616" y="377190"/>
                  <a:pt x="1475664" y="377190"/>
                </a:cubicBezTo>
                <a:cubicBezTo>
                  <a:pt x="1491828" y="377190"/>
                  <a:pt x="1497536" y="401132"/>
                  <a:pt x="1509954" y="411480"/>
                </a:cubicBezTo>
                <a:cubicBezTo>
                  <a:pt x="1539497" y="436099"/>
                  <a:pt x="1544167" y="434314"/>
                  <a:pt x="1578534" y="445770"/>
                </a:cubicBezTo>
                <a:cubicBezTo>
                  <a:pt x="1567104" y="434340"/>
                  <a:pt x="1553210" y="424930"/>
                  <a:pt x="1544244" y="411480"/>
                </a:cubicBezTo>
                <a:cubicBezTo>
                  <a:pt x="1537561" y="401455"/>
                  <a:pt x="1541333" y="385709"/>
                  <a:pt x="1532814" y="377190"/>
                </a:cubicBezTo>
                <a:cubicBezTo>
                  <a:pt x="1524295" y="368671"/>
                  <a:pt x="1509954" y="369570"/>
                  <a:pt x="1498524" y="365760"/>
                </a:cubicBezTo>
                <a:cubicBezTo>
                  <a:pt x="1483284" y="350520"/>
                  <a:pt x="1466268" y="336870"/>
                  <a:pt x="1452804" y="320040"/>
                </a:cubicBezTo>
                <a:cubicBezTo>
                  <a:pt x="1376604" y="224790"/>
                  <a:pt x="1441374" y="274320"/>
                  <a:pt x="1372794" y="228600"/>
                </a:cubicBezTo>
                <a:cubicBezTo>
                  <a:pt x="1350542" y="161844"/>
                  <a:pt x="1378775" y="223151"/>
                  <a:pt x="1327074" y="171450"/>
                </a:cubicBezTo>
                <a:cubicBezTo>
                  <a:pt x="1317360" y="161736"/>
                  <a:pt x="1313928" y="146874"/>
                  <a:pt x="1304214" y="137160"/>
                </a:cubicBezTo>
                <a:cubicBezTo>
                  <a:pt x="1290744" y="123690"/>
                  <a:pt x="1258494" y="121920"/>
                  <a:pt x="1258494" y="102870"/>
                </a:cubicBezTo>
                <a:cubicBezTo>
                  <a:pt x="1258494" y="87161"/>
                  <a:pt x="1288974" y="110490"/>
                  <a:pt x="1304214" y="114300"/>
                </a:cubicBezTo>
                <a:cubicBezTo>
                  <a:pt x="1342314" y="171450"/>
                  <a:pt x="1330884" y="144780"/>
                  <a:pt x="1292784" y="125730"/>
                </a:cubicBezTo>
                <a:cubicBezTo>
                  <a:pt x="1274433" y="116554"/>
                  <a:pt x="1254684" y="110490"/>
                  <a:pt x="1235634" y="102870"/>
                </a:cubicBezTo>
                <a:cubicBezTo>
                  <a:pt x="1181917" y="49153"/>
                  <a:pt x="1214794" y="77546"/>
                  <a:pt x="1132764" y="22860"/>
                </a:cubicBezTo>
                <a:lnTo>
                  <a:pt x="1098474" y="0"/>
                </a:lnTo>
                <a:cubicBezTo>
                  <a:pt x="1106094" y="15240"/>
                  <a:pt x="1124135" y="28913"/>
                  <a:pt x="1121334" y="45720"/>
                </a:cubicBezTo>
                <a:cubicBezTo>
                  <a:pt x="1119076" y="59270"/>
                  <a:pt x="1100629" y="66542"/>
                  <a:pt x="1087044" y="68580"/>
                </a:cubicBezTo>
                <a:cubicBezTo>
                  <a:pt x="1022880" y="78205"/>
                  <a:pt x="957504" y="76200"/>
                  <a:pt x="892734" y="80010"/>
                </a:cubicBezTo>
                <a:cubicBezTo>
                  <a:pt x="904164" y="91440"/>
                  <a:pt x="916676" y="101882"/>
                  <a:pt x="927024" y="114300"/>
                </a:cubicBezTo>
                <a:cubicBezTo>
                  <a:pt x="935818" y="124853"/>
                  <a:pt x="958466" y="137863"/>
                  <a:pt x="949884" y="148590"/>
                </a:cubicBezTo>
                <a:cubicBezTo>
                  <a:pt x="934831" y="167406"/>
                  <a:pt x="904164" y="163830"/>
                  <a:pt x="881304" y="171450"/>
                </a:cubicBezTo>
                <a:cubicBezTo>
                  <a:pt x="862254" y="160020"/>
                  <a:pt x="841927" y="150490"/>
                  <a:pt x="824154" y="137160"/>
                </a:cubicBezTo>
                <a:cubicBezTo>
                  <a:pt x="811222" y="127461"/>
                  <a:pt x="784752" y="118205"/>
                  <a:pt x="789864" y="102870"/>
                </a:cubicBezTo>
                <a:cubicBezTo>
                  <a:pt x="796889" y="81794"/>
                  <a:pt x="827964" y="80010"/>
                  <a:pt x="847014" y="68580"/>
                </a:cubicBezTo>
                <a:cubicBezTo>
                  <a:pt x="820344" y="64770"/>
                  <a:pt x="793852" y="54913"/>
                  <a:pt x="767004" y="57150"/>
                </a:cubicBezTo>
                <a:cubicBezTo>
                  <a:pt x="746557" y="58854"/>
                  <a:pt x="729136" y="72998"/>
                  <a:pt x="709854" y="80010"/>
                </a:cubicBezTo>
                <a:cubicBezTo>
                  <a:pt x="687208" y="88245"/>
                  <a:pt x="661324" y="89504"/>
                  <a:pt x="641274" y="102870"/>
                </a:cubicBezTo>
                <a:cubicBezTo>
                  <a:pt x="596959" y="132413"/>
                  <a:pt x="620016" y="121386"/>
                  <a:pt x="572694" y="137160"/>
                </a:cubicBezTo>
                <a:cubicBezTo>
                  <a:pt x="615349" y="73177"/>
                  <a:pt x="624505" y="74114"/>
                  <a:pt x="469824" y="148590"/>
                </a:cubicBezTo>
                <a:cubicBezTo>
                  <a:pt x="346750" y="207848"/>
                  <a:pt x="288737" y="250265"/>
                  <a:pt x="184074" y="320040"/>
                </a:cubicBezTo>
                <a:cubicBezTo>
                  <a:pt x="172644" y="327660"/>
                  <a:pt x="159498" y="333186"/>
                  <a:pt x="149784" y="342900"/>
                </a:cubicBezTo>
                <a:lnTo>
                  <a:pt x="46914" y="445770"/>
                </a:lnTo>
                <a:lnTo>
                  <a:pt x="1194" y="491490"/>
                </a:lnTo>
                <a:cubicBezTo>
                  <a:pt x="24054" y="499110"/>
                  <a:pt x="46694" y="507426"/>
                  <a:pt x="69774" y="514350"/>
                </a:cubicBezTo>
                <a:cubicBezTo>
                  <a:pt x="84821" y="518864"/>
                  <a:pt x="112157" y="510430"/>
                  <a:pt x="115494" y="525780"/>
                </a:cubicBezTo>
                <a:cubicBezTo>
                  <a:pt x="133318" y="607771"/>
                  <a:pt x="120233" y="693601"/>
                  <a:pt x="126924" y="777240"/>
                </a:cubicBezTo>
                <a:cubicBezTo>
                  <a:pt x="127885" y="789250"/>
                  <a:pt x="134544" y="800100"/>
                  <a:pt x="138354" y="811530"/>
                </a:cubicBezTo>
                <a:cubicBezTo>
                  <a:pt x="134544" y="861060"/>
                  <a:pt x="126924" y="910444"/>
                  <a:pt x="126924" y="960120"/>
                </a:cubicBezTo>
                <a:cubicBezTo>
                  <a:pt x="126924" y="979547"/>
                  <a:pt x="124617" y="1003533"/>
                  <a:pt x="138354" y="1017270"/>
                </a:cubicBezTo>
                <a:cubicBezTo>
                  <a:pt x="152091" y="1031007"/>
                  <a:pt x="176454" y="1024890"/>
                  <a:pt x="195504" y="1028700"/>
                </a:cubicBezTo>
                <a:cubicBezTo>
                  <a:pt x="219983" y="1126618"/>
                  <a:pt x="184264" y="1038383"/>
                  <a:pt x="241224" y="1085850"/>
                </a:cubicBezTo>
                <a:cubicBezTo>
                  <a:pt x="251857" y="1094711"/>
                  <a:pt x="287950" y="1150224"/>
                  <a:pt x="298374" y="1165860"/>
                </a:cubicBezTo>
                <a:cubicBezTo>
                  <a:pt x="302184" y="1196340"/>
                  <a:pt x="306412" y="1226771"/>
                  <a:pt x="309804" y="1257300"/>
                </a:cubicBezTo>
                <a:cubicBezTo>
                  <a:pt x="314032" y="1295356"/>
                  <a:pt x="302639" y="1338128"/>
                  <a:pt x="321234" y="1371600"/>
                </a:cubicBezTo>
                <a:cubicBezTo>
                  <a:pt x="328863" y="1385332"/>
                  <a:pt x="352245" y="1365686"/>
                  <a:pt x="366954" y="1360170"/>
                </a:cubicBezTo>
                <a:cubicBezTo>
                  <a:pt x="382908" y="1354187"/>
                  <a:pt x="397013" y="1344022"/>
                  <a:pt x="412674" y="1337310"/>
                </a:cubicBezTo>
                <a:cubicBezTo>
                  <a:pt x="423748" y="1332564"/>
                  <a:pt x="435534" y="1329690"/>
                  <a:pt x="446964" y="1325880"/>
                </a:cubicBezTo>
                <a:cubicBezTo>
                  <a:pt x="450774" y="1337310"/>
                  <a:pt x="458394" y="1348122"/>
                  <a:pt x="458394" y="1360170"/>
                </a:cubicBezTo>
                <a:cubicBezTo>
                  <a:pt x="458394" y="1406379"/>
                  <a:pt x="410588" y="1437434"/>
                  <a:pt x="469824" y="1485900"/>
                </a:cubicBezTo>
                <a:cubicBezTo>
                  <a:pt x="497010" y="1508143"/>
                  <a:pt x="538404" y="1501140"/>
                  <a:pt x="572694" y="1508760"/>
                </a:cubicBezTo>
                <a:cubicBezTo>
                  <a:pt x="584124" y="1516380"/>
                  <a:pt x="601882" y="1518865"/>
                  <a:pt x="606984" y="1531620"/>
                </a:cubicBezTo>
                <a:cubicBezTo>
                  <a:pt x="611459" y="1542807"/>
                  <a:pt x="607602" y="1565910"/>
                  <a:pt x="595554" y="1565910"/>
                </a:cubicBezTo>
                <a:cubicBezTo>
                  <a:pt x="573338" y="1565910"/>
                  <a:pt x="557454" y="1543050"/>
                  <a:pt x="538404" y="1531620"/>
                </a:cubicBezTo>
                <a:cubicBezTo>
                  <a:pt x="530784" y="1516380"/>
                  <a:pt x="522256" y="1501561"/>
                  <a:pt x="515544" y="1485900"/>
                </a:cubicBezTo>
                <a:cubicBezTo>
                  <a:pt x="510798" y="1474826"/>
                  <a:pt x="496885" y="1461249"/>
                  <a:pt x="504114" y="1451610"/>
                </a:cubicBezTo>
                <a:cubicBezTo>
                  <a:pt x="513539" y="1439043"/>
                  <a:pt x="534594" y="1443990"/>
                  <a:pt x="549834" y="1440180"/>
                </a:cubicBezTo>
                <a:cubicBezTo>
                  <a:pt x="568884" y="1443990"/>
                  <a:pt x="588794" y="1444789"/>
                  <a:pt x="606984" y="1451610"/>
                </a:cubicBezTo>
                <a:cubicBezTo>
                  <a:pt x="632445" y="1461158"/>
                  <a:pt x="657775" y="1490971"/>
                  <a:pt x="675564" y="1508760"/>
                </a:cubicBezTo>
                <a:cubicBezTo>
                  <a:pt x="690804" y="1501140"/>
                  <a:pt x="706566" y="1494485"/>
                  <a:pt x="721284" y="1485900"/>
                </a:cubicBezTo>
                <a:cubicBezTo>
                  <a:pt x="752331" y="1467789"/>
                  <a:pt x="779687" y="1442909"/>
                  <a:pt x="812724" y="1428750"/>
                </a:cubicBezTo>
                <a:cubicBezTo>
                  <a:pt x="834025" y="1419621"/>
                  <a:pt x="858444" y="1421130"/>
                  <a:pt x="881304" y="1417320"/>
                </a:cubicBezTo>
                <a:cubicBezTo>
                  <a:pt x="892734" y="1421130"/>
                  <a:pt x="907075" y="1420231"/>
                  <a:pt x="915594" y="1428750"/>
                </a:cubicBezTo>
                <a:cubicBezTo>
                  <a:pt x="924113" y="1437269"/>
                  <a:pt x="929946" y="1474729"/>
                  <a:pt x="927024" y="1463040"/>
                </a:cubicBezTo>
                <a:cubicBezTo>
                  <a:pt x="920297" y="1436131"/>
                  <a:pt x="911784" y="1409700"/>
                  <a:pt x="904164" y="1383030"/>
                </a:cubicBezTo>
                <a:cubicBezTo>
                  <a:pt x="923214" y="1375410"/>
                  <a:pt x="940955" y="1362715"/>
                  <a:pt x="961314" y="1360170"/>
                </a:cubicBezTo>
                <a:cubicBezTo>
                  <a:pt x="1020626" y="1352756"/>
                  <a:pt x="978202" y="1382824"/>
                  <a:pt x="1007034" y="1405890"/>
                </a:cubicBezTo>
                <a:cubicBezTo>
                  <a:pt x="1019301" y="1415703"/>
                  <a:pt x="1037514" y="1413510"/>
                  <a:pt x="1052754" y="1417320"/>
                </a:cubicBezTo>
                <a:cubicBezTo>
                  <a:pt x="1075328" y="1411677"/>
                  <a:pt x="1127458" y="1402157"/>
                  <a:pt x="1144194" y="1383030"/>
                </a:cubicBezTo>
                <a:cubicBezTo>
                  <a:pt x="1161024" y="1363795"/>
                  <a:pt x="1166367" y="1336953"/>
                  <a:pt x="1178484" y="1314450"/>
                </a:cubicBezTo>
                <a:cubicBezTo>
                  <a:pt x="1193047" y="1287404"/>
                  <a:pt x="1208400" y="1260780"/>
                  <a:pt x="1224204" y="1234440"/>
                </a:cubicBezTo>
                <a:cubicBezTo>
                  <a:pt x="1259278" y="1175984"/>
                  <a:pt x="1242705" y="1213296"/>
                  <a:pt x="1304214" y="1143000"/>
                </a:cubicBezTo>
                <a:cubicBezTo>
                  <a:pt x="1415607" y="1015694"/>
                  <a:pt x="1223735" y="1212049"/>
                  <a:pt x="1361364" y="1074420"/>
                </a:cubicBezTo>
                <a:cubicBezTo>
                  <a:pt x="1368984" y="1051560"/>
                  <a:pt x="1377884" y="1029087"/>
                  <a:pt x="1384224" y="1005840"/>
                </a:cubicBezTo>
                <a:cubicBezTo>
                  <a:pt x="1399207" y="950903"/>
                  <a:pt x="1397152" y="916844"/>
                  <a:pt x="1407084" y="857250"/>
                </a:cubicBezTo>
                <a:cubicBezTo>
                  <a:pt x="1409667" y="841755"/>
                  <a:pt x="1414704" y="826770"/>
                  <a:pt x="1418514" y="811530"/>
                </a:cubicBezTo>
                <a:cubicBezTo>
                  <a:pt x="1422324" y="773430"/>
                  <a:pt x="1448539" y="730702"/>
                  <a:pt x="1429944" y="697230"/>
                </a:cubicBezTo>
                <a:cubicBezTo>
                  <a:pt x="1418689" y="676971"/>
                  <a:pt x="1381671" y="697491"/>
                  <a:pt x="1361364" y="708660"/>
                </a:cubicBezTo>
                <a:cubicBezTo>
                  <a:pt x="1303928" y="740250"/>
                  <a:pt x="1257358" y="788912"/>
                  <a:pt x="1201344" y="822960"/>
                </a:cubicBezTo>
                <a:cubicBezTo>
                  <a:pt x="1062832" y="907154"/>
                  <a:pt x="933359" y="1015321"/>
                  <a:pt x="778434" y="1062990"/>
                </a:cubicBezTo>
                <a:cubicBezTo>
                  <a:pt x="613559" y="1113721"/>
                  <a:pt x="676195" y="1085535"/>
                  <a:pt x="584124" y="1131570"/>
                </a:cubicBezTo>
                <a:lnTo>
                  <a:pt x="515544" y="1120140"/>
                </a:lnTo>
                <a:cubicBezTo>
                  <a:pt x="511212" y="1108587"/>
                  <a:pt x="562708" y="1006903"/>
                  <a:pt x="584124" y="994410"/>
                </a:cubicBezTo>
                <a:cubicBezTo>
                  <a:pt x="615345" y="976198"/>
                  <a:pt x="686994" y="960120"/>
                  <a:pt x="686994" y="960120"/>
                </a:cubicBezTo>
                <a:cubicBezTo>
                  <a:pt x="785633" y="979848"/>
                  <a:pt x="718567" y="986236"/>
                  <a:pt x="755574" y="902970"/>
                </a:cubicBezTo>
                <a:cubicBezTo>
                  <a:pt x="762139" y="888199"/>
                  <a:pt x="803899" y="860660"/>
                  <a:pt x="789864" y="868680"/>
                </a:cubicBezTo>
                <a:cubicBezTo>
                  <a:pt x="749485" y="891754"/>
                  <a:pt x="675564" y="948690"/>
                  <a:pt x="675564" y="948690"/>
                </a:cubicBezTo>
                <a:cubicBezTo>
                  <a:pt x="671754" y="902970"/>
                  <a:pt x="656161" y="856710"/>
                  <a:pt x="664134" y="811530"/>
                </a:cubicBezTo>
                <a:cubicBezTo>
                  <a:pt x="668374" y="787505"/>
                  <a:pt x="696924" y="775068"/>
                  <a:pt x="709854" y="754380"/>
                </a:cubicBezTo>
                <a:cubicBezTo>
                  <a:pt x="716240" y="744163"/>
                  <a:pt x="733239" y="721584"/>
                  <a:pt x="721284" y="720090"/>
                </a:cubicBezTo>
                <a:cubicBezTo>
                  <a:pt x="686429" y="715733"/>
                  <a:pt x="652704" y="735330"/>
                  <a:pt x="618414" y="742950"/>
                </a:cubicBezTo>
                <a:cubicBezTo>
                  <a:pt x="234260" y="1041736"/>
                  <a:pt x="542615" y="817471"/>
                  <a:pt x="332664" y="948690"/>
                </a:cubicBezTo>
                <a:cubicBezTo>
                  <a:pt x="297717" y="970532"/>
                  <a:pt x="229794" y="1017270"/>
                  <a:pt x="229794" y="1017270"/>
                </a:cubicBezTo>
                <a:cubicBezTo>
                  <a:pt x="289344" y="898171"/>
                  <a:pt x="198730" y="1064128"/>
                  <a:pt x="321234" y="914400"/>
                </a:cubicBezTo>
                <a:cubicBezTo>
                  <a:pt x="371438" y="853040"/>
                  <a:pt x="493850" y="649179"/>
                  <a:pt x="458394" y="720090"/>
                </a:cubicBezTo>
                <a:cubicBezTo>
                  <a:pt x="450774" y="735330"/>
                  <a:pt x="442246" y="750149"/>
                  <a:pt x="435534" y="765810"/>
                </a:cubicBezTo>
                <a:cubicBezTo>
                  <a:pt x="430788" y="776884"/>
                  <a:pt x="419358" y="811174"/>
                  <a:pt x="424104" y="800100"/>
                </a:cubicBezTo>
                <a:cubicBezTo>
                  <a:pt x="433654" y="777816"/>
                  <a:pt x="472760" y="660004"/>
                  <a:pt x="504114" y="628650"/>
                </a:cubicBezTo>
                <a:cubicBezTo>
                  <a:pt x="512633" y="620131"/>
                  <a:pt x="526974" y="621030"/>
                  <a:pt x="538404" y="617220"/>
                </a:cubicBezTo>
                <a:cubicBezTo>
                  <a:pt x="542214" y="628650"/>
                  <a:pt x="539058" y="646122"/>
                  <a:pt x="549834" y="651510"/>
                </a:cubicBezTo>
                <a:cubicBezTo>
                  <a:pt x="560610" y="656898"/>
                  <a:pt x="572197" y="641784"/>
                  <a:pt x="584124" y="640080"/>
                </a:cubicBezTo>
                <a:cubicBezTo>
                  <a:pt x="625784" y="634129"/>
                  <a:pt x="667944" y="632460"/>
                  <a:pt x="709854" y="628650"/>
                </a:cubicBezTo>
                <a:cubicBezTo>
                  <a:pt x="728904" y="632460"/>
                  <a:pt x="750662" y="629575"/>
                  <a:pt x="767004" y="640080"/>
                </a:cubicBezTo>
                <a:cubicBezTo>
                  <a:pt x="864870" y="702994"/>
                  <a:pt x="865833" y="724449"/>
                  <a:pt x="915594" y="811530"/>
                </a:cubicBezTo>
                <a:cubicBezTo>
                  <a:pt x="911784" y="830580"/>
                  <a:pt x="923553" y="869892"/>
                  <a:pt x="904164" y="868680"/>
                </a:cubicBezTo>
                <a:cubicBezTo>
                  <a:pt x="792249" y="861685"/>
                  <a:pt x="737861" y="804389"/>
                  <a:pt x="664134" y="742950"/>
                </a:cubicBezTo>
                <a:cubicBezTo>
                  <a:pt x="648894" y="716280"/>
                  <a:pt x="632151" y="690414"/>
                  <a:pt x="618414" y="662940"/>
                </a:cubicBezTo>
                <a:cubicBezTo>
                  <a:pt x="609279" y="644670"/>
                  <a:pt x="600437" y="600020"/>
                  <a:pt x="595554" y="582930"/>
                </a:cubicBezTo>
                <a:cubicBezTo>
                  <a:pt x="592244" y="571345"/>
                  <a:pt x="587934" y="560070"/>
                  <a:pt x="584124" y="548640"/>
                </a:cubicBezTo>
                <a:cubicBezTo>
                  <a:pt x="591744" y="533400"/>
                  <a:pt x="590820" y="508308"/>
                  <a:pt x="606984" y="502920"/>
                </a:cubicBezTo>
                <a:cubicBezTo>
                  <a:pt x="679828" y="478639"/>
                  <a:pt x="697178" y="523288"/>
                  <a:pt x="721284" y="571500"/>
                </a:cubicBezTo>
                <a:cubicBezTo>
                  <a:pt x="726672" y="582276"/>
                  <a:pt x="728904" y="594360"/>
                  <a:pt x="732714" y="605790"/>
                </a:cubicBezTo>
                <a:cubicBezTo>
                  <a:pt x="717474" y="659130"/>
                  <a:pt x="710844" y="715724"/>
                  <a:pt x="686994" y="765810"/>
                </a:cubicBezTo>
                <a:cubicBezTo>
                  <a:pt x="669273" y="803024"/>
                  <a:pt x="571365" y="892426"/>
                  <a:pt x="538404" y="914400"/>
                </a:cubicBezTo>
                <a:cubicBezTo>
                  <a:pt x="521332" y="925781"/>
                  <a:pt x="500003" y="928927"/>
                  <a:pt x="481254" y="937260"/>
                </a:cubicBezTo>
                <a:cubicBezTo>
                  <a:pt x="437749" y="956596"/>
                  <a:pt x="438020" y="958463"/>
                  <a:pt x="401244" y="982980"/>
                </a:cubicBezTo>
                <a:cubicBezTo>
                  <a:pt x="374574" y="967740"/>
                  <a:pt x="327562" y="967318"/>
                  <a:pt x="321234" y="937260"/>
                </a:cubicBezTo>
                <a:cubicBezTo>
                  <a:pt x="311133" y="889282"/>
                  <a:pt x="336286" y="765971"/>
                  <a:pt x="389814" y="720090"/>
                </a:cubicBezTo>
                <a:cubicBezTo>
                  <a:pt x="402751" y="709001"/>
                  <a:pt x="420740" y="705684"/>
                  <a:pt x="435534" y="697230"/>
                </a:cubicBezTo>
                <a:cubicBezTo>
                  <a:pt x="447461" y="690414"/>
                  <a:pt x="457537" y="680513"/>
                  <a:pt x="469824" y="674370"/>
                </a:cubicBezTo>
                <a:cubicBezTo>
                  <a:pt x="480600" y="668982"/>
                  <a:pt x="493104" y="667833"/>
                  <a:pt x="504114" y="662940"/>
                </a:cubicBezTo>
                <a:cubicBezTo>
                  <a:pt x="527469" y="652560"/>
                  <a:pt x="549834" y="640080"/>
                  <a:pt x="572694" y="628650"/>
                </a:cubicBezTo>
                <a:cubicBezTo>
                  <a:pt x="591744" y="636270"/>
                  <a:pt x="625545" y="631448"/>
                  <a:pt x="629844" y="651510"/>
                </a:cubicBezTo>
                <a:cubicBezTo>
                  <a:pt x="649913" y="745165"/>
                  <a:pt x="625134" y="786463"/>
                  <a:pt x="561264" y="822960"/>
                </a:cubicBezTo>
                <a:cubicBezTo>
                  <a:pt x="550803" y="828938"/>
                  <a:pt x="538404" y="830580"/>
                  <a:pt x="526974" y="834390"/>
                </a:cubicBezTo>
                <a:cubicBezTo>
                  <a:pt x="523164" y="819150"/>
                  <a:pt x="515544" y="804379"/>
                  <a:pt x="515544" y="788670"/>
                </a:cubicBezTo>
                <a:cubicBezTo>
                  <a:pt x="515544" y="776622"/>
                  <a:pt x="521586" y="765156"/>
                  <a:pt x="526974" y="754380"/>
                </a:cubicBezTo>
                <a:cubicBezTo>
                  <a:pt x="557992" y="692343"/>
                  <a:pt x="549173" y="705291"/>
                  <a:pt x="595554" y="674370"/>
                </a:cubicBezTo>
                <a:cubicBezTo>
                  <a:pt x="603174" y="662940"/>
                  <a:pt x="607160" y="647958"/>
                  <a:pt x="618414" y="640080"/>
                </a:cubicBezTo>
                <a:cubicBezTo>
                  <a:pt x="646332" y="620538"/>
                  <a:pt x="709854" y="594360"/>
                  <a:pt x="709854" y="594360"/>
                </a:cubicBezTo>
                <a:cubicBezTo>
                  <a:pt x="725094" y="601980"/>
                  <a:pt x="752434" y="600473"/>
                  <a:pt x="755574" y="617220"/>
                </a:cubicBezTo>
                <a:cubicBezTo>
                  <a:pt x="759964" y="640635"/>
                  <a:pt x="769492" y="771357"/>
                  <a:pt x="721284" y="811530"/>
                </a:cubicBezTo>
                <a:cubicBezTo>
                  <a:pt x="708194" y="822438"/>
                  <a:pt x="690013" y="825359"/>
                  <a:pt x="675564" y="834390"/>
                </a:cubicBezTo>
                <a:cubicBezTo>
                  <a:pt x="659410" y="844486"/>
                  <a:pt x="645084" y="857250"/>
                  <a:pt x="629844" y="868680"/>
                </a:cubicBezTo>
                <a:cubicBezTo>
                  <a:pt x="606984" y="857250"/>
                  <a:pt x="565643" y="859570"/>
                  <a:pt x="561264" y="834390"/>
                </a:cubicBezTo>
                <a:cubicBezTo>
                  <a:pt x="548143" y="758942"/>
                  <a:pt x="571003" y="681238"/>
                  <a:pt x="584124" y="605790"/>
                </a:cubicBezTo>
                <a:cubicBezTo>
                  <a:pt x="586478" y="592256"/>
                  <a:pt x="596646" y="580546"/>
                  <a:pt x="606984" y="571500"/>
                </a:cubicBezTo>
                <a:cubicBezTo>
                  <a:pt x="627661" y="553408"/>
                  <a:pt x="650990" y="538067"/>
                  <a:pt x="675564" y="525780"/>
                </a:cubicBezTo>
                <a:cubicBezTo>
                  <a:pt x="689615" y="518755"/>
                  <a:pt x="706044" y="518160"/>
                  <a:pt x="721284" y="514350"/>
                </a:cubicBezTo>
                <a:cubicBezTo>
                  <a:pt x="823388" y="555192"/>
                  <a:pt x="805250" y="526514"/>
                  <a:pt x="755574" y="708660"/>
                </a:cubicBezTo>
                <a:cubicBezTo>
                  <a:pt x="739569" y="767344"/>
                  <a:pt x="683419" y="818937"/>
                  <a:pt x="641274" y="857250"/>
                </a:cubicBezTo>
                <a:cubicBezTo>
                  <a:pt x="636842" y="861279"/>
                  <a:pt x="568697" y="917746"/>
                  <a:pt x="549834" y="925830"/>
                </a:cubicBezTo>
                <a:cubicBezTo>
                  <a:pt x="535395" y="932018"/>
                  <a:pt x="519219" y="932944"/>
                  <a:pt x="504114" y="937260"/>
                </a:cubicBezTo>
                <a:cubicBezTo>
                  <a:pt x="492529" y="940570"/>
                  <a:pt x="481254" y="944880"/>
                  <a:pt x="469824" y="948690"/>
                </a:cubicBezTo>
                <a:cubicBezTo>
                  <a:pt x="462204" y="929640"/>
                  <a:pt x="448244" y="912018"/>
                  <a:pt x="446964" y="891540"/>
                </a:cubicBezTo>
                <a:cubicBezTo>
                  <a:pt x="444339" y="849539"/>
                  <a:pt x="447551" y="806472"/>
                  <a:pt x="458394" y="765810"/>
                </a:cubicBezTo>
                <a:cubicBezTo>
                  <a:pt x="463302" y="747403"/>
                  <a:pt x="480286" y="734554"/>
                  <a:pt x="492684" y="720090"/>
                </a:cubicBezTo>
                <a:cubicBezTo>
                  <a:pt x="529683" y="676924"/>
                  <a:pt x="530979" y="684725"/>
                  <a:pt x="584124" y="651510"/>
                </a:cubicBezTo>
                <a:cubicBezTo>
                  <a:pt x="595773" y="644229"/>
                  <a:pt x="605552" y="633473"/>
                  <a:pt x="618414" y="628650"/>
                </a:cubicBezTo>
                <a:cubicBezTo>
                  <a:pt x="636604" y="621829"/>
                  <a:pt x="656514" y="621030"/>
                  <a:pt x="675564" y="617220"/>
                </a:cubicBezTo>
                <a:cubicBezTo>
                  <a:pt x="709854" y="621030"/>
                  <a:pt x="763005" y="597791"/>
                  <a:pt x="778434" y="628650"/>
                </a:cubicBezTo>
                <a:cubicBezTo>
                  <a:pt x="797861" y="667505"/>
                  <a:pt x="761556" y="714581"/>
                  <a:pt x="744144" y="754380"/>
                </a:cubicBezTo>
                <a:cubicBezTo>
                  <a:pt x="734366" y="776730"/>
                  <a:pt x="716301" y="794930"/>
                  <a:pt x="698424" y="811530"/>
                </a:cubicBezTo>
                <a:cubicBezTo>
                  <a:pt x="662670" y="844730"/>
                  <a:pt x="622490" y="872825"/>
                  <a:pt x="584124" y="902970"/>
                </a:cubicBezTo>
                <a:cubicBezTo>
                  <a:pt x="533136" y="943032"/>
                  <a:pt x="553712" y="932157"/>
                  <a:pt x="504114" y="948690"/>
                </a:cubicBezTo>
                <a:cubicBezTo>
                  <a:pt x="473634" y="929640"/>
                  <a:pt x="423139" y="925926"/>
                  <a:pt x="412674" y="891540"/>
                </a:cubicBezTo>
                <a:cubicBezTo>
                  <a:pt x="392675" y="825830"/>
                  <a:pt x="404872" y="751738"/>
                  <a:pt x="424104" y="685800"/>
                </a:cubicBezTo>
                <a:cubicBezTo>
                  <a:pt x="433156" y="654764"/>
                  <a:pt x="468521" y="638698"/>
                  <a:pt x="492684" y="617220"/>
                </a:cubicBezTo>
                <a:cubicBezTo>
                  <a:pt x="516413" y="596128"/>
                  <a:pt x="531997" y="591292"/>
                  <a:pt x="561264" y="582930"/>
                </a:cubicBezTo>
                <a:cubicBezTo>
                  <a:pt x="598928" y="572169"/>
                  <a:pt x="624851" y="567927"/>
                  <a:pt x="664134" y="560070"/>
                </a:cubicBezTo>
                <a:cubicBezTo>
                  <a:pt x="742350" y="599178"/>
                  <a:pt x="737033" y="578312"/>
                  <a:pt x="686994" y="720090"/>
                </a:cubicBezTo>
                <a:cubicBezTo>
                  <a:pt x="678875" y="743095"/>
                  <a:pt x="657482" y="759006"/>
                  <a:pt x="641274" y="777240"/>
                </a:cubicBezTo>
                <a:cubicBezTo>
                  <a:pt x="626955" y="793349"/>
                  <a:pt x="613487" y="811005"/>
                  <a:pt x="595554" y="822960"/>
                </a:cubicBezTo>
                <a:cubicBezTo>
                  <a:pt x="545015" y="856653"/>
                  <a:pt x="547417" y="835598"/>
                  <a:pt x="504114" y="857250"/>
                </a:cubicBezTo>
                <a:cubicBezTo>
                  <a:pt x="491827" y="863393"/>
                  <a:pt x="481254" y="872490"/>
                  <a:pt x="469824" y="880110"/>
                </a:cubicBezTo>
                <a:cubicBezTo>
                  <a:pt x="439344" y="864870"/>
                  <a:pt x="403854" y="857030"/>
                  <a:pt x="378384" y="834390"/>
                </a:cubicBezTo>
                <a:cubicBezTo>
                  <a:pt x="366643" y="823953"/>
                  <a:pt x="365391" y="804301"/>
                  <a:pt x="366954" y="788670"/>
                </a:cubicBezTo>
                <a:cubicBezTo>
                  <a:pt x="373134" y="726871"/>
                  <a:pt x="388462" y="540037"/>
                  <a:pt x="481254" y="502920"/>
                </a:cubicBezTo>
                <a:cubicBezTo>
                  <a:pt x="578738" y="463927"/>
                  <a:pt x="518609" y="485459"/>
                  <a:pt x="664134" y="445770"/>
                </a:cubicBezTo>
                <a:cubicBezTo>
                  <a:pt x="761237" y="454598"/>
                  <a:pt x="787683" y="433700"/>
                  <a:pt x="847014" y="502920"/>
                </a:cubicBezTo>
                <a:cubicBezTo>
                  <a:pt x="854855" y="512068"/>
                  <a:pt x="854634" y="525780"/>
                  <a:pt x="858444" y="537210"/>
                </a:cubicBezTo>
                <a:cubicBezTo>
                  <a:pt x="847014" y="586740"/>
                  <a:pt x="842578" y="638425"/>
                  <a:pt x="824154" y="685800"/>
                </a:cubicBezTo>
                <a:cubicBezTo>
                  <a:pt x="815312" y="708537"/>
                  <a:pt x="795685" y="725699"/>
                  <a:pt x="778434" y="742950"/>
                </a:cubicBezTo>
                <a:cubicBezTo>
                  <a:pt x="744726" y="776658"/>
                  <a:pt x="717439" y="793584"/>
                  <a:pt x="675564" y="811530"/>
                </a:cubicBezTo>
                <a:cubicBezTo>
                  <a:pt x="664490" y="816276"/>
                  <a:pt x="652704" y="819150"/>
                  <a:pt x="641274" y="822960"/>
                </a:cubicBezTo>
                <a:cubicBezTo>
                  <a:pt x="587934" y="792480"/>
                  <a:pt x="527679" y="771755"/>
                  <a:pt x="481254" y="731520"/>
                </a:cubicBezTo>
                <a:cubicBezTo>
                  <a:pt x="466573" y="718796"/>
                  <a:pt x="468612" y="693759"/>
                  <a:pt x="469824" y="674370"/>
                </a:cubicBezTo>
                <a:cubicBezTo>
                  <a:pt x="472481" y="631856"/>
                  <a:pt x="477393" y="588398"/>
                  <a:pt x="492684" y="548640"/>
                </a:cubicBezTo>
                <a:cubicBezTo>
                  <a:pt x="497615" y="535818"/>
                  <a:pt x="514687" y="531923"/>
                  <a:pt x="526974" y="525780"/>
                </a:cubicBezTo>
                <a:cubicBezTo>
                  <a:pt x="552927" y="512804"/>
                  <a:pt x="580314" y="502920"/>
                  <a:pt x="606984" y="491490"/>
                </a:cubicBezTo>
                <a:cubicBezTo>
                  <a:pt x="683184" y="502920"/>
                  <a:pt x="760290" y="509412"/>
                  <a:pt x="835584" y="525780"/>
                </a:cubicBezTo>
                <a:cubicBezTo>
                  <a:pt x="849008" y="528698"/>
                  <a:pt x="857947" y="541824"/>
                  <a:pt x="869874" y="548640"/>
                </a:cubicBezTo>
                <a:cubicBezTo>
                  <a:pt x="884668" y="557094"/>
                  <a:pt x="900354" y="563880"/>
                  <a:pt x="915594" y="571500"/>
                </a:cubicBezTo>
                <a:cubicBezTo>
                  <a:pt x="924295" y="615006"/>
                  <a:pt x="938454" y="678571"/>
                  <a:pt x="938454" y="720090"/>
                </a:cubicBezTo>
                <a:cubicBezTo>
                  <a:pt x="938454" y="750017"/>
                  <a:pt x="895786" y="800669"/>
                  <a:pt x="881304" y="811530"/>
                </a:cubicBezTo>
                <a:cubicBezTo>
                  <a:pt x="800175" y="872377"/>
                  <a:pt x="764699" y="883318"/>
                  <a:pt x="686994" y="914400"/>
                </a:cubicBezTo>
                <a:cubicBezTo>
                  <a:pt x="568069" y="904490"/>
                  <a:pt x="561907" y="938385"/>
                  <a:pt x="515544" y="857250"/>
                </a:cubicBezTo>
                <a:cubicBezTo>
                  <a:pt x="509566" y="846789"/>
                  <a:pt x="507924" y="834390"/>
                  <a:pt x="504114" y="822960"/>
                </a:cubicBezTo>
                <a:cubicBezTo>
                  <a:pt x="530784" y="758190"/>
                  <a:pt x="548086" y="688714"/>
                  <a:pt x="584124" y="628650"/>
                </a:cubicBezTo>
                <a:cubicBezTo>
                  <a:pt x="595554" y="609600"/>
                  <a:pt x="621771" y="604998"/>
                  <a:pt x="641274" y="594360"/>
                </a:cubicBezTo>
                <a:cubicBezTo>
                  <a:pt x="663711" y="582121"/>
                  <a:pt x="685835" y="568804"/>
                  <a:pt x="709854" y="560070"/>
                </a:cubicBezTo>
                <a:cubicBezTo>
                  <a:pt x="731483" y="552205"/>
                  <a:pt x="833665" y="539117"/>
                  <a:pt x="847014" y="537210"/>
                </a:cubicBezTo>
                <a:cubicBezTo>
                  <a:pt x="888924" y="544830"/>
                  <a:pt x="937301" y="536441"/>
                  <a:pt x="972744" y="560070"/>
                </a:cubicBezTo>
                <a:cubicBezTo>
                  <a:pt x="1001098" y="578973"/>
                  <a:pt x="1018464" y="651510"/>
                  <a:pt x="1018464" y="651510"/>
                </a:cubicBezTo>
                <a:cubicBezTo>
                  <a:pt x="984520" y="804256"/>
                  <a:pt x="1016386" y="855172"/>
                  <a:pt x="892734" y="925830"/>
                </a:cubicBezTo>
                <a:cubicBezTo>
                  <a:pt x="868651" y="939592"/>
                  <a:pt x="839394" y="941070"/>
                  <a:pt x="812724" y="948690"/>
                </a:cubicBezTo>
                <a:cubicBezTo>
                  <a:pt x="793674" y="960120"/>
                  <a:pt x="775875" y="973957"/>
                  <a:pt x="755574" y="982980"/>
                </a:cubicBezTo>
                <a:cubicBezTo>
                  <a:pt x="742367" y="988850"/>
                  <a:pt x="661741" y="1004033"/>
                  <a:pt x="652704" y="1005840"/>
                </a:cubicBezTo>
                <a:cubicBezTo>
                  <a:pt x="626034" y="994410"/>
                  <a:pt x="594381" y="990827"/>
                  <a:pt x="572694" y="971550"/>
                </a:cubicBezTo>
                <a:cubicBezTo>
                  <a:pt x="530797" y="934308"/>
                  <a:pt x="554967" y="813859"/>
                  <a:pt x="561264" y="788670"/>
                </a:cubicBezTo>
                <a:cubicBezTo>
                  <a:pt x="566652" y="767117"/>
                  <a:pt x="579845" y="747229"/>
                  <a:pt x="595554" y="731520"/>
                </a:cubicBezTo>
                <a:cubicBezTo>
                  <a:pt x="678790" y="648284"/>
                  <a:pt x="683171" y="654631"/>
                  <a:pt x="778434" y="628650"/>
                </a:cubicBezTo>
                <a:cubicBezTo>
                  <a:pt x="793590" y="624517"/>
                  <a:pt x="808914" y="621030"/>
                  <a:pt x="824154" y="617220"/>
                </a:cubicBezTo>
                <a:cubicBezTo>
                  <a:pt x="888924" y="628650"/>
                  <a:pt x="957397" y="627083"/>
                  <a:pt x="1018464" y="651510"/>
                </a:cubicBezTo>
                <a:cubicBezTo>
                  <a:pt x="1083333" y="677458"/>
                  <a:pt x="1043231" y="851530"/>
                  <a:pt x="1041324" y="857250"/>
                </a:cubicBezTo>
                <a:cubicBezTo>
                  <a:pt x="1032805" y="882808"/>
                  <a:pt x="1005025" y="897340"/>
                  <a:pt x="984174" y="914400"/>
                </a:cubicBezTo>
                <a:cubicBezTo>
                  <a:pt x="962910" y="931798"/>
                  <a:pt x="939037" y="945794"/>
                  <a:pt x="915594" y="960120"/>
                </a:cubicBezTo>
                <a:cubicBezTo>
                  <a:pt x="776459" y="1045147"/>
                  <a:pt x="826343" y="1028153"/>
                  <a:pt x="732714" y="1051560"/>
                </a:cubicBezTo>
                <a:cubicBezTo>
                  <a:pt x="683184" y="1043940"/>
                  <a:pt x="631317" y="1045555"/>
                  <a:pt x="584124" y="1028700"/>
                </a:cubicBezTo>
                <a:cubicBezTo>
                  <a:pt x="572778" y="1024648"/>
                  <a:pt x="572694" y="1006458"/>
                  <a:pt x="572694" y="994410"/>
                </a:cubicBezTo>
                <a:cubicBezTo>
                  <a:pt x="572694" y="944734"/>
                  <a:pt x="567591" y="892664"/>
                  <a:pt x="584124" y="845820"/>
                </a:cubicBezTo>
                <a:cubicBezTo>
                  <a:pt x="592243" y="822815"/>
                  <a:pt x="621288" y="814090"/>
                  <a:pt x="641274" y="800100"/>
                </a:cubicBezTo>
                <a:cubicBezTo>
                  <a:pt x="700321" y="758767"/>
                  <a:pt x="689548" y="767585"/>
                  <a:pt x="755574" y="754380"/>
                </a:cubicBezTo>
                <a:cubicBezTo>
                  <a:pt x="820344" y="762000"/>
                  <a:pt x="888255" y="755907"/>
                  <a:pt x="949884" y="777240"/>
                </a:cubicBezTo>
                <a:cubicBezTo>
                  <a:pt x="1012610" y="798953"/>
                  <a:pt x="1044781" y="842207"/>
                  <a:pt x="1075614" y="891540"/>
                </a:cubicBezTo>
                <a:cubicBezTo>
                  <a:pt x="1087388" y="910379"/>
                  <a:pt x="1099969" y="928819"/>
                  <a:pt x="1109904" y="948690"/>
                </a:cubicBezTo>
                <a:cubicBezTo>
                  <a:pt x="1115292" y="959466"/>
                  <a:pt x="1117524" y="971550"/>
                  <a:pt x="1121334" y="982980"/>
                </a:cubicBezTo>
                <a:cubicBezTo>
                  <a:pt x="1111708" y="1031108"/>
                  <a:pt x="1113466" y="1107798"/>
                  <a:pt x="1064184" y="1143000"/>
                </a:cubicBezTo>
                <a:cubicBezTo>
                  <a:pt x="1051401" y="1152131"/>
                  <a:pt x="1033569" y="1150114"/>
                  <a:pt x="1018464" y="1154430"/>
                </a:cubicBezTo>
                <a:cubicBezTo>
                  <a:pt x="1006879" y="1157740"/>
                  <a:pt x="995604" y="1162050"/>
                  <a:pt x="984174" y="1165860"/>
                </a:cubicBezTo>
                <a:cubicBezTo>
                  <a:pt x="980364" y="1154430"/>
                  <a:pt x="967356" y="1142346"/>
                  <a:pt x="972744" y="1131570"/>
                </a:cubicBezTo>
                <a:cubicBezTo>
                  <a:pt x="978132" y="1120794"/>
                  <a:pt x="994986" y="1120140"/>
                  <a:pt x="1007034" y="1120140"/>
                </a:cubicBezTo>
                <a:cubicBezTo>
                  <a:pt x="1033975" y="1120140"/>
                  <a:pt x="1060374" y="1127760"/>
                  <a:pt x="1087044" y="1131570"/>
                </a:cubicBezTo>
                <a:cubicBezTo>
                  <a:pt x="1102284" y="1154430"/>
                  <a:pt x="1126101" y="1173496"/>
                  <a:pt x="1132764" y="1200150"/>
                </a:cubicBezTo>
                <a:cubicBezTo>
                  <a:pt x="1138385" y="1222633"/>
                  <a:pt x="1130746" y="1247552"/>
                  <a:pt x="1121334" y="1268730"/>
                </a:cubicBezTo>
                <a:cubicBezTo>
                  <a:pt x="1114769" y="1283501"/>
                  <a:pt x="1098474" y="1314450"/>
                  <a:pt x="1087044" y="1303020"/>
                </a:cubicBezTo>
                <a:cubicBezTo>
                  <a:pt x="1074996" y="1290972"/>
                  <a:pt x="1096814" y="1268208"/>
                  <a:pt x="1109904" y="1257300"/>
                </a:cubicBezTo>
                <a:cubicBezTo>
                  <a:pt x="1121972" y="1247243"/>
                  <a:pt x="1140384" y="1249680"/>
                  <a:pt x="1155624" y="1245870"/>
                </a:cubicBezTo>
                <a:cubicBezTo>
                  <a:pt x="1159434" y="1257300"/>
                  <a:pt x="1170864" y="1268730"/>
                  <a:pt x="1167054" y="1280160"/>
                </a:cubicBezTo>
                <a:cubicBezTo>
                  <a:pt x="1161942" y="1295495"/>
                  <a:pt x="1117907" y="1320817"/>
                  <a:pt x="1132764" y="1314450"/>
                </a:cubicBezTo>
                <a:cubicBezTo>
                  <a:pt x="1211561" y="1280680"/>
                  <a:pt x="1285948" y="1222002"/>
                  <a:pt x="1338504" y="1154430"/>
                </a:cubicBezTo>
                <a:cubicBezTo>
                  <a:pt x="1365783" y="1119358"/>
                  <a:pt x="1375666" y="1071548"/>
                  <a:pt x="1407084" y="1040130"/>
                </a:cubicBezTo>
                <a:cubicBezTo>
                  <a:pt x="1442004" y="1005210"/>
                  <a:pt x="1446181" y="1008262"/>
                  <a:pt x="1464234" y="960120"/>
                </a:cubicBezTo>
                <a:cubicBezTo>
                  <a:pt x="1469750" y="945411"/>
                  <a:pt x="1471348" y="929505"/>
                  <a:pt x="1475664" y="914400"/>
                </a:cubicBezTo>
                <a:cubicBezTo>
                  <a:pt x="1510625" y="792038"/>
                  <a:pt x="1456695" y="1004219"/>
                  <a:pt x="1498524" y="822960"/>
                </a:cubicBezTo>
                <a:cubicBezTo>
                  <a:pt x="1505589" y="792347"/>
                  <a:pt x="1495243" y="748948"/>
                  <a:pt x="1521384" y="731520"/>
                </a:cubicBezTo>
                <a:lnTo>
                  <a:pt x="1555674" y="708660"/>
                </a:lnTo>
                <a:cubicBezTo>
                  <a:pt x="1551864" y="632460"/>
                  <a:pt x="1554112" y="555714"/>
                  <a:pt x="1544244" y="480060"/>
                </a:cubicBezTo>
                <a:cubicBezTo>
                  <a:pt x="1542467" y="466438"/>
                  <a:pt x="1527527" y="458057"/>
                  <a:pt x="1521384" y="445770"/>
                </a:cubicBezTo>
                <a:cubicBezTo>
                  <a:pt x="1515996" y="434994"/>
                  <a:pt x="1518473" y="419999"/>
                  <a:pt x="1509954" y="411480"/>
                </a:cubicBezTo>
                <a:cubicBezTo>
                  <a:pt x="1501435" y="402961"/>
                  <a:pt x="1487094" y="403860"/>
                  <a:pt x="1475664" y="400050"/>
                </a:cubicBezTo>
                <a:cubicBezTo>
                  <a:pt x="1468044" y="388620"/>
                  <a:pt x="1462518" y="375474"/>
                  <a:pt x="1452804" y="365760"/>
                </a:cubicBezTo>
                <a:cubicBezTo>
                  <a:pt x="1426492" y="339448"/>
                  <a:pt x="1407770" y="340214"/>
                  <a:pt x="1372794" y="331470"/>
                </a:cubicBezTo>
                <a:cubicBezTo>
                  <a:pt x="1361364" y="320040"/>
                  <a:pt x="1351263" y="307104"/>
                  <a:pt x="1338504" y="297180"/>
                </a:cubicBezTo>
                <a:cubicBezTo>
                  <a:pt x="1316817" y="280312"/>
                  <a:pt x="1292784" y="266700"/>
                  <a:pt x="1269924" y="251460"/>
                </a:cubicBezTo>
                <a:lnTo>
                  <a:pt x="1201344" y="205740"/>
                </a:lnTo>
                <a:lnTo>
                  <a:pt x="1167054" y="182880"/>
                </a:lnTo>
                <a:lnTo>
                  <a:pt x="1132764" y="160020"/>
                </a:lnTo>
                <a:cubicBezTo>
                  <a:pt x="1007034" y="163830"/>
                  <a:pt x="880991" y="161803"/>
                  <a:pt x="755574" y="171450"/>
                </a:cubicBezTo>
                <a:cubicBezTo>
                  <a:pt x="731548" y="173298"/>
                  <a:pt x="710473" y="188892"/>
                  <a:pt x="686994" y="194310"/>
                </a:cubicBezTo>
                <a:cubicBezTo>
                  <a:pt x="660743" y="200368"/>
                  <a:pt x="633402" y="200456"/>
                  <a:pt x="606984" y="205740"/>
                </a:cubicBezTo>
                <a:cubicBezTo>
                  <a:pt x="499706" y="227196"/>
                  <a:pt x="546941" y="220324"/>
                  <a:pt x="481254" y="240030"/>
                </a:cubicBezTo>
                <a:cubicBezTo>
                  <a:pt x="454687" y="248000"/>
                  <a:pt x="427914" y="255270"/>
                  <a:pt x="401244" y="262890"/>
                </a:cubicBezTo>
                <a:cubicBezTo>
                  <a:pt x="382194" y="274320"/>
                  <a:pt x="364319" y="287987"/>
                  <a:pt x="344094" y="297180"/>
                </a:cubicBezTo>
                <a:cubicBezTo>
                  <a:pt x="322157" y="307151"/>
                  <a:pt x="297887" y="311091"/>
                  <a:pt x="275514" y="320040"/>
                </a:cubicBezTo>
                <a:cubicBezTo>
                  <a:pt x="259694" y="326368"/>
                  <a:pt x="245364" y="335980"/>
                  <a:pt x="229794" y="342900"/>
                </a:cubicBezTo>
                <a:cubicBezTo>
                  <a:pt x="211045" y="351233"/>
                  <a:pt x="190995" y="356584"/>
                  <a:pt x="172644" y="365760"/>
                </a:cubicBezTo>
                <a:cubicBezTo>
                  <a:pt x="160357" y="371903"/>
                  <a:pt x="150641" y="382477"/>
                  <a:pt x="138354" y="388620"/>
                </a:cubicBezTo>
                <a:cubicBezTo>
                  <a:pt x="43710" y="435942"/>
                  <a:pt x="168044" y="357396"/>
                  <a:pt x="69774" y="422910"/>
                </a:cubicBezTo>
                <a:cubicBezTo>
                  <a:pt x="33506" y="477312"/>
                  <a:pt x="55614" y="435821"/>
                  <a:pt x="35484" y="502920"/>
                </a:cubicBezTo>
                <a:cubicBezTo>
                  <a:pt x="28560" y="526000"/>
                  <a:pt x="12624" y="571500"/>
                  <a:pt x="12624" y="571500"/>
                </a:cubicBezTo>
                <a:cubicBezTo>
                  <a:pt x="-2467" y="828054"/>
                  <a:pt x="-5865" y="782962"/>
                  <a:pt x="12624" y="1097280"/>
                </a:cubicBezTo>
                <a:cubicBezTo>
                  <a:pt x="13271" y="1108280"/>
                  <a:pt x="30553" y="1185356"/>
                  <a:pt x="35484" y="1200150"/>
                </a:cubicBezTo>
                <a:cubicBezTo>
                  <a:pt x="105649" y="1410645"/>
                  <a:pt x="-11783" y="1048466"/>
                  <a:pt x="126924" y="1325880"/>
                </a:cubicBezTo>
                <a:cubicBezTo>
                  <a:pt x="185156" y="1442344"/>
                  <a:pt x="130605" y="1351313"/>
                  <a:pt x="218364" y="1451610"/>
                </a:cubicBezTo>
                <a:cubicBezTo>
                  <a:pt x="227410" y="1461948"/>
                  <a:pt x="230671" y="1477106"/>
                  <a:pt x="241224" y="1485900"/>
                </a:cubicBezTo>
                <a:cubicBezTo>
                  <a:pt x="254314" y="1496808"/>
                  <a:pt x="271124" y="1502432"/>
                  <a:pt x="286944" y="1508760"/>
                </a:cubicBezTo>
                <a:cubicBezTo>
                  <a:pt x="309317" y="1517709"/>
                  <a:pt x="332664" y="1524000"/>
                  <a:pt x="355524" y="1531620"/>
                </a:cubicBezTo>
                <a:cubicBezTo>
                  <a:pt x="366954" y="1535430"/>
                  <a:pt x="377887" y="1541346"/>
                  <a:pt x="389814" y="1543050"/>
                </a:cubicBezTo>
                <a:lnTo>
                  <a:pt x="469824" y="1554480"/>
                </a:lnTo>
                <a:cubicBezTo>
                  <a:pt x="481254" y="1558290"/>
                  <a:pt x="492529" y="1562600"/>
                  <a:pt x="504114" y="1565910"/>
                </a:cubicBezTo>
                <a:cubicBezTo>
                  <a:pt x="519219" y="1570226"/>
                  <a:pt x="535395" y="1571152"/>
                  <a:pt x="549834" y="1577340"/>
                </a:cubicBezTo>
                <a:cubicBezTo>
                  <a:pt x="608836" y="1602627"/>
                  <a:pt x="558210" y="1599589"/>
                  <a:pt x="618414" y="1611630"/>
                </a:cubicBezTo>
                <a:cubicBezTo>
                  <a:pt x="644832" y="1616914"/>
                  <a:pt x="671754" y="1619250"/>
                  <a:pt x="698424" y="1623060"/>
                </a:cubicBezTo>
                <a:cubicBezTo>
                  <a:pt x="709854" y="1626870"/>
                  <a:pt x="720666" y="1634490"/>
                  <a:pt x="732714" y="1634490"/>
                </a:cubicBezTo>
                <a:cubicBezTo>
                  <a:pt x="856255" y="1634490"/>
                  <a:pt x="843166" y="1635773"/>
                  <a:pt x="915594" y="1611630"/>
                </a:cubicBezTo>
                <a:cubicBezTo>
                  <a:pt x="946765" y="1580459"/>
                  <a:pt x="959736" y="1570721"/>
                  <a:pt x="984174" y="1531620"/>
                </a:cubicBezTo>
                <a:cubicBezTo>
                  <a:pt x="993205" y="1517171"/>
                  <a:pt x="997583" y="1500077"/>
                  <a:pt x="1007034" y="1485900"/>
                </a:cubicBezTo>
                <a:cubicBezTo>
                  <a:pt x="1020566" y="1465601"/>
                  <a:pt x="1039222" y="1449049"/>
                  <a:pt x="1052754" y="1428750"/>
                </a:cubicBezTo>
                <a:cubicBezTo>
                  <a:pt x="1117890" y="1331047"/>
                  <a:pt x="1024681" y="1439511"/>
                  <a:pt x="1109904" y="1325880"/>
                </a:cubicBezTo>
                <a:cubicBezTo>
                  <a:pt x="1119603" y="1312948"/>
                  <a:pt x="1133674" y="1303863"/>
                  <a:pt x="1144194" y="1291590"/>
                </a:cubicBezTo>
                <a:cubicBezTo>
                  <a:pt x="1150407" y="1284342"/>
                  <a:pt x="1194107" y="1226053"/>
                  <a:pt x="1201344" y="1211580"/>
                </a:cubicBezTo>
                <a:cubicBezTo>
                  <a:pt x="1206732" y="1200804"/>
                  <a:pt x="1207386" y="1188066"/>
                  <a:pt x="1212774" y="1177290"/>
                </a:cubicBezTo>
                <a:cubicBezTo>
                  <a:pt x="1218917" y="1165003"/>
                  <a:pt x="1229491" y="1155287"/>
                  <a:pt x="1235634" y="1143000"/>
                </a:cubicBezTo>
                <a:cubicBezTo>
                  <a:pt x="1241022" y="1132224"/>
                  <a:pt x="1241676" y="1119486"/>
                  <a:pt x="1247064" y="1108710"/>
                </a:cubicBezTo>
                <a:cubicBezTo>
                  <a:pt x="1253207" y="1096423"/>
                  <a:pt x="1263781" y="1086707"/>
                  <a:pt x="1269924" y="1074420"/>
                </a:cubicBezTo>
                <a:cubicBezTo>
                  <a:pt x="1288876" y="1036516"/>
                  <a:pt x="1267308" y="1040130"/>
                  <a:pt x="1292784" y="104013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2205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1.25E-6 -2.96296E-6 L 0.30703 0.1875 " pathEditMode="relative" rAng="0" ptsTypes="AA">
                                      <p:cBhvr>
                                        <p:cTn id="6" dur="1500" fill="hold"/>
                                        <p:tgtEl>
                                          <p:spTgt spid="7"/>
                                        </p:tgtEl>
                                        <p:attrNameLst>
                                          <p:attrName>ppt_x</p:attrName>
                                          <p:attrName>ppt_y</p:attrName>
                                        </p:attrNameLst>
                                      </p:cBhvr>
                                      <p:rCtr x="15352" y="9375"/>
                                    </p:animMotion>
                                  </p:childTnLst>
                                </p:cTn>
                              </p:par>
                              <p:par>
                                <p:cTn id="7" presetID="42" presetClass="path" presetSubtype="0" accel="50000" decel="50000" fill="hold" grpId="0" nodeType="withEffect">
                                  <p:stCondLst>
                                    <p:cond delay="0"/>
                                  </p:stCondLst>
                                  <p:childTnLst>
                                    <p:animMotion origin="layout" path="M 3.75E-6 3.7037E-6 L 0.42513 -0.22246 " pathEditMode="relative" rAng="0" ptsTypes="AA">
                                      <p:cBhvr>
                                        <p:cTn id="8" dur="1500" fill="hold"/>
                                        <p:tgtEl>
                                          <p:spTgt spid="8"/>
                                        </p:tgtEl>
                                        <p:attrNameLst>
                                          <p:attrName>ppt_x</p:attrName>
                                          <p:attrName>ppt_y</p:attrName>
                                        </p:attrNameLst>
                                      </p:cBhvr>
                                      <p:rCtr x="21250" y="-11134"/>
                                    </p:animMotion>
                                  </p:childTnLst>
                                </p:cTn>
                              </p:par>
                              <p:par>
                                <p:cTn id="9" presetID="42" presetClass="path" presetSubtype="0" accel="50000" decel="50000" fill="hold" grpId="0" nodeType="withEffect">
                                  <p:stCondLst>
                                    <p:cond delay="0"/>
                                  </p:stCondLst>
                                  <p:childTnLst>
                                    <p:animMotion origin="layout" path="M 3.54167E-6 3.7037E-6 L 0.18125 -0.15348 " pathEditMode="relative" rAng="0" ptsTypes="AA">
                                      <p:cBhvr>
                                        <p:cTn id="10" dur="1500" fill="hold"/>
                                        <p:tgtEl>
                                          <p:spTgt spid="6"/>
                                        </p:tgtEl>
                                        <p:attrNameLst>
                                          <p:attrName>ppt_x</p:attrName>
                                          <p:attrName>ppt_y</p:attrName>
                                        </p:attrNameLst>
                                      </p:cBhvr>
                                      <p:rCtr x="9063" y="-7685"/>
                                    </p:animMotion>
                                  </p:childTnLst>
                                </p:cTn>
                              </p:par>
                              <p:par>
                                <p:cTn id="11" presetID="42" presetClass="path" presetSubtype="0" accel="50000" decel="50000" fill="hold" grpId="0" nodeType="withEffect">
                                  <p:stCondLst>
                                    <p:cond delay="0"/>
                                  </p:stCondLst>
                                  <p:childTnLst>
                                    <p:animMotion origin="layout" path="M 1.04167E-6 -1.11111E-6 L 0.07969 0.35857 " pathEditMode="relative" rAng="0" ptsTypes="AA">
                                      <p:cBhvr>
                                        <p:cTn id="12" dur="1500" fill="hold"/>
                                        <p:tgtEl>
                                          <p:spTgt spid="9"/>
                                        </p:tgtEl>
                                        <p:attrNameLst>
                                          <p:attrName>ppt_x</p:attrName>
                                          <p:attrName>ppt_y</p:attrName>
                                        </p:attrNameLst>
                                      </p:cBhvr>
                                      <p:rCtr x="3984" y="179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6"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5" name="Pie 4"/>
          <p:cNvSpPr/>
          <p:nvPr/>
        </p:nvSpPr>
        <p:spPr>
          <a:xfrm>
            <a:off x="8540750" y="300609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Pie 5"/>
          <p:cNvSpPr/>
          <p:nvPr/>
        </p:nvSpPr>
        <p:spPr>
          <a:xfrm>
            <a:off x="8540750" y="300609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 name="TextBox 8"/>
          <p:cNvSpPr txBox="1"/>
          <p:nvPr/>
        </p:nvSpPr>
        <p:spPr>
          <a:xfrm>
            <a:off x="8885044" y="4926330"/>
            <a:ext cx="1208792"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1</a:t>
            </a:r>
          </a:p>
        </p:txBody>
      </p:sp>
      <p:sp>
        <p:nvSpPr>
          <p:cNvPr id="7" name="Pie 6"/>
          <p:cNvSpPr/>
          <p:nvPr/>
        </p:nvSpPr>
        <p:spPr>
          <a:xfrm>
            <a:off x="3440430" y="3715702"/>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Pie 7"/>
          <p:cNvSpPr/>
          <p:nvPr/>
        </p:nvSpPr>
        <p:spPr>
          <a:xfrm>
            <a:off x="3440430" y="3715702"/>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TextBox 9"/>
          <p:cNvSpPr txBox="1"/>
          <p:nvPr/>
        </p:nvSpPr>
        <p:spPr>
          <a:xfrm>
            <a:off x="3796154" y="5635942"/>
            <a:ext cx="1208792"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1</a:t>
            </a:r>
          </a:p>
        </p:txBody>
      </p:sp>
      <mc:AlternateContent xmlns:mc="http://schemas.openxmlformats.org/markup-compatibility/2006" xmlns:a14="http://schemas.microsoft.com/office/drawing/2010/main">
        <mc:Choice Requires="a14">
          <p:sp>
            <p:nvSpPr>
              <p:cNvPr id="11" name="TextBox 10"/>
              <p:cNvSpPr txBox="1"/>
              <p:nvPr/>
            </p:nvSpPr>
            <p:spPr>
              <a:xfrm>
                <a:off x="838200" y="1687646"/>
                <a:ext cx="2693670" cy="2028056"/>
              </a:xfrm>
              <a:prstGeom prst="rect">
                <a:avLst/>
              </a:prstGeom>
              <a:noFill/>
              <a:ln w="25400">
                <a:solidFill>
                  <a:schemeClr val="tx1"/>
                </a:solidFill>
                <a:prstDash val="dash"/>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i="1" dirty="0" smtClean="0">
                          <a:latin typeface="Cambria Math" panose="02040503050406030204" pitchFamily="18" charset="0"/>
                          <a:ea typeface="Cambria Math" panose="02040503050406030204" pitchFamily="18" charset="0"/>
                        </a:rPr>
                        <m:t>1</m:t>
                      </m:r>
                      <m:r>
                        <a:rPr lang="en-GB" sz="3200" b="0" i="1" dirty="0" smtClean="0">
                          <a:latin typeface="Cambria Math" panose="02040503050406030204" pitchFamily="18" charset="0"/>
                          <a:ea typeface="Cambria Math" panose="02040503050406030204" pitchFamily="18" charset="0"/>
                        </a:rPr>
                        <m:t>= ?</m:t>
                      </m:r>
                      <m:r>
                        <a:rPr lang="en-GB" sz="3200" i="1" dirty="0" smtClean="0">
                          <a:latin typeface="Cambria Math" panose="02040503050406030204" pitchFamily="18" charset="0"/>
                          <a:ea typeface="Cambria Math" panose="02040503050406030204" pitchFamily="18" charset="0"/>
                        </a:rPr>
                        <m:t>+</m:t>
                      </m:r>
                      <m:r>
                        <a:rPr lang="en-GB" sz="3200" b="0" i="1" dirty="0" smtClean="0">
                          <a:latin typeface="Cambria Math" panose="02040503050406030204" pitchFamily="18" charset="0"/>
                          <a:ea typeface="Cambria Math" panose="02040503050406030204" pitchFamily="18" charset="0"/>
                        </a:rPr>
                        <m:t> ?+ ?+ ? </m:t>
                      </m:r>
                      <m:r>
                        <a:rPr lang="en-GB" sz="3200" i="1" dirty="0" smtClean="0">
                          <a:latin typeface="Cambria Math" panose="02040503050406030204" pitchFamily="18" charset="0"/>
                          <a:ea typeface="Cambria Math" panose="02040503050406030204" pitchFamily="18" charset="0"/>
                        </a:rPr>
                        <m:t>=1+1</m:t>
                      </m:r>
                      <m:r>
                        <a:rPr lang="en-GB" sz="3200" b="0" i="1" dirty="0" smtClean="0">
                          <a:latin typeface="Cambria Math" panose="02040503050406030204" pitchFamily="18" charset="0"/>
                          <a:ea typeface="Cambria Math" panose="02040503050406030204" pitchFamily="18" charset="0"/>
                        </a:rPr>
                        <m:t>        </m:t>
                      </m:r>
                      <m:r>
                        <a:rPr lang="en-GB" sz="3200" i="1" dirty="0" smtClean="0">
                          <a:latin typeface="Cambria Math" panose="02040503050406030204" pitchFamily="18" charset="0"/>
                          <a:ea typeface="Cambria Math" panose="02040503050406030204" pitchFamily="18" charset="0"/>
                        </a:rPr>
                        <m:t>=2</m:t>
                      </m:r>
                    </m:oMath>
                  </m:oMathPara>
                </a14:m>
                <a:endParaRPr lang="en-GB" sz="3200" dirty="0">
                  <a:latin typeface="Cambria Math" panose="02040503050406030204" pitchFamily="18" charset="0"/>
                  <a:ea typeface="Cambria Math" panose="02040503050406030204" pitchFamily="18" charset="0"/>
                </a:endParaRPr>
              </a:p>
            </p:txBody>
          </p:sp>
        </mc:Choice>
        <mc:Fallback xmlns="">
          <p:sp>
            <p:nvSpPr>
              <p:cNvPr id="11" name="TextBox 10"/>
              <p:cNvSpPr txBox="1">
                <a:spLocks noRot="1" noChangeAspect="1" noMove="1" noResize="1" noEditPoints="1" noAdjustHandles="1" noChangeArrowheads="1" noChangeShapeType="1" noTextEdit="1"/>
              </p:cNvSpPr>
              <p:nvPr/>
            </p:nvSpPr>
            <p:spPr>
              <a:xfrm>
                <a:off x="838200" y="1687646"/>
                <a:ext cx="2693670" cy="2028056"/>
              </a:xfrm>
              <a:prstGeom prst="rect">
                <a:avLst/>
              </a:prstGeom>
              <a:blipFill>
                <a:blip r:embed="rId3"/>
                <a:stretch>
                  <a:fillRect/>
                </a:stretch>
              </a:blipFill>
              <a:ln w="25400">
                <a:solidFill>
                  <a:schemeClr val="tx1"/>
                </a:solidFill>
                <a:prstDash val="dash"/>
              </a:ln>
            </p:spPr>
            <p:txBody>
              <a:bodyPr/>
              <a:lstStyle/>
              <a:p>
                <a:r>
                  <a:rPr lang="en-GB">
                    <a:noFill/>
                  </a:rPr>
                  <a:t> </a:t>
                </a:r>
              </a:p>
            </p:txBody>
          </p:sp>
        </mc:Fallback>
      </mc:AlternateContent>
    </p:spTree>
    <p:extLst>
      <p:ext uri="{BB962C8B-B14F-4D97-AF65-F5344CB8AC3E}">
        <p14:creationId xmlns:p14="http://schemas.microsoft.com/office/powerpoint/2010/main" val="570407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Why I’m not rich</a:t>
            </a:r>
          </a:p>
        </p:txBody>
      </p:sp>
    </p:spTree>
    <p:extLst>
      <p:ext uri="{BB962C8B-B14F-4D97-AF65-F5344CB8AC3E}">
        <p14:creationId xmlns:p14="http://schemas.microsoft.com/office/powerpoint/2010/main" val="1374911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Why I’m not rich</a:t>
            </a:r>
          </a:p>
        </p:txBody>
      </p:sp>
      <p:sp>
        <p:nvSpPr>
          <p:cNvPr id="3" name="Content Placeholder 2"/>
          <p:cNvSpPr>
            <a:spLocks noGrp="1"/>
          </p:cNvSpPr>
          <p:nvPr>
            <p:ph idx="1"/>
          </p:nvPr>
        </p:nvSpPr>
        <p:spPr/>
        <p:txBody>
          <a:bodyPr/>
          <a:lstStyle/>
          <a:p>
            <a:r>
              <a:rPr lang="en-GB" dirty="0"/>
              <a:t>Matter in the real world isn’t continuous.</a:t>
            </a:r>
          </a:p>
        </p:txBody>
      </p:sp>
    </p:spTree>
    <p:extLst>
      <p:ext uri="{BB962C8B-B14F-4D97-AF65-F5344CB8AC3E}">
        <p14:creationId xmlns:p14="http://schemas.microsoft.com/office/powerpoint/2010/main" val="1877444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Why I’m not rich</a:t>
            </a:r>
          </a:p>
        </p:txBody>
      </p:sp>
      <p:sp>
        <p:nvSpPr>
          <p:cNvPr id="3" name="Content Placeholder 2"/>
          <p:cNvSpPr>
            <a:spLocks noGrp="1"/>
          </p:cNvSpPr>
          <p:nvPr>
            <p:ph idx="1"/>
          </p:nvPr>
        </p:nvSpPr>
        <p:spPr/>
        <p:txBody>
          <a:bodyPr/>
          <a:lstStyle/>
          <a:p>
            <a:r>
              <a:rPr lang="en-GB" dirty="0"/>
              <a:t>Matter in the real world isn’t continuous.</a:t>
            </a:r>
          </a:p>
          <a:p>
            <a:r>
              <a:rPr lang="en-GB" dirty="0"/>
              <a:t>We’re not allowed to know what the pieces look like, because it would break maths.</a:t>
            </a:r>
            <a:endParaRPr lang="en-GB" b="1" dirty="0"/>
          </a:p>
        </p:txBody>
      </p:sp>
    </p:spTree>
    <p:extLst>
      <p:ext uri="{BB962C8B-B14F-4D97-AF65-F5344CB8AC3E}">
        <p14:creationId xmlns:p14="http://schemas.microsoft.com/office/powerpoint/2010/main" val="1157715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Why I’m not rich</a:t>
            </a:r>
          </a:p>
        </p:txBody>
      </p:sp>
      <p:sp>
        <p:nvSpPr>
          <p:cNvPr id="3" name="Content Placeholder 2"/>
          <p:cNvSpPr>
            <a:spLocks noGrp="1"/>
          </p:cNvSpPr>
          <p:nvPr>
            <p:ph idx="1"/>
          </p:nvPr>
        </p:nvSpPr>
        <p:spPr/>
        <p:txBody>
          <a:bodyPr/>
          <a:lstStyle/>
          <a:p>
            <a:r>
              <a:rPr lang="en-GB" dirty="0"/>
              <a:t>Matter in the real world isn’t continuous.</a:t>
            </a:r>
          </a:p>
          <a:p>
            <a:r>
              <a:rPr lang="en-GB" dirty="0"/>
              <a:t>We’re not allowed to know what the pieces look like, because it would break maths.</a:t>
            </a:r>
            <a:endParaRPr lang="en-GB" b="1" dirty="0"/>
          </a:p>
        </p:txBody>
      </p:sp>
      <p:sp>
        <p:nvSpPr>
          <p:cNvPr id="9" name="Freeform 8"/>
          <p:cNvSpPr/>
          <p:nvPr/>
        </p:nvSpPr>
        <p:spPr>
          <a:xfrm>
            <a:off x="2091690" y="3131820"/>
            <a:ext cx="2183130" cy="125730"/>
          </a:xfrm>
          <a:custGeom>
            <a:avLst/>
            <a:gdLst>
              <a:gd name="connsiteX0" fmla="*/ 0 w 2183130"/>
              <a:gd name="connsiteY0" fmla="*/ 91440 h 125730"/>
              <a:gd name="connsiteX1" fmla="*/ 34290 w 2183130"/>
              <a:gd name="connsiteY1" fmla="*/ 34290 h 125730"/>
              <a:gd name="connsiteX2" fmla="*/ 68580 w 2183130"/>
              <a:gd name="connsiteY2" fmla="*/ 22860 h 125730"/>
              <a:gd name="connsiteX3" fmla="*/ 205740 w 2183130"/>
              <a:gd name="connsiteY3" fmla="*/ 34290 h 125730"/>
              <a:gd name="connsiteX4" fmla="*/ 274320 w 2183130"/>
              <a:gd name="connsiteY4" fmla="*/ 80010 h 125730"/>
              <a:gd name="connsiteX5" fmla="*/ 308610 w 2183130"/>
              <a:gd name="connsiteY5" fmla="*/ 102870 h 125730"/>
              <a:gd name="connsiteX6" fmla="*/ 342900 w 2183130"/>
              <a:gd name="connsiteY6" fmla="*/ 114300 h 125730"/>
              <a:gd name="connsiteX7" fmla="*/ 594360 w 2183130"/>
              <a:gd name="connsiteY7" fmla="*/ 102870 h 125730"/>
              <a:gd name="connsiteX8" fmla="*/ 662940 w 2183130"/>
              <a:gd name="connsiteY8" fmla="*/ 80010 h 125730"/>
              <a:gd name="connsiteX9" fmla="*/ 720090 w 2183130"/>
              <a:gd name="connsiteY9" fmla="*/ 68580 h 125730"/>
              <a:gd name="connsiteX10" fmla="*/ 754380 w 2183130"/>
              <a:gd name="connsiteY10" fmla="*/ 34290 h 125730"/>
              <a:gd name="connsiteX11" fmla="*/ 891540 w 2183130"/>
              <a:gd name="connsiteY11" fmla="*/ 34290 h 125730"/>
              <a:gd name="connsiteX12" fmla="*/ 925830 w 2183130"/>
              <a:gd name="connsiteY12" fmla="*/ 57150 h 125730"/>
              <a:gd name="connsiteX13" fmla="*/ 1097280 w 2183130"/>
              <a:gd name="connsiteY13" fmla="*/ 57150 h 125730"/>
              <a:gd name="connsiteX14" fmla="*/ 1165860 w 2183130"/>
              <a:gd name="connsiteY14" fmla="*/ 34290 h 125730"/>
              <a:gd name="connsiteX15" fmla="*/ 1200150 w 2183130"/>
              <a:gd name="connsiteY15" fmla="*/ 22860 h 125730"/>
              <a:gd name="connsiteX16" fmla="*/ 1645920 w 2183130"/>
              <a:gd name="connsiteY16" fmla="*/ 34290 h 125730"/>
              <a:gd name="connsiteX17" fmla="*/ 1714500 w 2183130"/>
              <a:gd name="connsiteY17" fmla="*/ 80010 h 125730"/>
              <a:gd name="connsiteX18" fmla="*/ 1737360 w 2183130"/>
              <a:gd name="connsiteY18" fmla="*/ 114300 h 125730"/>
              <a:gd name="connsiteX19" fmla="*/ 1771650 w 2183130"/>
              <a:gd name="connsiteY19" fmla="*/ 125730 h 125730"/>
              <a:gd name="connsiteX20" fmla="*/ 1828800 w 2183130"/>
              <a:gd name="connsiteY20" fmla="*/ 114300 h 125730"/>
              <a:gd name="connsiteX21" fmla="*/ 1931670 w 2183130"/>
              <a:gd name="connsiteY21" fmla="*/ 80010 h 125730"/>
              <a:gd name="connsiteX22" fmla="*/ 1965960 w 2183130"/>
              <a:gd name="connsiteY22" fmla="*/ 68580 h 125730"/>
              <a:gd name="connsiteX23" fmla="*/ 2000250 w 2183130"/>
              <a:gd name="connsiteY23" fmla="*/ 57150 h 125730"/>
              <a:gd name="connsiteX24" fmla="*/ 2103120 w 2183130"/>
              <a:gd name="connsiteY24" fmla="*/ 11430 h 125730"/>
              <a:gd name="connsiteX25" fmla="*/ 2137410 w 2183130"/>
              <a:gd name="connsiteY25" fmla="*/ 0 h 125730"/>
              <a:gd name="connsiteX26" fmla="*/ 2183130 w 2183130"/>
              <a:gd name="connsiteY26" fmla="*/ 0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183130" h="125730">
                <a:moveTo>
                  <a:pt x="0" y="91440"/>
                </a:moveTo>
                <a:cubicBezTo>
                  <a:pt x="11430" y="72390"/>
                  <a:pt x="18581" y="49999"/>
                  <a:pt x="34290" y="34290"/>
                </a:cubicBezTo>
                <a:cubicBezTo>
                  <a:pt x="42809" y="25771"/>
                  <a:pt x="56532" y="22860"/>
                  <a:pt x="68580" y="22860"/>
                </a:cubicBezTo>
                <a:cubicBezTo>
                  <a:pt x="114458" y="22860"/>
                  <a:pt x="160020" y="30480"/>
                  <a:pt x="205740" y="34290"/>
                </a:cubicBezTo>
                <a:lnTo>
                  <a:pt x="274320" y="80010"/>
                </a:lnTo>
                <a:cubicBezTo>
                  <a:pt x="285750" y="87630"/>
                  <a:pt x="295578" y="98526"/>
                  <a:pt x="308610" y="102870"/>
                </a:cubicBezTo>
                <a:lnTo>
                  <a:pt x="342900" y="114300"/>
                </a:lnTo>
                <a:cubicBezTo>
                  <a:pt x="426720" y="110490"/>
                  <a:pt x="510931" y="111809"/>
                  <a:pt x="594360" y="102870"/>
                </a:cubicBezTo>
                <a:cubicBezTo>
                  <a:pt x="618319" y="100303"/>
                  <a:pt x="639311" y="84736"/>
                  <a:pt x="662940" y="80010"/>
                </a:cubicBezTo>
                <a:lnTo>
                  <a:pt x="720090" y="68580"/>
                </a:lnTo>
                <a:cubicBezTo>
                  <a:pt x="731520" y="57150"/>
                  <a:pt x="740930" y="43256"/>
                  <a:pt x="754380" y="34290"/>
                </a:cubicBezTo>
                <a:cubicBezTo>
                  <a:pt x="792677" y="8758"/>
                  <a:pt x="858946" y="30668"/>
                  <a:pt x="891540" y="34290"/>
                </a:cubicBezTo>
                <a:cubicBezTo>
                  <a:pt x="902970" y="41910"/>
                  <a:pt x="913543" y="51007"/>
                  <a:pt x="925830" y="57150"/>
                </a:cubicBezTo>
                <a:cubicBezTo>
                  <a:pt x="981412" y="84941"/>
                  <a:pt x="1032773" y="62526"/>
                  <a:pt x="1097280" y="57150"/>
                </a:cubicBezTo>
                <a:lnTo>
                  <a:pt x="1165860" y="34290"/>
                </a:lnTo>
                <a:lnTo>
                  <a:pt x="1200150" y="22860"/>
                </a:lnTo>
                <a:cubicBezTo>
                  <a:pt x="1348740" y="26670"/>
                  <a:pt x="1497449" y="27220"/>
                  <a:pt x="1645920" y="34290"/>
                </a:cubicBezTo>
                <a:cubicBezTo>
                  <a:pt x="1677703" y="35803"/>
                  <a:pt x="1695627" y="57363"/>
                  <a:pt x="1714500" y="80010"/>
                </a:cubicBezTo>
                <a:cubicBezTo>
                  <a:pt x="1723294" y="90563"/>
                  <a:pt x="1726633" y="105718"/>
                  <a:pt x="1737360" y="114300"/>
                </a:cubicBezTo>
                <a:cubicBezTo>
                  <a:pt x="1746768" y="121826"/>
                  <a:pt x="1760220" y="121920"/>
                  <a:pt x="1771650" y="125730"/>
                </a:cubicBezTo>
                <a:cubicBezTo>
                  <a:pt x="1790700" y="121920"/>
                  <a:pt x="1810057" y="119412"/>
                  <a:pt x="1828800" y="114300"/>
                </a:cubicBezTo>
                <a:lnTo>
                  <a:pt x="1931670" y="80010"/>
                </a:lnTo>
                <a:lnTo>
                  <a:pt x="1965960" y="68580"/>
                </a:lnTo>
                <a:cubicBezTo>
                  <a:pt x="1977390" y="64770"/>
                  <a:pt x="1990225" y="63833"/>
                  <a:pt x="2000250" y="57150"/>
                </a:cubicBezTo>
                <a:cubicBezTo>
                  <a:pt x="2054590" y="20924"/>
                  <a:pt x="2021508" y="38634"/>
                  <a:pt x="2103120" y="11430"/>
                </a:cubicBezTo>
                <a:cubicBezTo>
                  <a:pt x="2114550" y="7620"/>
                  <a:pt x="2125362" y="0"/>
                  <a:pt x="2137410" y="0"/>
                </a:cubicBezTo>
                <a:lnTo>
                  <a:pt x="2183130" y="0"/>
                </a:ln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9"/>
          <p:cNvSpPr/>
          <p:nvPr/>
        </p:nvSpPr>
        <p:spPr>
          <a:xfrm>
            <a:off x="3200043" y="3277953"/>
            <a:ext cx="2034897" cy="1682667"/>
          </a:xfrm>
          <a:custGeom>
            <a:avLst/>
            <a:gdLst>
              <a:gd name="connsiteX0" fmla="*/ 2034897 w 2034897"/>
              <a:gd name="connsiteY0" fmla="*/ 1682667 h 1682667"/>
              <a:gd name="connsiteX1" fmla="*/ 1749147 w 2034897"/>
              <a:gd name="connsiteY1" fmla="*/ 1636947 h 1682667"/>
              <a:gd name="connsiteX2" fmla="*/ 1463397 w 2034897"/>
              <a:gd name="connsiteY2" fmla="*/ 1522647 h 1682667"/>
              <a:gd name="connsiteX3" fmla="*/ 1360527 w 2034897"/>
              <a:gd name="connsiteY3" fmla="*/ 1488357 h 1682667"/>
              <a:gd name="connsiteX4" fmla="*/ 1257657 w 2034897"/>
              <a:gd name="connsiteY4" fmla="*/ 1442637 h 1682667"/>
              <a:gd name="connsiteX5" fmla="*/ 1166217 w 2034897"/>
              <a:gd name="connsiteY5" fmla="*/ 1419777 h 1682667"/>
              <a:gd name="connsiteX6" fmla="*/ 1109067 w 2034897"/>
              <a:gd name="connsiteY6" fmla="*/ 1396917 h 1682667"/>
              <a:gd name="connsiteX7" fmla="*/ 1017627 w 2034897"/>
              <a:gd name="connsiteY7" fmla="*/ 1385487 h 1682667"/>
              <a:gd name="connsiteX8" fmla="*/ 960477 w 2034897"/>
              <a:gd name="connsiteY8" fmla="*/ 1362627 h 1682667"/>
              <a:gd name="connsiteX9" fmla="*/ 891897 w 2034897"/>
              <a:gd name="connsiteY9" fmla="*/ 1339767 h 1682667"/>
              <a:gd name="connsiteX10" fmla="*/ 823317 w 2034897"/>
              <a:gd name="connsiteY10" fmla="*/ 1294047 h 1682667"/>
              <a:gd name="connsiteX11" fmla="*/ 754737 w 2034897"/>
              <a:gd name="connsiteY11" fmla="*/ 1259757 h 1682667"/>
              <a:gd name="connsiteX12" fmla="*/ 674727 w 2034897"/>
              <a:gd name="connsiteY12" fmla="*/ 1202607 h 1682667"/>
              <a:gd name="connsiteX13" fmla="*/ 583287 w 2034897"/>
              <a:gd name="connsiteY13" fmla="*/ 1122597 h 1682667"/>
              <a:gd name="connsiteX14" fmla="*/ 491847 w 2034897"/>
              <a:gd name="connsiteY14" fmla="*/ 985437 h 1682667"/>
              <a:gd name="connsiteX15" fmla="*/ 377547 w 2034897"/>
              <a:gd name="connsiteY15" fmla="*/ 848277 h 1682667"/>
              <a:gd name="connsiteX16" fmla="*/ 331827 w 2034897"/>
              <a:gd name="connsiteY16" fmla="*/ 745407 h 1682667"/>
              <a:gd name="connsiteX17" fmla="*/ 320397 w 2034897"/>
              <a:gd name="connsiteY17" fmla="*/ 711117 h 1682667"/>
              <a:gd name="connsiteX18" fmla="*/ 274677 w 2034897"/>
              <a:gd name="connsiteY18" fmla="*/ 619677 h 1682667"/>
              <a:gd name="connsiteX19" fmla="*/ 263247 w 2034897"/>
              <a:gd name="connsiteY19" fmla="*/ 551097 h 1682667"/>
              <a:gd name="connsiteX20" fmla="*/ 228957 w 2034897"/>
              <a:gd name="connsiteY20" fmla="*/ 516807 h 1682667"/>
              <a:gd name="connsiteX21" fmla="*/ 206097 w 2034897"/>
              <a:gd name="connsiteY21" fmla="*/ 436797 h 1682667"/>
              <a:gd name="connsiteX22" fmla="*/ 194667 w 2034897"/>
              <a:gd name="connsiteY22" fmla="*/ 288207 h 1682667"/>
              <a:gd name="connsiteX23" fmla="*/ 171807 w 2034897"/>
              <a:gd name="connsiteY23" fmla="*/ 219627 h 1682667"/>
              <a:gd name="connsiteX24" fmla="*/ 160377 w 2034897"/>
              <a:gd name="connsiteY24" fmla="*/ 185337 h 1682667"/>
              <a:gd name="connsiteX25" fmla="*/ 148947 w 2034897"/>
              <a:gd name="connsiteY25" fmla="*/ 2457 h 1682667"/>
              <a:gd name="connsiteX26" fmla="*/ 137517 w 2034897"/>
              <a:gd name="connsiteY26" fmla="*/ 36747 h 1682667"/>
              <a:gd name="connsiteX27" fmla="*/ 114657 w 2034897"/>
              <a:gd name="connsiteY27" fmla="*/ 116757 h 1682667"/>
              <a:gd name="connsiteX28" fmla="*/ 68937 w 2034897"/>
              <a:gd name="connsiteY28" fmla="*/ 185337 h 1682667"/>
              <a:gd name="connsiteX29" fmla="*/ 34647 w 2034897"/>
              <a:gd name="connsiteY29" fmla="*/ 265347 h 1682667"/>
              <a:gd name="connsiteX30" fmla="*/ 11787 w 2034897"/>
              <a:gd name="connsiteY30" fmla="*/ 333927 h 1682667"/>
              <a:gd name="connsiteX31" fmla="*/ 357 w 2034897"/>
              <a:gd name="connsiteY31" fmla="*/ 368217 h 1682667"/>
              <a:gd name="connsiteX32" fmla="*/ 34647 w 2034897"/>
              <a:gd name="connsiteY32" fmla="*/ 219627 h 1682667"/>
              <a:gd name="connsiteX33" fmla="*/ 46077 w 2034897"/>
              <a:gd name="connsiteY33" fmla="*/ 185337 h 1682667"/>
              <a:gd name="connsiteX34" fmla="*/ 114657 w 2034897"/>
              <a:gd name="connsiteY34" fmla="*/ 82467 h 1682667"/>
              <a:gd name="connsiteX35" fmla="*/ 137517 w 2034897"/>
              <a:gd name="connsiteY35" fmla="*/ 48177 h 1682667"/>
              <a:gd name="connsiteX36" fmla="*/ 148947 w 2034897"/>
              <a:gd name="connsiteY36" fmla="*/ 13887 h 1682667"/>
              <a:gd name="connsiteX37" fmla="*/ 183237 w 2034897"/>
              <a:gd name="connsiteY37" fmla="*/ 2457 h 1682667"/>
              <a:gd name="connsiteX38" fmla="*/ 228957 w 2034897"/>
              <a:gd name="connsiteY38" fmla="*/ 59607 h 1682667"/>
              <a:gd name="connsiteX39" fmla="*/ 263247 w 2034897"/>
              <a:gd name="connsiteY39" fmla="*/ 93897 h 1682667"/>
              <a:gd name="connsiteX40" fmla="*/ 308967 w 2034897"/>
              <a:gd name="connsiteY40" fmla="*/ 162477 h 1682667"/>
              <a:gd name="connsiteX41" fmla="*/ 331827 w 2034897"/>
              <a:gd name="connsiteY41" fmla="*/ 196767 h 1682667"/>
              <a:gd name="connsiteX42" fmla="*/ 343257 w 2034897"/>
              <a:gd name="connsiteY42" fmla="*/ 231057 h 1682667"/>
              <a:gd name="connsiteX43" fmla="*/ 377547 w 2034897"/>
              <a:gd name="connsiteY43" fmla="*/ 242487 h 1682667"/>
              <a:gd name="connsiteX44" fmla="*/ 400407 w 2034897"/>
              <a:gd name="connsiteY44" fmla="*/ 265347 h 1682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2034897" h="1682667">
                <a:moveTo>
                  <a:pt x="2034897" y="1682667"/>
                </a:moveTo>
                <a:cubicBezTo>
                  <a:pt x="1939647" y="1667427"/>
                  <a:pt x="1842036" y="1662956"/>
                  <a:pt x="1749147" y="1636947"/>
                </a:cubicBezTo>
                <a:cubicBezTo>
                  <a:pt x="1650359" y="1609286"/>
                  <a:pt x="1560720" y="1555088"/>
                  <a:pt x="1463397" y="1522647"/>
                </a:cubicBezTo>
                <a:cubicBezTo>
                  <a:pt x="1429107" y="1511217"/>
                  <a:pt x="1394214" y="1501458"/>
                  <a:pt x="1360527" y="1488357"/>
                </a:cubicBezTo>
                <a:cubicBezTo>
                  <a:pt x="1325554" y="1474757"/>
                  <a:pt x="1293042" y="1455126"/>
                  <a:pt x="1257657" y="1442637"/>
                </a:cubicBezTo>
                <a:cubicBezTo>
                  <a:pt x="1228030" y="1432180"/>
                  <a:pt x="1196246" y="1429017"/>
                  <a:pt x="1166217" y="1419777"/>
                </a:cubicBezTo>
                <a:cubicBezTo>
                  <a:pt x="1146607" y="1413743"/>
                  <a:pt x="1129059" y="1401531"/>
                  <a:pt x="1109067" y="1396917"/>
                </a:cubicBezTo>
                <a:cubicBezTo>
                  <a:pt x="1079136" y="1390010"/>
                  <a:pt x="1048107" y="1389297"/>
                  <a:pt x="1017627" y="1385487"/>
                </a:cubicBezTo>
                <a:cubicBezTo>
                  <a:pt x="998577" y="1377867"/>
                  <a:pt x="979759" y="1369639"/>
                  <a:pt x="960477" y="1362627"/>
                </a:cubicBezTo>
                <a:cubicBezTo>
                  <a:pt x="937831" y="1354392"/>
                  <a:pt x="913450" y="1350543"/>
                  <a:pt x="891897" y="1339767"/>
                </a:cubicBezTo>
                <a:cubicBezTo>
                  <a:pt x="867323" y="1327480"/>
                  <a:pt x="847891" y="1306334"/>
                  <a:pt x="823317" y="1294047"/>
                </a:cubicBezTo>
                <a:cubicBezTo>
                  <a:pt x="800457" y="1282617"/>
                  <a:pt x="777079" y="1272169"/>
                  <a:pt x="754737" y="1259757"/>
                </a:cubicBezTo>
                <a:cubicBezTo>
                  <a:pt x="730494" y="1246288"/>
                  <a:pt x="695524" y="1217462"/>
                  <a:pt x="674727" y="1202607"/>
                </a:cubicBezTo>
                <a:cubicBezTo>
                  <a:pt x="620762" y="1164061"/>
                  <a:pt x="644774" y="1190916"/>
                  <a:pt x="583287" y="1122597"/>
                </a:cubicBezTo>
                <a:cubicBezTo>
                  <a:pt x="505120" y="1035744"/>
                  <a:pt x="566365" y="1093826"/>
                  <a:pt x="491847" y="985437"/>
                </a:cubicBezTo>
                <a:cubicBezTo>
                  <a:pt x="435317" y="903212"/>
                  <a:pt x="430124" y="900854"/>
                  <a:pt x="377547" y="848277"/>
                </a:cubicBezTo>
                <a:cubicBezTo>
                  <a:pt x="355735" y="761030"/>
                  <a:pt x="381261" y="844276"/>
                  <a:pt x="331827" y="745407"/>
                </a:cubicBezTo>
                <a:cubicBezTo>
                  <a:pt x="326439" y="734631"/>
                  <a:pt x="325383" y="722085"/>
                  <a:pt x="320397" y="711117"/>
                </a:cubicBezTo>
                <a:cubicBezTo>
                  <a:pt x="306296" y="680094"/>
                  <a:pt x="274677" y="619677"/>
                  <a:pt x="274677" y="619677"/>
                </a:cubicBezTo>
                <a:cubicBezTo>
                  <a:pt x="270867" y="596817"/>
                  <a:pt x="272659" y="572275"/>
                  <a:pt x="263247" y="551097"/>
                </a:cubicBezTo>
                <a:cubicBezTo>
                  <a:pt x="256682" y="536326"/>
                  <a:pt x="237923" y="530257"/>
                  <a:pt x="228957" y="516807"/>
                </a:cubicBezTo>
                <a:cubicBezTo>
                  <a:pt x="222398" y="506968"/>
                  <a:pt x="207621" y="442894"/>
                  <a:pt x="206097" y="436797"/>
                </a:cubicBezTo>
                <a:cubicBezTo>
                  <a:pt x="202287" y="387267"/>
                  <a:pt x="202415" y="337275"/>
                  <a:pt x="194667" y="288207"/>
                </a:cubicBezTo>
                <a:cubicBezTo>
                  <a:pt x="190909" y="264405"/>
                  <a:pt x="179427" y="242487"/>
                  <a:pt x="171807" y="219627"/>
                </a:cubicBezTo>
                <a:lnTo>
                  <a:pt x="160377" y="185337"/>
                </a:lnTo>
                <a:cubicBezTo>
                  <a:pt x="156567" y="124377"/>
                  <a:pt x="158234" y="62826"/>
                  <a:pt x="148947" y="2457"/>
                </a:cubicBezTo>
                <a:cubicBezTo>
                  <a:pt x="147115" y="-9451"/>
                  <a:pt x="140827" y="25162"/>
                  <a:pt x="137517" y="36747"/>
                </a:cubicBezTo>
                <a:cubicBezTo>
                  <a:pt x="134035" y="48933"/>
                  <a:pt x="122717" y="102248"/>
                  <a:pt x="114657" y="116757"/>
                </a:cubicBezTo>
                <a:cubicBezTo>
                  <a:pt x="101314" y="140774"/>
                  <a:pt x="68937" y="185337"/>
                  <a:pt x="68937" y="185337"/>
                </a:cubicBezTo>
                <a:cubicBezTo>
                  <a:pt x="38701" y="306280"/>
                  <a:pt x="79752" y="163860"/>
                  <a:pt x="34647" y="265347"/>
                </a:cubicBezTo>
                <a:cubicBezTo>
                  <a:pt x="24860" y="287367"/>
                  <a:pt x="19407" y="311067"/>
                  <a:pt x="11787" y="333927"/>
                </a:cubicBezTo>
                <a:cubicBezTo>
                  <a:pt x="7977" y="345357"/>
                  <a:pt x="-2006" y="380031"/>
                  <a:pt x="357" y="368217"/>
                </a:cubicBezTo>
                <a:cubicBezTo>
                  <a:pt x="9424" y="322881"/>
                  <a:pt x="20861" y="260985"/>
                  <a:pt x="34647" y="219627"/>
                </a:cubicBezTo>
                <a:cubicBezTo>
                  <a:pt x="38457" y="208197"/>
                  <a:pt x="40226" y="195869"/>
                  <a:pt x="46077" y="185337"/>
                </a:cubicBezTo>
                <a:lnTo>
                  <a:pt x="114657" y="82467"/>
                </a:lnTo>
                <a:cubicBezTo>
                  <a:pt x="122277" y="71037"/>
                  <a:pt x="133173" y="61209"/>
                  <a:pt x="137517" y="48177"/>
                </a:cubicBezTo>
                <a:cubicBezTo>
                  <a:pt x="141327" y="36747"/>
                  <a:pt x="140428" y="22406"/>
                  <a:pt x="148947" y="13887"/>
                </a:cubicBezTo>
                <a:cubicBezTo>
                  <a:pt x="157466" y="5368"/>
                  <a:pt x="171807" y="6267"/>
                  <a:pt x="183237" y="2457"/>
                </a:cubicBezTo>
                <a:cubicBezTo>
                  <a:pt x="259925" y="53582"/>
                  <a:pt x="184790" y="-6644"/>
                  <a:pt x="228957" y="59607"/>
                </a:cubicBezTo>
                <a:cubicBezTo>
                  <a:pt x="237923" y="73057"/>
                  <a:pt x="253323" y="81138"/>
                  <a:pt x="263247" y="93897"/>
                </a:cubicBezTo>
                <a:cubicBezTo>
                  <a:pt x="280115" y="115584"/>
                  <a:pt x="293727" y="139617"/>
                  <a:pt x="308967" y="162477"/>
                </a:cubicBezTo>
                <a:cubicBezTo>
                  <a:pt x="316587" y="173907"/>
                  <a:pt x="327483" y="183735"/>
                  <a:pt x="331827" y="196767"/>
                </a:cubicBezTo>
                <a:cubicBezTo>
                  <a:pt x="335637" y="208197"/>
                  <a:pt x="334738" y="222538"/>
                  <a:pt x="343257" y="231057"/>
                </a:cubicBezTo>
                <a:cubicBezTo>
                  <a:pt x="351776" y="239576"/>
                  <a:pt x="367216" y="236288"/>
                  <a:pt x="377547" y="242487"/>
                </a:cubicBezTo>
                <a:cubicBezTo>
                  <a:pt x="386788" y="248031"/>
                  <a:pt x="392787" y="257727"/>
                  <a:pt x="400407" y="265347"/>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reeform 10"/>
          <p:cNvSpPr/>
          <p:nvPr/>
        </p:nvSpPr>
        <p:spPr>
          <a:xfrm>
            <a:off x="5452110" y="3726180"/>
            <a:ext cx="742950" cy="1074420"/>
          </a:xfrm>
          <a:custGeom>
            <a:avLst/>
            <a:gdLst>
              <a:gd name="connsiteX0" fmla="*/ 0 w 742950"/>
              <a:gd name="connsiteY0" fmla="*/ 422910 h 1074420"/>
              <a:gd name="connsiteX1" fmla="*/ 11430 w 742950"/>
              <a:gd name="connsiteY1" fmla="*/ 342900 h 1074420"/>
              <a:gd name="connsiteX2" fmla="*/ 45720 w 742950"/>
              <a:gd name="connsiteY2" fmla="*/ 297180 h 1074420"/>
              <a:gd name="connsiteX3" fmla="*/ 68580 w 742950"/>
              <a:gd name="connsiteY3" fmla="*/ 262890 h 1074420"/>
              <a:gd name="connsiteX4" fmla="*/ 102870 w 742950"/>
              <a:gd name="connsiteY4" fmla="*/ 228600 h 1074420"/>
              <a:gd name="connsiteX5" fmla="*/ 137160 w 742950"/>
              <a:gd name="connsiteY5" fmla="*/ 171450 h 1074420"/>
              <a:gd name="connsiteX6" fmla="*/ 171450 w 742950"/>
              <a:gd name="connsiteY6" fmla="*/ 148590 h 1074420"/>
              <a:gd name="connsiteX7" fmla="*/ 240030 w 742950"/>
              <a:gd name="connsiteY7" fmla="*/ 80010 h 1074420"/>
              <a:gd name="connsiteX8" fmla="*/ 308610 w 742950"/>
              <a:gd name="connsiteY8" fmla="*/ 34290 h 1074420"/>
              <a:gd name="connsiteX9" fmla="*/ 411480 w 742950"/>
              <a:gd name="connsiteY9" fmla="*/ 0 h 1074420"/>
              <a:gd name="connsiteX10" fmla="*/ 651510 w 742950"/>
              <a:gd name="connsiteY10" fmla="*/ 34290 h 1074420"/>
              <a:gd name="connsiteX11" fmla="*/ 685800 w 742950"/>
              <a:gd name="connsiteY11" fmla="*/ 57150 h 1074420"/>
              <a:gd name="connsiteX12" fmla="*/ 708660 w 742950"/>
              <a:gd name="connsiteY12" fmla="*/ 91440 h 1074420"/>
              <a:gd name="connsiteX13" fmla="*/ 720090 w 742950"/>
              <a:gd name="connsiteY13" fmla="*/ 137160 h 1074420"/>
              <a:gd name="connsiteX14" fmla="*/ 742950 w 742950"/>
              <a:gd name="connsiteY14" fmla="*/ 182880 h 1074420"/>
              <a:gd name="connsiteX15" fmla="*/ 720090 w 742950"/>
              <a:gd name="connsiteY15" fmla="*/ 388620 h 1074420"/>
              <a:gd name="connsiteX16" fmla="*/ 628650 w 742950"/>
              <a:gd name="connsiteY16" fmla="*/ 468630 h 1074420"/>
              <a:gd name="connsiteX17" fmla="*/ 594360 w 742950"/>
              <a:gd name="connsiteY17" fmla="*/ 491490 h 1074420"/>
              <a:gd name="connsiteX18" fmla="*/ 560070 w 742950"/>
              <a:gd name="connsiteY18" fmla="*/ 502920 h 1074420"/>
              <a:gd name="connsiteX19" fmla="*/ 491490 w 742950"/>
              <a:gd name="connsiteY19" fmla="*/ 560070 h 1074420"/>
              <a:gd name="connsiteX20" fmla="*/ 422910 w 742950"/>
              <a:gd name="connsiteY20" fmla="*/ 628650 h 1074420"/>
              <a:gd name="connsiteX21" fmla="*/ 400050 w 742950"/>
              <a:gd name="connsiteY21" fmla="*/ 720090 h 1074420"/>
              <a:gd name="connsiteX22" fmla="*/ 388620 w 742950"/>
              <a:gd name="connsiteY22" fmla="*/ 765810 h 1074420"/>
              <a:gd name="connsiteX23" fmla="*/ 377190 w 742950"/>
              <a:gd name="connsiteY23" fmla="*/ 800100 h 1074420"/>
              <a:gd name="connsiteX24" fmla="*/ 434340 w 742950"/>
              <a:gd name="connsiteY24" fmla="*/ 1062990 h 1074420"/>
              <a:gd name="connsiteX25" fmla="*/ 445770 w 742950"/>
              <a:gd name="connsiteY25" fmla="*/ 1074420 h 1074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42950" h="1074420">
                <a:moveTo>
                  <a:pt x="0" y="422910"/>
                </a:moveTo>
                <a:cubicBezTo>
                  <a:pt x="3810" y="396240"/>
                  <a:pt x="2223" y="368219"/>
                  <a:pt x="11430" y="342900"/>
                </a:cubicBezTo>
                <a:cubicBezTo>
                  <a:pt x="17940" y="324997"/>
                  <a:pt x="34647" y="312682"/>
                  <a:pt x="45720" y="297180"/>
                </a:cubicBezTo>
                <a:cubicBezTo>
                  <a:pt x="53705" y="286002"/>
                  <a:pt x="59786" y="273443"/>
                  <a:pt x="68580" y="262890"/>
                </a:cubicBezTo>
                <a:cubicBezTo>
                  <a:pt x="78928" y="250472"/>
                  <a:pt x="93171" y="241532"/>
                  <a:pt x="102870" y="228600"/>
                </a:cubicBezTo>
                <a:cubicBezTo>
                  <a:pt x="116200" y="210827"/>
                  <a:pt x="122702" y="188318"/>
                  <a:pt x="137160" y="171450"/>
                </a:cubicBezTo>
                <a:cubicBezTo>
                  <a:pt x="146100" y="161020"/>
                  <a:pt x="161183" y="157716"/>
                  <a:pt x="171450" y="148590"/>
                </a:cubicBezTo>
                <a:cubicBezTo>
                  <a:pt x="195613" y="127112"/>
                  <a:pt x="213131" y="97943"/>
                  <a:pt x="240030" y="80010"/>
                </a:cubicBezTo>
                <a:cubicBezTo>
                  <a:pt x="262890" y="64770"/>
                  <a:pt x="283101" y="44494"/>
                  <a:pt x="308610" y="34290"/>
                </a:cubicBezTo>
                <a:cubicBezTo>
                  <a:pt x="380345" y="5596"/>
                  <a:pt x="345855" y="16406"/>
                  <a:pt x="411480" y="0"/>
                </a:cubicBezTo>
                <a:cubicBezTo>
                  <a:pt x="567748" y="9192"/>
                  <a:pt x="562215" y="-16736"/>
                  <a:pt x="651510" y="34290"/>
                </a:cubicBezTo>
                <a:cubicBezTo>
                  <a:pt x="663437" y="41106"/>
                  <a:pt x="674370" y="49530"/>
                  <a:pt x="685800" y="57150"/>
                </a:cubicBezTo>
                <a:cubicBezTo>
                  <a:pt x="693420" y="68580"/>
                  <a:pt x="703249" y="78814"/>
                  <a:pt x="708660" y="91440"/>
                </a:cubicBezTo>
                <a:cubicBezTo>
                  <a:pt x="714848" y="105879"/>
                  <a:pt x="714574" y="122451"/>
                  <a:pt x="720090" y="137160"/>
                </a:cubicBezTo>
                <a:cubicBezTo>
                  <a:pt x="726073" y="153114"/>
                  <a:pt x="735330" y="167640"/>
                  <a:pt x="742950" y="182880"/>
                </a:cubicBezTo>
                <a:cubicBezTo>
                  <a:pt x="741522" y="204301"/>
                  <a:pt x="747360" y="334080"/>
                  <a:pt x="720090" y="388620"/>
                </a:cubicBezTo>
                <a:cubicBezTo>
                  <a:pt x="696278" y="436245"/>
                  <a:pt x="680085" y="434340"/>
                  <a:pt x="628650" y="468630"/>
                </a:cubicBezTo>
                <a:cubicBezTo>
                  <a:pt x="617220" y="476250"/>
                  <a:pt x="607392" y="487146"/>
                  <a:pt x="594360" y="491490"/>
                </a:cubicBezTo>
                <a:cubicBezTo>
                  <a:pt x="582930" y="495300"/>
                  <a:pt x="570846" y="497532"/>
                  <a:pt x="560070" y="502920"/>
                </a:cubicBezTo>
                <a:cubicBezTo>
                  <a:pt x="517502" y="524204"/>
                  <a:pt x="529408" y="528472"/>
                  <a:pt x="491490" y="560070"/>
                </a:cubicBezTo>
                <a:cubicBezTo>
                  <a:pt x="424636" y="615782"/>
                  <a:pt x="488620" y="541037"/>
                  <a:pt x="422910" y="628650"/>
                </a:cubicBezTo>
                <a:lnTo>
                  <a:pt x="400050" y="720090"/>
                </a:lnTo>
                <a:cubicBezTo>
                  <a:pt x="396240" y="735330"/>
                  <a:pt x="393588" y="750907"/>
                  <a:pt x="388620" y="765810"/>
                </a:cubicBezTo>
                <a:lnTo>
                  <a:pt x="377190" y="800100"/>
                </a:lnTo>
                <a:cubicBezTo>
                  <a:pt x="384203" y="919326"/>
                  <a:pt x="355183" y="983833"/>
                  <a:pt x="434340" y="1062990"/>
                </a:cubicBezTo>
                <a:lnTo>
                  <a:pt x="445770" y="1074420"/>
                </a:ln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Freeform 11"/>
          <p:cNvSpPr/>
          <p:nvPr/>
        </p:nvSpPr>
        <p:spPr>
          <a:xfrm>
            <a:off x="5861162" y="4955741"/>
            <a:ext cx="59924" cy="63762"/>
          </a:xfrm>
          <a:custGeom>
            <a:avLst/>
            <a:gdLst>
              <a:gd name="connsiteX0" fmla="*/ 59578 w 59924"/>
              <a:gd name="connsiteY0" fmla="*/ 62029 h 63762"/>
              <a:gd name="connsiteX1" fmla="*/ 25288 w 59924"/>
              <a:gd name="connsiteY1" fmla="*/ 50599 h 63762"/>
              <a:gd name="connsiteX2" fmla="*/ 2428 w 59924"/>
              <a:gd name="connsiteY2" fmla="*/ 16309 h 63762"/>
              <a:gd name="connsiteX3" fmla="*/ 59578 w 59924"/>
              <a:gd name="connsiteY3" fmla="*/ 62029 h 63762"/>
            </a:gdLst>
            <a:ahLst/>
            <a:cxnLst>
              <a:cxn ang="0">
                <a:pos x="connsiteX0" y="connsiteY0"/>
              </a:cxn>
              <a:cxn ang="0">
                <a:pos x="connsiteX1" y="connsiteY1"/>
              </a:cxn>
              <a:cxn ang="0">
                <a:pos x="connsiteX2" y="connsiteY2"/>
              </a:cxn>
              <a:cxn ang="0">
                <a:pos x="connsiteX3" y="connsiteY3"/>
              </a:cxn>
            </a:cxnLst>
            <a:rect l="l" t="t" r="r" b="b"/>
            <a:pathLst>
              <a:path w="59924" h="63762">
                <a:moveTo>
                  <a:pt x="59578" y="62029"/>
                </a:moveTo>
                <a:cubicBezTo>
                  <a:pt x="63388" y="67744"/>
                  <a:pt x="34696" y="58125"/>
                  <a:pt x="25288" y="50599"/>
                </a:cubicBezTo>
                <a:cubicBezTo>
                  <a:pt x="14561" y="42017"/>
                  <a:pt x="-7286" y="26023"/>
                  <a:pt x="2428" y="16309"/>
                </a:cubicBezTo>
                <a:cubicBezTo>
                  <a:pt x="55540" y="-36803"/>
                  <a:pt x="55768" y="56314"/>
                  <a:pt x="59578" y="62029"/>
                </a:cubicBezTo>
                <a:close/>
              </a:path>
            </a:pathLst>
          </a:custGeom>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Freeform 12"/>
          <p:cNvSpPr/>
          <p:nvPr/>
        </p:nvSpPr>
        <p:spPr>
          <a:xfrm>
            <a:off x="6625109" y="3737610"/>
            <a:ext cx="85741" cy="1120140"/>
          </a:xfrm>
          <a:custGeom>
            <a:avLst/>
            <a:gdLst>
              <a:gd name="connsiteX0" fmla="*/ 15721 w 85741"/>
              <a:gd name="connsiteY0" fmla="*/ 0 h 1120140"/>
              <a:gd name="connsiteX1" fmla="*/ 15721 w 85741"/>
              <a:gd name="connsiteY1" fmla="*/ 365760 h 1120140"/>
              <a:gd name="connsiteX2" fmla="*/ 38581 w 85741"/>
              <a:gd name="connsiteY2" fmla="*/ 445770 h 1120140"/>
              <a:gd name="connsiteX3" fmla="*/ 61441 w 85741"/>
              <a:gd name="connsiteY3" fmla="*/ 537210 h 1120140"/>
              <a:gd name="connsiteX4" fmla="*/ 84301 w 85741"/>
              <a:gd name="connsiteY4" fmla="*/ 662940 h 1120140"/>
              <a:gd name="connsiteX5" fmla="*/ 84301 w 85741"/>
              <a:gd name="connsiteY5" fmla="*/ 1120140 h 1120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41" h="1120140">
                <a:moveTo>
                  <a:pt x="15721" y="0"/>
                </a:moveTo>
                <a:cubicBezTo>
                  <a:pt x="-7464" y="162295"/>
                  <a:pt x="-2894" y="95846"/>
                  <a:pt x="15721" y="365760"/>
                </a:cubicBezTo>
                <a:cubicBezTo>
                  <a:pt x="17478" y="391241"/>
                  <a:pt x="31843" y="421065"/>
                  <a:pt x="38581" y="445770"/>
                </a:cubicBezTo>
                <a:cubicBezTo>
                  <a:pt x="46848" y="476081"/>
                  <a:pt x="53821" y="506730"/>
                  <a:pt x="61441" y="537210"/>
                </a:cubicBezTo>
                <a:cubicBezTo>
                  <a:pt x="72000" y="579447"/>
                  <a:pt x="83349" y="618175"/>
                  <a:pt x="84301" y="662940"/>
                </a:cubicBezTo>
                <a:cubicBezTo>
                  <a:pt x="87543" y="815306"/>
                  <a:pt x="84301" y="967740"/>
                  <a:pt x="84301" y="112014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reeform 13"/>
          <p:cNvSpPr/>
          <p:nvPr/>
        </p:nvSpPr>
        <p:spPr>
          <a:xfrm>
            <a:off x="6675120" y="5026031"/>
            <a:ext cx="68924" cy="73516"/>
          </a:xfrm>
          <a:custGeom>
            <a:avLst/>
            <a:gdLst>
              <a:gd name="connsiteX0" fmla="*/ 45720 w 68924"/>
              <a:gd name="connsiteY0" fmla="*/ 3169 h 73516"/>
              <a:gd name="connsiteX1" fmla="*/ 68580 w 68924"/>
              <a:gd name="connsiteY1" fmla="*/ 60319 h 73516"/>
              <a:gd name="connsiteX2" fmla="*/ 0 w 68924"/>
              <a:gd name="connsiteY2" fmla="*/ 60319 h 73516"/>
              <a:gd name="connsiteX3" fmla="*/ 11430 w 68924"/>
              <a:gd name="connsiteY3" fmla="*/ 3169 h 73516"/>
              <a:gd name="connsiteX4" fmla="*/ 45720 w 68924"/>
              <a:gd name="connsiteY4" fmla="*/ 14599 h 73516"/>
              <a:gd name="connsiteX5" fmla="*/ 45720 w 68924"/>
              <a:gd name="connsiteY5" fmla="*/ 3169 h 73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924" h="73516">
                <a:moveTo>
                  <a:pt x="45720" y="3169"/>
                </a:moveTo>
                <a:cubicBezTo>
                  <a:pt x="49530" y="10789"/>
                  <a:pt x="71953" y="40081"/>
                  <a:pt x="68580" y="60319"/>
                </a:cubicBezTo>
                <a:cubicBezTo>
                  <a:pt x="63767" y="89195"/>
                  <a:pt x="4813" y="61923"/>
                  <a:pt x="0" y="60319"/>
                </a:cubicBezTo>
                <a:cubicBezTo>
                  <a:pt x="3810" y="41269"/>
                  <a:pt x="-2307" y="16906"/>
                  <a:pt x="11430" y="3169"/>
                </a:cubicBezTo>
                <a:cubicBezTo>
                  <a:pt x="19949" y="-5350"/>
                  <a:pt x="38491" y="4960"/>
                  <a:pt x="45720" y="14599"/>
                </a:cubicBezTo>
                <a:cubicBezTo>
                  <a:pt x="52578" y="23743"/>
                  <a:pt x="41910" y="-4451"/>
                  <a:pt x="45720" y="3169"/>
                </a:cubicBezTo>
                <a:close/>
              </a:path>
            </a:pathLst>
          </a:custGeom>
          <a:solidFill>
            <a:srgbClr val="C00000"/>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46309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The axiom of choice (AC)</a:t>
            </a:r>
          </a:p>
        </p:txBody>
      </p:sp>
      <p:sp>
        <p:nvSpPr>
          <p:cNvPr id="3" name="Content Placeholder 2"/>
          <p:cNvSpPr>
            <a:spLocks noGrp="1"/>
          </p:cNvSpPr>
          <p:nvPr>
            <p:ph idx="1"/>
          </p:nvPr>
        </p:nvSpPr>
        <p:spPr/>
        <p:txBody>
          <a:bodyPr/>
          <a:lstStyle/>
          <a:p>
            <a:pPr marL="0" indent="0">
              <a:buNone/>
            </a:pPr>
            <a:r>
              <a:rPr lang="en-GB" sz="3600" i="1" dirty="0"/>
              <a:t>Given any collection of sets, each containing at least one object, it is possible to make a selection of exactly one object from each set, even if the collection is infinite.</a:t>
            </a:r>
          </a:p>
          <a:p>
            <a:r>
              <a:rPr lang="en-GB" dirty="0"/>
              <a:t>Axioms of mathematics are the building blocks of sets.</a:t>
            </a:r>
          </a:p>
          <a:p>
            <a:r>
              <a:rPr lang="en-GB" dirty="0"/>
              <a:t>AC stands out because it doesn’t say which members are in the resultant set.</a:t>
            </a:r>
          </a:p>
        </p:txBody>
      </p:sp>
    </p:spTree>
    <p:extLst>
      <p:ext uri="{BB962C8B-B14F-4D97-AF65-F5344CB8AC3E}">
        <p14:creationId xmlns:p14="http://schemas.microsoft.com/office/powerpoint/2010/main" val="39403036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Why can’t we know what the pieces are?</a:t>
            </a:r>
          </a:p>
        </p:txBody>
      </p:sp>
      <p:sp>
        <p:nvSpPr>
          <p:cNvPr id="3" name="Content Placeholder 2"/>
          <p:cNvSpPr>
            <a:spLocks noGrp="1"/>
          </p:cNvSpPr>
          <p:nvPr>
            <p:ph idx="1"/>
          </p:nvPr>
        </p:nvSpPr>
        <p:spPr/>
        <p:txBody>
          <a:bodyPr/>
          <a:lstStyle/>
          <a:p>
            <a:r>
              <a:rPr lang="en-GB" dirty="0"/>
              <a:t>Any proof of the paradox </a:t>
            </a:r>
            <a:r>
              <a:rPr lang="en-GB" i="1" dirty="0"/>
              <a:t>must</a:t>
            </a:r>
            <a:r>
              <a:rPr lang="en-GB" dirty="0"/>
              <a:t> use the axiom of choice.</a:t>
            </a:r>
          </a:p>
          <a:p>
            <a:r>
              <a:rPr lang="en-GB" dirty="0"/>
              <a:t>So if you knew what the pieces were, you’d be able to show the paradox without AC!</a:t>
            </a:r>
          </a:p>
          <a:p>
            <a:endParaRPr lang="en-GB" dirty="0"/>
          </a:p>
        </p:txBody>
      </p:sp>
    </p:spTree>
    <p:extLst>
      <p:ext uri="{BB962C8B-B14F-4D97-AF65-F5344CB8AC3E}">
        <p14:creationId xmlns:p14="http://schemas.microsoft.com/office/powerpoint/2010/main" val="208752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The theorem</a:t>
            </a:r>
          </a:p>
        </p:txBody>
      </p:sp>
      <p:sp>
        <p:nvSpPr>
          <p:cNvPr id="3" name="Content Placeholder 2"/>
          <p:cNvSpPr>
            <a:spLocks noGrp="1"/>
          </p:cNvSpPr>
          <p:nvPr>
            <p:ph idx="1"/>
          </p:nvPr>
        </p:nvSpPr>
        <p:spPr/>
        <p:txBody>
          <a:bodyPr>
            <a:normAutofit/>
          </a:bodyPr>
          <a:lstStyle/>
          <a:p>
            <a:pPr marL="0" indent="0">
              <a:buNone/>
            </a:pPr>
            <a:r>
              <a:rPr lang="en-GB" sz="3600" i="1" dirty="0"/>
              <a:t>There exists a way to divide a sphere into a finite number of pieces and rearrange those pieces into two spheres, both of which are the same size as the original.</a:t>
            </a:r>
          </a:p>
        </p:txBody>
      </p:sp>
      <p:pic>
        <p:nvPicPr>
          <p:cNvPr id="5" name="Picture 4"/>
          <p:cNvPicPr>
            <a:picLocks noChangeAspect="1"/>
          </p:cNvPicPr>
          <p:nvPr/>
        </p:nvPicPr>
        <p:blipFill>
          <a:blip r:embed="rId3"/>
          <a:stretch>
            <a:fillRect/>
          </a:stretch>
        </p:blipFill>
        <p:spPr>
          <a:xfrm>
            <a:off x="850582" y="3889110"/>
            <a:ext cx="10503218" cy="2399612"/>
          </a:xfrm>
          <a:prstGeom prst="rect">
            <a:avLst/>
          </a:prstGeom>
        </p:spPr>
      </p:pic>
    </p:spTree>
    <p:extLst>
      <p:ext uri="{BB962C8B-B14F-4D97-AF65-F5344CB8AC3E}">
        <p14:creationId xmlns:p14="http://schemas.microsoft.com/office/powerpoint/2010/main" val="3101334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Concluding one-liners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GB" dirty="0"/>
                  <a:t>The original paradox can be done in as few as five pieces.</a:t>
                </a:r>
              </a:p>
              <a:p>
                <a:r>
                  <a:rPr lang="en-GB" dirty="0"/>
                  <a:t>The pieces aren’t necessarily connected.</a:t>
                </a:r>
              </a:p>
              <a:p>
                <a:r>
                  <a:rPr lang="en-GB" dirty="0"/>
                  <a:t>The paradox can be done in </a:t>
                </a:r>
                <a14:m>
                  <m:oMath xmlns:m="http://schemas.openxmlformats.org/officeDocument/2006/math">
                    <m:r>
                      <a:rPr lang="en-GB" i="1">
                        <a:latin typeface="Cambria Math" panose="02040503050406030204" pitchFamily="18" charset="0"/>
                      </a:rPr>
                      <m:t>𝑛</m:t>
                    </m:r>
                  </m:oMath>
                </a14:m>
                <a:r>
                  <a:rPr lang="en-GB" dirty="0"/>
                  <a:t> dimensions, </a:t>
                </a:r>
                <a14:m>
                  <m:oMath xmlns:m="http://schemas.openxmlformats.org/officeDocument/2006/math">
                    <m:r>
                      <a:rPr lang="en-GB" b="0" i="1" smtClean="0">
                        <a:latin typeface="Cambria Math" panose="02040503050406030204" pitchFamily="18" charset="0"/>
                      </a:rPr>
                      <m:t>𝑛</m:t>
                    </m:r>
                    <m:r>
                      <a:rPr lang="en-GB" i="1">
                        <a:latin typeface="Cambria Math" panose="02040503050406030204" pitchFamily="18" charset="0"/>
                      </a:rPr>
                      <m:t>≥</m:t>
                    </m:r>
                    <m:r>
                      <a:rPr lang="en-GB" b="0" i="1" smtClean="0">
                        <a:latin typeface="Cambria Math" panose="02040503050406030204" pitchFamily="18" charset="0"/>
                      </a:rPr>
                      <m:t>2</m:t>
                    </m:r>
                  </m:oMath>
                </a14:m>
                <a:r>
                  <a:rPr lang="en-GB" i="1" dirty="0"/>
                  <a:t>.</a:t>
                </a:r>
              </a:p>
              <a:p>
                <a:r>
                  <a:rPr lang="en-GB" dirty="0"/>
                  <a:t>It can be extended to solid balls and even arbitrary shapes.</a:t>
                </a:r>
              </a:p>
              <a:p>
                <a:r>
                  <a:rPr lang="en-GB" dirty="0"/>
                  <a:t>For solid shapes, the pieces can still move smoothly without collision.</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043" t="-2241" r="-58"/>
                </a:stretch>
              </a:blipFill>
            </p:spPr>
            <p:txBody>
              <a:bodyPr/>
              <a:lstStyle/>
              <a:p>
                <a:r>
                  <a:rPr lang="en-GB">
                    <a:noFill/>
                  </a:rPr>
                  <a:t> </a:t>
                </a:r>
              </a:p>
            </p:txBody>
          </p:sp>
        </mc:Fallback>
      </mc:AlternateContent>
    </p:spTree>
    <p:extLst>
      <p:ext uri="{BB962C8B-B14F-4D97-AF65-F5344CB8AC3E}">
        <p14:creationId xmlns:p14="http://schemas.microsoft.com/office/powerpoint/2010/main" val="66380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ie 16"/>
          <p:cNvSpPr/>
          <p:nvPr/>
        </p:nvSpPr>
        <p:spPr>
          <a:xfrm>
            <a:off x="594360" y="284480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a:t>
            </a:r>
          </a:p>
        </p:txBody>
      </p:sp>
      <p:sp>
        <p:nvSpPr>
          <p:cNvPr id="18" name="Pie 17"/>
          <p:cNvSpPr/>
          <p:nvPr/>
        </p:nvSpPr>
        <p:spPr>
          <a:xfrm>
            <a:off x="594360" y="284480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TextBox 18"/>
          <p:cNvSpPr txBox="1"/>
          <p:nvPr/>
        </p:nvSpPr>
        <p:spPr>
          <a:xfrm>
            <a:off x="963516" y="4866640"/>
            <a:ext cx="1269707"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1</a:t>
            </a:r>
          </a:p>
        </p:txBody>
      </p:sp>
    </p:spTree>
    <p:extLst>
      <p:ext uri="{BB962C8B-B14F-4D97-AF65-F5344CB8AC3E}">
        <p14:creationId xmlns:p14="http://schemas.microsoft.com/office/powerpoint/2010/main" val="522011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Pie 17"/>
          <p:cNvSpPr/>
          <p:nvPr/>
        </p:nvSpPr>
        <p:spPr>
          <a:xfrm>
            <a:off x="594360" y="284480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 name="Pie 16"/>
          <p:cNvSpPr/>
          <p:nvPr/>
        </p:nvSpPr>
        <p:spPr>
          <a:xfrm>
            <a:off x="594360" y="284480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a:t>
            </a:r>
          </a:p>
        </p:txBody>
      </p:sp>
    </p:spTree>
    <p:extLst>
      <p:ext uri="{BB962C8B-B14F-4D97-AF65-F5344CB8AC3E}">
        <p14:creationId xmlns:p14="http://schemas.microsoft.com/office/powerpoint/2010/main" val="1300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path" presetSubtype="0" accel="50000" decel="50000" fill="hold" grpId="0" nodeType="withEffect">
                                  <p:stCondLst>
                                    <p:cond delay="0"/>
                                  </p:stCondLst>
                                  <p:childTnLst>
                                    <p:animMotion origin="layout" path="M -3.95833E-6 -1.11111E-6 L 0.19493 -1.11111E-6 C 0.2823 -1.11111E-6 0.38998 -0.02616 0.38998 -0.04722 L 0.38998 -0.09421 " pathEditMode="relative" rAng="0" ptsTypes="AAAA">
                                      <p:cBhvr>
                                        <p:cTn id="6" dur="1500" fill="hold"/>
                                        <p:tgtEl>
                                          <p:spTgt spid="18"/>
                                        </p:tgtEl>
                                        <p:attrNameLst>
                                          <p:attrName>ppt_x</p:attrName>
                                          <p:attrName>ppt_y</p:attrName>
                                        </p:attrNameLst>
                                      </p:cBhvr>
                                      <p:rCtr x="19492" y="-4722"/>
                                    </p:animMotion>
                                  </p:childTnLst>
                                </p:cTn>
                              </p:par>
                              <p:par>
                                <p:cTn id="7" presetID="50" presetClass="path" presetSubtype="0" accel="50000" decel="50000" fill="hold" grpId="0" nodeType="withEffect">
                                  <p:stCondLst>
                                    <p:cond delay="0"/>
                                  </p:stCondLst>
                                  <p:childTnLst>
                                    <p:animMotion origin="layout" path="M -3.95833E-6 -1.11111E-6 L 0.13412 -1.11111E-6 C 0.19427 -1.11111E-6 0.26836 0.06227 0.26836 0.11296 L 0.26836 0.22593 " pathEditMode="relative" rAng="0" ptsTypes="AAAA">
                                      <p:cBhvr>
                                        <p:cTn id="8" dur="1500" fill="hold"/>
                                        <p:tgtEl>
                                          <p:spTgt spid="17"/>
                                        </p:tgtEl>
                                        <p:attrNameLst>
                                          <p:attrName>ppt_x</p:attrName>
                                          <p:attrName>ppt_y</p:attrName>
                                        </p:attrNameLst>
                                      </p:cBhvr>
                                      <p:rCtr x="13411" y="1129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a:t>
            </a:r>
          </a:p>
        </p:txBody>
      </p:sp>
      <p:sp>
        <p:nvSpPr>
          <p:cNvPr id="6" name="Pie 5"/>
          <p:cNvSpPr/>
          <p:nvPr/>
        </p:nvSpPr>
        <p:spPr>
          <a:xfrm>
            <a:off x="3865880" y="438912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Pie 6"/>
          <p:cNvSpPr/>
          <p:nvPr/>
        </p:nvSpPr>
        <p:spPr>
          <a:xfrm>
            <a:off x="5350510" y="219456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8" name="TextBox 7"/>
          <p:cNvSpPr txBox="1"/>
          <p:nvPr/>
        </p:nvSpPr>
        <p:spPr>
          <a:xfrm>
            <a:off x="6063836" y="3159760"/>
            <a:ext cx="1574277"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0.25</a:t>
            </a:r>
          </a:p>
        </p:txBody>
      </p:sp>
      <p:sp>
        <p:nvSpPr>
          <p:cNvPr id="9" name="TextBox 8"/>
          <p:cNvSpPr txBox="1"/>
          <p:nvPr/>
        </p:nvSpPr>
        <p:spPr>
          <a:xfrm>
            <a:off x="5522198" y="6042858"/>
            <a:ext cx="1574277"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0.75</a:t>
            </a:r>
          </a:p>
        </p:txBody>
      </p:sp>
    </p:spTree>
    <p:extLst>
      <p:ext uri="{BB962C8B-B14F-4D97-AF65-F5344CB8AC3E}">
        <p14:creationId xmlns:p14="http://schemas.microsoft.com/office/powerpoint/2010/main" val="1148249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a:t>
            </a:r>
          </a:p>
        </p:txBody>
      </p:sp>
      <p:sp>
        <p:nvSpPr>
          <p:cNvPr id="6" name="Pie 5"/>
          <p:cNvSpPr/>
          <p:nvPr/>
        </p:nvSpPr>
        <p:spPr>
          <a:xfrm>
            <a:off x="3865880" y="438912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Pie 6"/>
          <p:cNvSpPr/>
          <p:nvPr/>
        </p:nvSpPr>
        <p:spPr>
          <a:xfrm>
            <a:off x="5339080" y="219456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282904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path" presetSubtype="0" accel="50000" decel="50000" fill="hold" grpId="0" nodeType="withEffect">
                                  <p:stCondLst>
                                    <p:cond delay="0"/>
                                  </p:stCondLst>
                                  <p:childTnLst>
                                    <p:animMotion origin="layout" path="M 3.33333E-6 -3.7037E-6 L 0.125 -3.7037E-6 C 0.18099 -3.7037E-6 0.25 0.06899 0.25 0.125 L 0.25 0.25 " pathEditMode="relative" rAng="0" ptsTypes="AAAA">
                                      <p:cBhvr>
                                        <p:cTn id="6" dur="1500" fill="hold"/>
                                        <p:tgtEl>
                                          <p:spTgt spid="7"/>
                                        </p:tgtEl>
                                        <p:attrNameLst>
                                          <p:attrName>ppt_x</p:attrName>
                                          <p:attrName>ppt_y</p:attrName>
                                        </p:attrNameLst>
                                      </p:cBhvr>
                                      <p:rCtr x="12500" y="12500"/>
                                    </p:animMotion>
                                  </p:childTnLst>
                                </p:cTn>
                              </p:par>
                              <p:par>
                                <p:cTn id="7" presetID="42" presetClass="path" presetSubtype="0" accel="50000" decel="50000" fill="hold" grpId="0" nodeType="withEffect">
                                  <p:stCondLst>
                                    <p:cond delay="0"/>
                                  </p:stCondLst>
                                  <p:childTnLst>
                                    <p:animMotion origin="layout" path="M -3.33333E-6 -1.11111E-6 L 0.3711 -0.06991 " pathEditMode="relative" rAng="0" ptsTypes="AA">
                                      <p:cBhvr>
                                        <p:cTn id="8" dur="1500" fill="hold"/>
                                        <p:tgtEl>
                                          <p:spTgt spid="6"/>
                                        </p:tgtEl>
                                        <p:attrNameLst>
                                          <p:attrName>ppt_x</p:attrName>
                                          <p:attrName>ppt_y</p:attrName>
                                        </p:attrNameLst>
                                      </p:cBhvr>
                                      <p:rCtr x="18555" y="-34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a:t>
            </a:r>
          </a:p>
        </p:txBody>
      </p:sp>
      <p:sp>
        <p:nvSpPr>
          <p:cNvPr id="6" name="Pie 5"/>
          <p:cNvSpPr/>
          <p:nvPr/>
        </p:nvSpPr>
        <p:spPr>
          <a:xfrm>
            <a:off x="8392160" y="390906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Pie 6"/>
          <p:cNvSpPr/>
          <p:nvPr/>
        </p:nvSpPr>
        <p:spPr>
          <a:xfrm>
            <a:off x="8392160" y="390906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TextBox 4"/>
          <p:cNvSpPr txBox="1"/>
          <p:nvPr/>
        </p:nvSpPr>
        <p:spPr>
          <a:xfrm>
            <a:off x="8736454" y="5829300"/>
            <a:ext cx="1269707"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1</a:t>
            </a:r>
          </a:p>
        </p:txBody>
      </p:sp>
      <mc:AlternateContent xmlns:mc="http://schemas.openxmlformats.org/markup-compatibility/2006" xmlns:a14="http://schemas.microsoft.com/office/drawing/2010/main">
        <mc:Choice Requires="a14">
          <p:sp>
            <p:nvSpPr>
              <p:cNvPr id="3" name="TextBox 2"/>
              <p:cNvSpPr txBox="1"/>
              <p:nvPr/>
            </p:nvSpPr>
            <p:spPr>
              <a:xfrm>
                <a:off x="838200" y="1690688"/>
                <a:ext cx="2857500" cy="1546962"/>
              </a:xfrm>
              <a:prstGeom prst="rect">
                <a:avLst/>
              </a:prstGeom>
              <a:noFill/>
              <a:ln w="25400">
                <a:solidFill>
                  <a:schemeClr val="tx1"/>
                </a:solidFill>
                <a:prstDash val="dash"/>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3200" b="0" i="1" smtClean="0">
                          <a:latin typeface="Cambria Math" panose="02040503050406030204" pitchFamily="18" charset="0"/>
                          <a:ea typeface="Cambria Math" panose="02040503050406030204" pitchFamily="18" charset="0"/>
                        </a:rPr>
                        <m:t>1</m:t>
                      </m:r>
                      <m:r>
                        <a:rPr lang="en-GB" sz="3200" i="1">
                          <a:latin typeface="Cambria Math" panose="02040503050406030204" pitchFamily="18" charset="0"/>
                          <a:ea typeface="Cambria Math" panose="02040503050406030204" pitchFamily="18" charset="0"/>
                        </a:rPr>
                        <m:t>=</m:t>
                      </m:r>
                      <m:r>
                        <a:rPr lang="en-GB" sz="3200" b="0" i="1" smtClean="0">
                          <a:latin typeface="Cambria Math" panose="02040503050406030204" pitchFamily="18" charset="0"/>
                          <a:ea typeface="Cambria Math" panose="02040503050406030204" pitchFamily="18" charset="0"/>
                        </a:rPr>
                        <m:t>0.75+0.25=1</m:t>
                      </m:r>
                    </m:oMath>
                  </m:oMathPara>
                </a14:m>
                <a:endParaRPr lang="en-GB" sz="3200" dirty="0">
                  <a:latin typeface="Cambria Math" panose="02040503050406030204" pitchFamily="18" charset="0"/>
                  <a:ea typeface="Cambria Math" panose="02040503050406030204" pitchFamily="18" charset="0"/>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838200" y="1690688"/>
                <a:ext cx="2857500" cy="1546962"/>
              </a:xfrm>
              <a:prstGeom prst="rect">
                <a:avLst/>
              </a:prstGeom>
              <a:blipFill>
                <a:blip r:embed="rId3"/>
                <a:stretch>
                  <a:fillRect/>
                </a:stretch>
              </a:blipFill>
              <a:ln w="25400">
                <a:solidFill>
                  <a:schemeClr val="tx1"/>
                </a:solidFill>
                <a:prstDash val="dash"/>
              </a:ln>
            </p:spPr>
            <p:txBody>
              <a:bodyPr/>
              <a:lstStyle/>
              <a:p>
                <a:r>
                  <a:rPr lang="en-GB">
                    <a:noFill/>
                  </a:rPr>
                  <a:t> </a:t>
                </a:r>
              </a:p>
            </p:txBody>
          </p:sp>
        </mc:Fallback>
      </mc:AlternateContent>
    </p:spTree>
    <p:extLst>
      <p:ext uri="{BB962C8B-B14F-4D97-AF65-F5344CB8AC3E}">
        <p14:creationId xmlns:p14="http://schemas.microsoft.com/office/powerpoint/2010/main" val="157293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Pie 16"/>
          <p:cNvSpPr/>
          <p:nvPr/>
        </p:nvSpPr>
        <p:spPr>
          <a:xfrm>
            <a:off x="594360" y="284480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18" name="Pie 17"/>
          <p:cNvSpPr/>
          <p:nvPr/>
        </p:nvSpPr>
        <p:spPr>
          <a:xfrm>
            <a:off x="594360" y="284480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TextBox 18"/>
          <p:cNvSpPr txBox="1"/>
          <p:nvPr/>
        </p:nvSpPr>
        <p:spPr>
          <a:xfrm>
            <a:off x="963516" y="4866640"/>
            <a:ext cx="1269707" cy="369332"/>
          </a:xfrm>
          <a:prstGeom prst="rect">
            <a:avLst/>
          </a:prstGeom>
          <a:noFill/>
        </p:spPr>
        <p:txBody>
          <a:bodyPr wrap="none" rtlCol="0">
            <a:spAutoFit/>
          </a:bodyPr>
          <a:lstStyle/>
          <a:p>
            <a:r>
              <a:rPr lang="en-GB" dirty="0">
                <a:latin typeface="Cambria Math" panose="02040503050406030204" pitchFamily="18" charset="0"/>
                <a:ea typeface="Cambria Math" panose="02040503050406030204" pitchFamily="18" charset="0"/>
              </a:rPr>
              <a:t>Measure: 1</a:t>
            </a:r>
          </a:p>
        </p:txBody>
      </p:sp>
    </p:spTree>
    <p:extLst>
      <p:ext uri="{BB962C8B-B14F-4D97-AF65-F5344CB8AC3E}">
        <p14:creationId xmlns:p14="http://schemas.microsoft.com/office/powerpoint/2010/main" val="2617045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Pie 17"/>
          <p:cNvSpPr/>
          <p:nvPr/>
        </p:nvSpPr>
        <p:spPr>
          <a:xfrm>
            <a:off x="594360" y="2844800"/>
            <a:ext cx="1920240" cy="1920240"/>
          </a:xfrm>
          <a:prstGeom prst="pie">
            <a:avLst>
              <a:gd name="adj1" fmla="val 16203372"/>
              <a:gd name="adj2" fmla="val 19811"/>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 name="Pie 16"/>
          <p:cNvSpPr/>
          <p:nvPr/>
        </p:nvSpPr>
        <p:spPr>
          <a:xfrm>
            <a:off x="594360" y="2844800"/>
            <a:ext cx="1920240" cy="1920240"/>
          </a:xfrm>
          <a:prstGeom prst="pie">
            <a:avLst/>
          </a:prstGeom>
          <a:solidFill>
            <a:srgbClr val="669900"/>
          </a:solidFill>
          <a:ln>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 name="Title 1"/>
          <p:cNvSpPr>
            <a:spLocks noGrp="1"/>
          </p:cNvSpPr>
          <p:nvPr>
            <p:ph type="title"/>
          </p:nvPr>
        </p:nvSpPr>
        <p:spPr/>
        <p:txBody>
          <a:bodyPr/>
          <a:lstStyle/>
          <a:p>
            <a:r>
              <a:rPr lang="en-GB" dirty="0">
                <a:latin typeface="Berlin Sans FB" panose="020E0602020502020306" pitchFamily="34" charset="0"/>
              </a:rPr>
              <a:t>Preserving the Lebesgue measure: loophole</a:t>
            </a:r>
          </a:p>
        </p:txBody>
      </p:sp>
      <p:sp>
        <p:nvSpPr>
          <p:cNvPr id="7" name="Freeform 6"/>
          <p:cNvSpPr/>
          <p:nvPr/>
        </p:nvSpPr>
        <p:spPr>
          <a:xfrm>
            <a:off x="674370" y="3028950"/>
            <a:ext cx="1794510" cy="1680210"/>
          </a:xfrm>
          <a:custGeom>
            <a:avLst/>
            <a:gdLst>
              <a:gd name="connsiteX0" fmla="*/ 491490 w 1794510"/>
              <a:gd name="connsiteY0" fmla="*/ 1531620 h 1680210"/>
              <a:gd name="connsiteX1" fmla="*/ 434340 w 1794510"/>
              <a:gd name="connsiteY1" fmla="*/ 1497330 h 1680210"/>
              <a:gd name="connsiteX2" fmla="*/ 388620 w 1794510"/>
              <a:gd name="connsiteY2" fmla="*/ 1428750 h 1680210"/>
              <a:gd name="connsiteX3" fmla="*/ 354330 w 1794510"/>
              <a:gd name="connsiteY3" fmla="*/ 1383030 h 1680210"/>
              <a:gd name="connsiteX4" fmla="*/ 320040 w 1794510"/>
              <a:gd name="connsiteY4" fmla="*/ 1280160 h 1680210"/>
              <a:gd name="connsiteX5" fmla="*/ 297180 w 1794510"/>
              <a:gd name="connsiteY5" fmla="*/ 1245870 h 1680210"/>
              <a:gd name="connsiteX6" fmla="*/ 274320 w 1794510"/>
              <a:gd name="connsiteY6" fmla="*/ 1165860 h 1680210"/>
              <a:gd name="connsiteX7" fmla="*/ 228600 w 1794510"/>
              <a:gd name="connsiteY7" fmla="*/ 1085850 h 1680210"/>
              <a:gd name="connsiteX8" fmla="*/ 205740 w 1794510"/>
              <a:gd name="connsiteY8" fmla="*/ 1005840 h 1680210"/>
              <a:gd name="connsiteX9" fmla="*/ 228600 w 1794510"/>
              <a:gd name="connsiteY9" fmla="*/ 925830 h 1680210"/>
              <a:gd name="connsiteX10" fmla="*/ 297180 w 1794510"/>
              <a:gd name="connsiteY10" fmla="*/ 1017270 h 1680210"/>
              <a:gd name="connsiteX11" fmla="*/ 365760 w 1794510"/>
              <a:gd name="connsiteY11" fmla="*/ 1120140 h 1680210"/>
              <a:gd name="connsiteX12" fmla="*/ 480060 w 1794510"/>
              <a:gd name="connsiteY12" fmla="*/ 1257300 h 1680210"/>
              <a:gd name="connsiteX13" fmla="*/ 537210 w 1794510"/>
              <a:gd name="connsiteY13" fmla="*/ 1348740 h 1680210"/>
              <a:gd name="connsiteX14" fmla="*/ 560070 w 1794510"/>
              <a:gd name="connsiteY14" fmla="*/ 1394460 h 1680210"/>
              <a:gd name="connsiteX15" fmla="*/ 582930 w 1794510"/>
              <a:gd name="connsiteY15" fmla="*/ 1428750 h 1680210"/>
              <a:gd name="connsiteX16" fmla="*/ 434340 w 1794510"/>
              <a:gd name="connsiteY16" fmla="*/ 1108710 h 1680210"/>
              <a:gd name="connsiteX17" fmla="*/ 388620 w 1794510"/>
              <a:gd name="connsiteY17" fmla="*/ 1005840 h 1680210"/>
              <a:gd name="connsiteX18" fmla="*/ 377190 w 1794510"/>
              <a:gd name="connsiteY18" fmla="*/ 971550 h 1680210"/>
              <a:gd name="connsiteX19" fmla="*/ 411480 w 1794510"/>
              <a:gd name="connsiteY19" fmla="*/ 1040130 h 1680210"/>
              <a:gd name="connsiteX20" fmla="*/ 457200 w 1794510"/>
              <a:gd name="connsiteY20" fmla="*/ 1097280 h 1680210"/>
              <a:gd name="connsiteX21" fmla="*/ 502920 w 1794510"/>
              <a:gd name="connsiteY21" fmla="*/ 1200150 h 1680210"/>
              <a:gd name="connsiteX22" fmla="*/ 537210 w 1794510"/>
              <a:gd name="connsiteY22" fmla="*/ 1234440 h 1680210"/>
              <a:gd name="connsiteX23" fmla="*/ 491490 w 1794510"/>
              <a:gd name="connsiteY23" fmla="*/ 1223010 h 1680210"/>
              <a:gd name="connsiteX24" fmla="*/ 388620 w 1794510"/>
              <a:gd name="connsiteY24" fmla="*/ 1120140 h 1680210"/>
              <a:gd name="connsiteX25" fmla="*/ 331470 w 1794510"/>
              <a:gd name="connsiteY25" fmla="*/ 1051560 h 1680210"/>
              <a:gd name="connsiteX26" fmla="*/ 502920 w 1794510"/>
              <a:gd name="connsiteY26" fmla="*/ 1257300 h 1680210"/>
              <a:gd name="connsiteX27" fmla="*/ 571500 w 1794510"/>
              <a:gd name="connsiteY27" fmla="*/ 1337310 h 1680210"/>
              <a:gd name="connsiteX28" fmla="*/ 617220 w 1794510"/>
              <a:gd name="connsiteY28" fmla="*/ 1394460 h 1680210"/>
              <a:gd name="connsiteX29" fmla="*/ 651510 w 1794510"/>
              <a:gd name="connsiteY29" fmla="*/ 1440180 h 1680210"/>
              <a:gd name="connsiteX30" fmla="*/ 685800 w 1794510"/>
              <a:gd name="connsiteY30" fmla="*/ 1485900 h 1680210"/>
              <a:gd name="connsiteX31" fmla="*/ 605790 w 1794510"/>
              <a:gd name="connsiteY31" fmla="*/ 1291590 h 1680210"/>
              <a:gd name="connsiteX32" fmla="*/ 571500 w 1794510"/>
              <a:gd name="connsiteY32" fmla="*/ 1188720 h 1680210"/>
              <a:gd name="connsiteX33" fmla="*/ 525780 w 1794510"/>
              <a:gd name="connsiteY33" fmla="*/ 1108710 h 1680210"/>
              <a:gd name="connsiteX34" fmla="*/ 502920 w 1794510"/>
              <a:gd name="connsiteY34" fmla="*/ 1051560 h 1680210"/>
              <a:gd name="connsiteX35" fmla="*/ 480060 w 1794510"/>
              <a:gd name="connsiteY35" fmla="*/ 1017270 h 1680210"/>
              <a:gd name="connsiteX36" fmla="*/ 468630 w 1794510"/>
              <a:gd name="connsiteY36" fmla="*/ 982980 h 1680210"/>
              <a:gd name="connsiteX37" fmla="*/ 502920 w 1794510"/>
              <a:gd name="connsiteY37" fmla="*/ 1017270 h 1680210"/>
              <a:gd name="connsiteX38" fmla="*/ 651510 w 1794510"/>
              <a:gd name="connsiteY38" fmla="*/ 1211580 h 1680210"/>
              <a:gd name="connsiteX39" fmla="*/ 720090 w 1794510"/>
              <a:gd name="connsiteY39" fmla="*/ 1268730 h 1680210"/>
              <a:gd name="connsiteX40" fmla="*/ 742950 w 1794510"/>
              <a:gd name="connsiteY40" fmla="*/ 1303020 h 1680210"/>
              <a:gd name="connsiteX41" fmla="*/ 777240 w 1794510"/>
              <a:gd name="connsiteY41" fmla="*/ 1360170 h 1680210"/>
              <a:gd name="connsiteX42" fmla="*/ 742950 w 1794510"/>
              <a:gd name="connsiteY42" fmla="*/ 1211580 h 1680210"/>
              <a:gd name="connsiteX43" fmla="*/ 571500 w 1794510"/>
              <a:gd name="connsiteY43" fmla="*/ 811530 h 1680210"/>
              <a:gd name="connsiteX44" fmla="*/ 525780 w 1794510"/>
              <a:gd name="connsiteY44" fmla="*/ 720090 h 1680210"/>
              <a:gd name="connsiteX45" fmla="*/ 502920 w 1794510"/>
              <a:gd name="connsiteY45" fmla="*/ 651510 h 1680210"/>
              <a:gd name="connsiteX46" fmla="*/ 651510 w 1794510"/>
              <a:gd name="connsiteY46" fmla="*/ 845820 h 1680210"/>
              <a:gd name="connsiteX47" fmla="*/ 697230 w 1794510"/>
              <a:gd name="connsiteY47" fmla="*/ 925830 h 1680210"/>
              <a:gd name="connsiteX48" fmla="*/ 720090 w 1794510"/>
              <a:gd name="connsiteY48" fmla="*/ 982980 h 1680210"/>
              <a:gd name="connsiteX49" fmla="*/ 777240 w 1794510"/>
              <a:gd name="connsiteY49" fmla="*/ 1051560 h 1680210"/>
              <a:gd name="connsiteX50" fmla="*/ 765810 w 1794510"/>
              <a:gd name="connsiteY50" fmla="*/ 948690 h 1680210"/>
              <a:gd name="connsiteX51" fmla="*/ 731520 w 1794510"/>
              <a:gd name="connsiteY51" fmla="*/ 891540 h 1680210"/>
              <a:gd name="connsiteX52" fmla="*/ 708660 w 1794510"/>
              <a:gd name="connsiteY52" fmla="*/ 822960 h 1680210"/>
              <a:gd name="connsiteX53" fmla="*/ 754380 w 1794510"/>
              <a:gd name="connsiteY53" fmla="*/ 857250 h 1680210"/>
              <a:gd name="connsiteX54" fmla="*/ 777240 w 1794510"/>
              <a:gd name="connsiteY54" fmla="*/ 937260 h 1680210"/>
              <a:gd name="connsiteX55" fmla="*/ 822960 w 1794510"/>
              <a:gd name="connsiteY55" fmla="*/ 982980 h 1680210"/>
              <a:gd name="connsiteX56" fmla="*/ 868680 w 1794510"/>
              <a:gd name="connsiteY56" fmla="*/ 1051560 h 1680210"/>
              <a:gd name="connsiteX57" fmla="*/ 891540 w 1794510"/>
              <a:gd name="connsiteY57" fmla="*/ 1085850 h 1680210"/>
              <a:gd name="connsiteX58" fmla="*/ 914400 w 1794510"/>
              <a:gd name="connsiteY58" fmla="*/ 1120140 h 1680210"/>
              <a:gd name="connsiteX59" fmla="*/ 880110 w 1794510"/>
              <a:gd name="connsiteY59" fmla="*/ 982980 h 1680210"/>
              <a:gd name="connsiteX60" fmla="*/ 857250 w 1794510"/>
              <a:gd name="connsiteY60" fmla="*/ 891540 h 1680210"/>
              <a:gd name="connsiteX61" fmla="*/ 914400 w 1794510"/>
              <a:gd name="connsiteY61" fmla="*/ 880110 h 1680210"/>
              <a:gd name="connsiteX62" fmla="*/ 948690 w 1794510"/>
              <a:gd name="connsiteY62" fmla="*/ 925830 h 1680210"/>
              <a:gd name="connsiteX63" fmla="*/ 1040130 w 1794510"/>
              <a:gd name="connsiteY63" fmla="*/ 1017270 h 1680210"/>
              <a:gd name="connsiteX64" fmla="*/ 1062990 w 1794510"/>
              <a:gd name="connsiteY64" fmla="*/ 925830 h 1680210"/>
              <a:gd name="connsiteX65" fmla="*/ 994410 w 1794510"/>
              <a:gd name="connsiteY65" fmla="*/ 708660 h 1680210"/>
              <a:gd name="connsiteX66" fmla="*/ 948690 w 1794510"/>
              <a:gd name="connsiteY66" fmla="*/ 594360 h 1680210"/>
              <a:gd name="connsiteX67" fmla="*/ 925830 w 1794510"/>
              <a:gd name="connsiteY67" fmla="*/ 502920 h 1680210"/>
              <a:gd name="connsiteX68" fmla="*/ 1005840 w 1794510"/>
              <a:gd name="connsiteY68" fmla="*/ 605790 h 1680210"/>
              <a:gd name="connsiteX69" fmla="*/ 1051560 w 1794510"/>
              <a:gd name="connsiteY69" fmla="*/ 662940 h 1680210"/>
              <a:gd name="connsiteX70" fmla="*/ 1120140 w 1794510"/>
              <a:gd name="connsiteY70" fmla="*/ 765810 h 1680210"/>
              <a:gd name="connsiteX71" fmla="*/ 1143000 w 1794510"/>
              <a:gd name="connsiteY71" fmla="*/ 685800 h 1680210"/>
              <a:gd name="connsiteX72" fmla="*/ 1108710 w 1794510"/>
              <a:gd name="connsiteY72" fmla="*/ 605790 h 1680210"/>
              <a:gd name="connsiteX73" fmla="*/ 1074420 w 1794510"/>
              <a:gd name="connsiteY73" fmla="*/ 502920 h 1680210"/>
              <a:gd name="connsiteX74" fmla="*/ 1108710 w 1794510"/>
              <a:gd name="connsiteY74" fmla="*/ 491490 h 1680210"/>
              <a:gd name="connsiteX75" fmla="*/ 1177290 w 1794510"/>
              <a:gd name="connsiteY75" fmla="*/ 560070 h 1680210"/>
              <a:gd name="connsiteX76" fmla="*/ 1188720 w 1794510"/>
              <a:gd name="connsiteY76" fmla="*/ 525780 h 1680210"/>
              <a:gd name="connsiteX77" fmla="*/ 1257300 w 1794510"/>
              <a:gd name="connsiteY77" fmla="*/ 537210 h 1680210"/>
              <a:gd name="connsiteX78" fmla="*/ 1291590 w 1794510"/>
              <a:gd name="connsiteY78" fmla="*/ 571500 h 1680210"/>
              <a:gd name="connsiteX79" fmla="*/ 1314450 w 1794510"/>
              <a:gd name="connsiteY79" fmla="*/ 491490 h 1680210"/>
              <a:gd name="connsiteX80" fmla="*/ 1303020 w 1794510"/>
              <a:gd name="connsiteY80" fmla="*/ 377190 h 1680210"/>
              <a:gd name="connsiteX81" fmla="*/ 1291590 w 1794510"/>
              <a:gd name="connsiteY81" fmla="*/ 342900 h 1680210"/>
              <a:gd name="connsiteX82" fmla="*/ 1268730 w 1794510"/>
              <a:gd name="connsiteY82" fmla="*/ 308610 h 1680210"/>
              <a:gd name="connsiteX83" fmla="*/ 1074420 w 1794510"/>
              <a:gd name="connsiteY83" fmla="*/ 217170 h 1680210"/>
              <a:gd name="connsiteX84" fmla="*/ 960120 w 1794510"/>
              <a:gd name="connsiteY84" fmla="*/ 160020 h 1680210"/>
              <a:gd name="connsiteX85" fmla="*/ 834390 w 1794510"/>
              <a:gd name="connsiteY85" fmla="*/ 137160 h 1680210"/>
              <a:gd name="connsiteX86" fmla="*/ 662940 w 1794510"/>
              <a:gd name="connsiteY86" fmla="*/ 434340 h 1680210"/>
              <a:gd name="connsiteX87" fmla="*/ 605790 w 1794510"/>
              <a:gd name="connsiteY87" fmla="*/ 537210 h 1680210"/>
              <a:gd name="connsiteX88" fmla="*/ 537210 w 1794510"/>
              <a:gd name="connsiteY88" fmla="*/ 605790 h 1680210"/>
              <a:gd name="connsiteX89" fmla="*/ 525780 w 1794510"/>
              <a:gd name="connsiteY89" fmla="*/ 651510 h 1680210"/>
              <a:gd name="connsiteX90" fmla="*/ 617220 w 1794510"/>
              <a:gd name="connsiteY90" fmla="*/ 662940 h 1680210"/>
              <a:gd name="connsiteX91" fmla="*/ 674370 w 1794510"/>
              <a:gd name="connsiteY91" fmla="*/ 628650 h 1680210"/>
              <a:gd name="connsiteX92" fmla="*/ 731520 w 1794510"/>
              <a:gd name="connsiteY92" fmla="*/ 605790 h 1680210"/>
              <a:gd name="connsiteX93" fmla="*/ 800100 w 1794510"/>
              <a:gd name="connsiteY93" fmla="*/ 537210 h 1680210"/>
              <a:gd name="connsiteX94" fmla="*/ 811530 w 1794510"/>
              <a:gd name="connsiteY94" fmla="*/ 582930 h 1680210"/>
              <a:gd name="connsiteX95" fmla="*/ 777240 w 1794510"/>
              <a:gd name="connsiteY95" fmla="*/ 640080 h 1680210"/>
              <a:gd name="connsiteX96" fmla="*/ 765810 w 1794510"/>
              <a:gd name="connsiteY96" fmla="*/ 674370 h 1680210"/>
              <a:gd name="connsiteX97" fmla="*/ 742950 w 1794510"/>
              <a:gd name="connsiteY97" fmla="*/ 708660 h 1680210"/>
              <a:gd name="connsiteX98" fmla="*/ 811530 w 1794510"/>
              <a:gd name="connsiteY98" fmla="*/ 674370 h 1680210"/>
              <a:gd name="connsiteX99" fmla="*/ 845820 w 1794510"/>
              <a:gd name="connsiteY99" fmla="*/ 628650 h 1680210"/>
              <a:gd name="connsiteX100" fmla="*/ 914400 w 1794510"/>
              <a:gd name="connsiteY100" fmla="*/ 560070 h 1680210"/>
              <a:gd name="connsiteX101" fmla="*/ 925830 w 1794510"/>
              <a:gd name="connsiteY101" fmla="*/ 525780 h 1680210"/>
              <a:gd name="connsiteX102" fmla="*/ 948690 w 1794510"/>
              <a:gd name="connsiteY102" fmla="*/ 491490 h 1680210"/>
              <a:gd name="connsiteX103" fmla="*/ 834390 w 1794510"/>
              <a:gd name="connsiteY103" fmla="*/ 605790 h 1680210"/>
              <a:gd name="connsiteX104" fmla="*/ 777240 w 1794510"/>
              <a:gd name="connsiteY104" fmla="*/ 685800 h 1680210"/>
              <a:gd name="connsiteX105" fmla="*/ 754380 w 1794510"/>
              <a:gd name="connsiteY105" fmla="*/ 720090 h 1680210"/>
              <a:gd name="connsiteX106" fmla="*/ 788670 w 1794510"/>
              <a:gd name="connsiteY106" fmla="*/ 708660 h 1680210"/>
              <a:gd name="connsiteX107" fmla="*/ 685800 w 1794510"/>
              <a:gd name="connsiteY107" fmla="*/ 834390 h 1680210"/>
              <a:gd name="connsiteX108" fmla="*/ 640080 w 1794510"/>
              <a:gd name="connsiteY108" fmla="*/ 902970 h 1680210"/>
              <a:gd name="connsiteX109" fmla="*/ 594360 w 1794510"/>
              <a:gd name="connsiteY109" fmla="*/ 925830 h 1680210"/>
              <a:gd name="connsiteX110" fmla="*/ 514350 w 1794510"/>
              <a:gd name="connsiteY110" fmla="*/ 971550 h 1680210"/>
              <a:gd name="connsiteX111" fmla="*/ 480060 w 1794510"/>
              <a:gd name="connsiteY111" fmla="*/ 948690 h 1680210"/>
              <a:gd name="connsiteX112" fmla="*/ 468630 w 1794510"/>
              <a:gd name="connsiteY112" fmla="*/ 891540 h 1680210"/>
              <a:gd name="connsiteX113" fmla="*/ 457200 w 1794510"/>
              <a:gd name="connsiteY113" fmla="*/ 617220 h 1680210"/>
              <a:gd name="connsiteX114" fmla="*/ 354330 w 1794510"/>
              <a:gd name="connsiteY114" fmla="*/ 811530 h 1680210"/>
              <a:gd name="connsiteX115" fmla="*/ 308610 w 1794510"/>
              <a:gd name="connsiteY115" fmla="*/ 891540 h 1680210"/>
              <a:gd name="connsiteX116" fmla="*/ 274320 w 1794510"/>
              <a:gd name="connsiteY116" fmla="*/ 925830 h 1680210"/>
              <a:gd name="connsiteX117" fmla="*/ 205740 w 1794510"/>
              <a:gd name="connsiteY117" fmla="*/ 1017270 h 1680210"/>
              <a:gd name="connsiteX118" fmla="*/ 194310 w 1794510"/>
              <a:gd name="connsiteY118" fmla="*/ 971550 h 1680210"/>
              <a:gd name="connsiteX119" fmla="*/ 217170 w 1794510"/>
              <a:gd name="connsiteY119" fmla="*/ 925830 h 1680210"/>
              <a:gd name="connsiteX120" fmla="*/ 240030 w 1794510"/>
              <a:gd name="connsiteY120" fmla="*/ 857250 h 1680210"/>
              <a:gd name="connsiteX121" fmla="*/ 274320 w 1794510"/>
              <a:gd name="connsiteY121" fmla="*/ 777240 h 1680210"/>
              <a:gd name="connsiteX122" fmla="*/ 285750 w 1794510"/>
              <a:gd name="connsiteY122" fmla="*/ 822960 h 1680210"/>
              <a:gd name="connsiteX123" fmla="*/ 274320 w 1794510"/>
              <a:gd name="connsiteY123" fmla="*/ 1257300 h 1680210"/>
              <a:gd name="connsiteX124" fmla="*/ 228600 w 1794510"/>
              <a:gd name="connsiteY124" fmla="*/ 1200150 h 1680210"/>
              <a:gd name="connsiteX125" fmla="*/ 148590 w 1794510"/>
              <a:gd name="connsiteY125" fmla="*/ 1040130 h 1680210"/>
              <a:gd name="connsiteX126" fmla="*/ 137160 w 1794510"/>
              <a:gd name="connsiteY126" fmla="*/ 1005840 h 1680210"/>
              <a:gd name="connsiteX127" fmla="*/ 102870 w 1794510"/>
              <a:gd name="connsiteY127" fmla="*/ 994410 h 1680210"/>
              <a:gd name="connsiteX128" fmla="*/ 11430 w 1794510"/>
              <a:gd name="connsiteY128" fmla="*/ 982980 h 1680210"/>
              <a:gd name="connsiteX129" fmla="*/ 0 w 1794510"/>
              <a:gd name="connsiteY129" fmla="*/ 948690 h 1680210"/>
              <a:gd name="connsiteX130" fmla="*/ 22860 w 1794510"/>
              <a:gd name="connsiteY130" fmla="*/ 777240 h 1680210"/>
              <a:gd name="connsiteX131" fmla="*/ 45720 w 1794510"/>
              <a:gd name="connsiteY131" fmla="*/ 685800 h 1680210"/>
              <a:gd name="connsiteX132" fmla="*/ 91440 w 1794510"/>
              <a:gd name="connsiteY132" fmla="*/ 605790 h 1680210"/>
              <a:gd name="connsiteX133" fmla="*/ 102870 w 1794510"/>
              <a:gd name="connsiteY133" fmla="*/ 571500 h 1680210"/>
              <a:gd name="connsiteX134" fmla="*/ 114300 w 1794510"/>
              <a:gd name="connsiteY134" fmla="*/ 525780 h 1680210"/>
              <a:gd name="connsiteX135" fmla="*/ 171450 w 1794510"/>
              <a:gd name="connsiteY135" fmla="*/ 445770 h 1680210"/>
              <a:gd name="connsiteX136" fmla="*/ 194310 w 1794510"/>
              <a:gd name="connsiteY136" fmla="*/ 411480 h 1680210"/>
              <a:gd name="connsiteX137" fmla="*/ 228600 w 1794510"/>
              <a:gd name="connsiteY137" fmla="*/ 377190 h 1680210"/>
              <a:gd name="connsiteX138" fmla="*/ 262890 w 1794510"/>
              <a:gd name="connsiteY138" fmla="*/ 297180 h 1680210"/>
              <a:gd name="connsiteX139" fmla="*/ 342900 w 1794510"/>
              <a:gd name="connsiteY139" fmla="*/ 194310 h 1680210"/>
              <a:gd name="connsiteX140" fmla="*/ 400050 w 1794510"/>
              <a:gd name="connsiteY140" fmla="*/ 137160 h 1680210"/>
              <a:gd name="connsiteX141" fmla="*/ 422910 w 1794510"/>
              <a:gd name="connsiteY141" fmla="*/ 102870 h 1680210"/>
              <a:gd name="connsiteX142" fmla="*/ 491490 w 1794510"/>
              <a:gd name="connsiteY142" fmla="*/ 80010 h 1680210"/>
              <a:gd name="connsiteX143" fmla="*/ 525780 w 1794510"/>
              <a:gd name="connsiteY143" fmla="*/ 68580 h 1680210"/>
              <a:gd name="connsiteX144" fmla="*/ 640080 w 1794510"/>
              <a:gd name="connsiteY144" fmla="*/ 34290 h 1680210"/>
              <a:gd name="connsiteX145" fmla="*/ 685800 w 1794510"/>
              <a:gd name="connsiteY145" fmla="*/ 22860 h 1680210"/>
              <a:gd name="connsiteX146" fmla="*/ 777240 w 1794510"/>
              <a:gd name="connsiteY146" fmla="*/ 11430 h 1680210"/>
              <a:gd name="connsiteX147" fmla="*/ 857250 w 1794510"/>
              <a:gd name="connsiteY147" fmla="*/ 0 h 1680210"/>
              <a:gd name="connsiteX148" fmla="*/ 1200150 w 1794510"/>
              <a:gd name="connsiteY148" fmla="*/ 11430 h 1680210"/>
              <a:gd name="connsiteX149" fmla="*/ 1234440 w 1794510"/>
              <a:gd name="connsiteY149" fmla="*/ 22860 h 1680210"/>
              <a:gd name="connsiteX150" fmla="*/ 1291590 w 1794510"/>
              <a:gd name="connsiteY150" fmla="*/ 68580 h 1680210"/>
              <a:gd name="connsiteX151" fmla="*/ 1325880 w 1794510"/>
              <a:gd name="connsiteY151" fmla="*/ 114300 h 1680210"/>
              <a:gd name="connsiteX152" fmla="*/ 1337310 w 1794510"/>
              <a:gd name="connsiteY152" fmla="*/ 148590 h 1680210"/>
              <a:gd name="connsiteX153" fmla="*/ 1360170 w 1794510"/>
              <a:gd name="connsiteY153" fmla="*/ 182880 h 1680210"/>
              <a:gd name="connsiteX154" fmla="*/ 1371600 w 1794510"/>
              <a:gd name="connsiteY154" fmla="*/ 240030 h 1680210"/>
              <a:gd name="connsiteX155" fmla="*/ 1383030 w 1794510"/>
              <a:gd name="connsiteY155" fmla="*/ 274320 h 1680210"/>
              <a:gd name="connsiteX156" fmla="*/ 1405890 w 1794510"/>
              <a:gd name="connsiteY156" fmla="*/ 377190 h 1680210"/>
              <a:gd name="connsiteX157" fmla="*/ 1428750 w 1794510"/>
              <a:gd name="connsiteY157" fmla="*/ 422910 h 1680210"/>
              <a:gd name="connsiteX158" fmla="*/ 1325880 w 1794510"/>
              <a:gd name="connsiteY158" fmla="*/ 662940 h 1680210"/>
              <a:gd name="connsiteX159" fmla="*/ 1291590 w 1794510"/>
              <a:gd name="connsiteY159" fmla="*/ 651510 h 1680210"/>
              <a:gd name="connsiteX160" fmla="*/ 1268730 w 1794510"/>
              <a:gd name="connsiteY160" fmla="*/ 617220 h 1680210"/>
              <a:gd name="connsiteX161" fmla="*/ 1223010 w 1794510"/>
              <a:gd name="connsiteY161" fmla="*/ 594360 h 1680210"/>
              <a:gd name="connsiteX162" fmla="*/ 1108710 w 1794510"/>
              <a:gd name="connsiteY162" fmla="*/ 560070 h 1680210"/>
              <a:gd name="connsiteX163" fmla="*/ 914400 w 1794510"/>
              <a:gd name="connsiteY163" fmla="*/ 571500 h 1680210"/>
              <a:gd name="connsiteX164" fmla="*/ 982980 w 1794510"/>
              <a:gd name="connsiteY164" fmla="*/ 617220 h 1680210"/>
              <a:gd name="connsiteX165" fmla="*/ 1062990 w 1794510"/>
              <a:gd name="connsiteY165" fmla="*/ 651510 h 1680210"/>
              <a:gd name="connsiteX166" fmla="*/ 1097280 w 1794510"/>
              <a:gd name="connsiteY166" fmla="*/ 674370 h 1680210"/>
              <a:gd name="connsiteX167" fmla="*/ 1177290 w 1794510"/>
              <a:gd name="connsiteY167" fmla="*/ 697230 h 1680210"/>
              <a:gd name="connsiteX168" fmla="*/ 1211580 w 1794510"/>
              <a:gd name="connsiteY168" fmla="*/ 720090 h 1680210"/>
              <a:gd name="connsiteX169" fmla="*/ 1177290 w 1794510"/>
              <a:gd name="connsiteY169" fmla="*/ 800100 h 1680210"/>
              <a:gd name="connsiteX170" fmla="*/ 1097280 w 1794510"/>
              <a:gd name="connsiteY170" fmla="*/ 891540 h 1680210"/>
              <a:gd name="connsiteX171" fmla="*/ 1074420 w 1794510"/>
              <a:gd name="connsiteY171" fmla="*/ 937260 h 1680210"/>
              <a:gd name="connsiteX172" fmla="*/ 1040130 w 1794510"/>
              <a:gd name="connsiteY172" fmla="*/ 960120 h 1680210"/>
              <a:gd name="connsiteX173" fmla="*/ 1097280 w 1794510"/>
              <a:gd name="connsiteY173" fmla="*/ 937260 h 1680210"/>
              <a:gd name="connsiteX174" fmla="*/ 1131570 w 1794510"/>
              <a:gd name="connsiteY174" fmla="*/ 914400 h 1680210"/>
              <a:gd name="connsiteX175" fmla="*/ 1211580 w 1794510"/>
              <a:gd name="connsiteY175" fmla="*/ 868680 h 1680210"/>
              <a:gd name="connsiteX176" fmla="*/ 1177290 w 1794510"/>
              <a:gd name="connsiteY176" fmla="*/ 960120 h 1680210"/>
              <a:gd name="connsiteX177" fmla="*/ 1143000 w 1794510"/>
              <a:gd name="connsiteY177" fmla="*/ 1017270 h 1680210"/>
              <a:gd name="connsiteX178" fmla="*/ 1120140 w 1794510"/>
              <a:gd name="connsiteY178" fmla="*/ 1085850 h 1680210"/>
              <a:gd name="connsiteX179" fmla="*/ 1097280 w 1794510"/>
              <a:gd name="connsiteY179" fmla="*/ 1120140 h 1680210"/>
              <a:gd name="connsiteX180" fmla="*/ 1131570 w 1794510"/>
              <a:gd name="connsiteY180" fmla="*/ 1108710 h 1680210"/>
              <a:gd name="connsiteX181" fmla="*/ 1188720 w 1794510"/>
              <a:gd name="connsiteY181" fmla="*/ 1097280 h 1680210"/>
              <a:gd name="connsiteX182" fmla="*/ 1120140 w 1794510"/>
              <a:gd name="connsiteY182" fmla="*/ 1211580 h 1680210"/>
              <a:gd name="connsiteX183" fmla="*/ 1108710 w 1794510"/>
              <a:gd name="connsiteY183" fmla="*/ 1245870 h 1680210"/>
              <a:gd name="connsiteX184" fmla="*/ 1085850 w 1794510"/>
              <a:gd name="connsiteY184" fmla="*/ 1280160 h 1680210"/>
              <a:gd name="connsiteX185" fmla="*/ 1131570 w 1794510"/>
              <a:gd name="connsiteY185" fmla="*/ 1268730 h 1680210"/>
              <a:gd name="connsiteX186" fmla="*/ 1120140 w 1794510"/>
              <a:gd name="connsiteY186" fmla="*/ 1360170 h 1680210"/>
              <a:gd name="connsiteX187" fmla="*/ 1085850 w 1794510"/>
              <a:gd name="connsiteY187" fmla="*/ 1440180 h 1680210"/>
              <a:gd name="connsiteX188" fmla="*/ 1097280 w 1794510"/>
              <a:gd name="connsiteY188" fmla="*/ 1474470 h 1680210"/>
              <a:gd name="connsiteX189" fmla="*/ 1200150 w 1794510"/>
              <a:gd name="connsiteY189" fmla="*/ 1485900 h 1680210"/>
              <a:gd name="connsiteX190" fmla="*/ 1245870 w 1794510"/>
              <a:gd name="connsiteY190" fmla="*/ 1508760 h 1680210"/>
              <a:gd name="connsiteX191" fmla="*/ 1325880 w 1794510"/>
              <a:gd name="connsiteY191" fmla="*/ 1463040 h 1680210"/>
              <a:gd name="connsiteX192" fmla="*/ 1360170 w 1794510"/>
              <a:gd name="connsiteY192" fmla="*/ 1428750 h 1680210"/>
              <a:gd name="connsiteX193" fmla="*/ 1394460 w 1794510"/>
              <a:gd name="connsiteY193" fmla="*/ 1405890 h 1680210"/>
              <a:gd name="connsiteX194" fmla="*/ 1348740 w 1794510"/>
              <a:gd name="connsiteY194" fmla="*/ 1440180 h 1680210"/>
              <a:gd name="connsiteX195" fmla="*/ 1325880 w 1794510"/>
              <a:gd name="connsiteY195" fmla="*/ 1485900 h 1680210"/>
              <a:gd name="connsiteX196" fmla="*/ 1291590 w 1794510"/>
              <a:gd name="connsiteY196" fmla="*/ 1520190 h 1680210"/>
              <a:gd name="connsiteX197" fmla="*/ 1337310 w 1794510"/>
              <a:gd name="connsiteY197" fmla="*/ 1463040 h 1680210"/>
              <a:gd name="connsiteX198" fmla="*/ 1428750 w 1794510"/>
              <a:gd name="connsiteY198" fmla="*/ 1394460 h 1680210"/>
              <a:gd name="connsiteX199" fmla="*/ 1463040 w 1794510"/>
              <a:gd name="connsiteY199" fmla="*/ 1325880 h 1680210"/>
              <a:gd name="connsiteX200" fmla="*/ 1508760 w 1794510"/>
              <a:gd name="connsiteY200" fmla="*/ 1291590 h 1680210"/>
              <a:gd name="connsiteX201" fmla="*/ 1577340 w 1794510"/>
              <a:gd name="connsiteY201" fmla="*/ 1223010 h 1680210"/>
              <a:gd name="connsiteX202" fmla="*/ 1588770 w 1794510"/>
              <a:gd name="connsiteY202" fmla="*/ 1188720 h 1680210"/>
              <a:gd name="connsiteX203" fmla="*/ 1611630 w 1794510"/>
              <a:gd name="connsiteY203" fmla="*/ 1154430 h 1680210"/>
              <a:gd name="connsiteX204" fmla="*/ 1531620 w 1794510"/>
              <a:gd name="connsiteY204" fmla="*/ 1177290 h 1680210"/>
              <a:gd name="connsiteX205" fmla="*/ 1588770 w 1794510"/>
              <a:gd name="connsiteY205" fmla="*/ 1097280 h 1680210"/>
              <a:gd name="connsiteX206" fmla="*/ 1623060 w 1794510"/>
              <a:gd name="connsiteY206" fmla="*/ 1074420 h 1680210"/>
              <a:gd name="connsiteX207" fmla="*/ 1657350 w 1794510"/>
              <a:gd name="connsiteY207" fmla="*/ 1005840 h 1680210"/>
              <a:gd name="connsiteX208" fmla="*/ 1668780 w 1794510"/>
              <a:gd name="connsiteY208" fmla="*/ 971550 h 1680210"/>
              <a:gd name="connsiteX209" fmla="*/ 1588770 w 1794510"/>
              <a:gd name="connsiteY209" fmla="*/ 982980 h 1680210"/>
              <a:gd name="connsiteX210" fmla="*/ 1623060 w 1794510"/>
              <a:gd name="connsiteY210" fmla="*/ 925830 h 1680210"/>
              <a:gd name="connsiteX211" fmla="*/ 1634490 w 1794510"/>
              <a:gd name="connsiteY211" fmla="*/ 891540 h 1680210"/>
              <a:gd name="connsiteX212" fmla="*/ 1565910 w 1794510"/>
              <a:gd name="connsiteY212" fmla="*/ 868680 h 1680210"/>
              <a:gd name="connsiteX213" fmla="*/ 1463040 w 1794510"/>
              <a:gd name="connsiteY213" fmla="*/ 845820 h 1680210"/>
              <a:gd name="connsiteX214" fmla="*/ 1508760 w 1794510"/>
              <a:gd name="connsiteY214" fmla="*/ 788670 h 1680210"/>
              <a:gd name="connsiteX215" fmla="*/ 1531620 w 1794510"/>
              <a:gd name="connsiteY215" fmla="*/ 754380 h 1680210"/>
              <a:gd name="connsiteX216" fmla="*/ 1600200 w 1794510"/>
              <a:gd name="connsiteY216" fmla="*/ 685800 h 1680210"/>
              <a:gd name="connsiteX217" fmla="*/ 1611630 w 1794510"/>
              <a:gd name="connsiteY217" fmla="*/ 651510 h 1680210"/>
              <a:gd name="connsiteX218" fmla="*/ 1428750 w 1794510"/>
              <a:gd name="connsiteY218" fmla="*/ 697230 h 1680210"/>
              <a:gd name="connsiteX219" fmla="*/ 1371600 w 1794510"/>
              <a:gd name="connsiteY219" fmla="*/ 720090 h 1680210"/>
              <a:gd name="connsiteX220" fmla="*/ 1325880 w 1794510"/>
              <a:gd name="connsiteY220" fmla="*/ 742950 h 1680210"/>
              <a:gd name="connsiteX221" fmla="*/ 1291590 w 1794510"/>
              <a:gd name="connsiteY221" fmla="*/ 765810 h 1680210"/>
              <a:gd name="connsiteX222" fmla="*/ 1325880 w 1794510"/>
              <a:gd name="connsiteY222" fmla="*/ 731520 h 1680210"/>
              <a:gd name="connsiteX223" fmla="*/ 1394460 w 1794510"/>
              <a:gd name="connsiteY223" fmla="*/ 674370 h 1680210"/>
              <a:gd name="connsiteX224" fmla="*/ 1463040 w 1794510"/>
              <a:gd name="connsiteY224" fmla="*/ 594360 h 1680210"/>
              <a:gd name="connsiteX225" fmla="*/ 1497330 w 1794510"/>
              <a:gd name="connsiteY225" fmla="*/ 571500 h 1680210"/>
              <a:gd name="connsiteX226" fmla="*/ 1463040 w 1794510"/>
              <a:gd name="connsiteY226" fmla="*/ 548640 h 1680210"/>
              <a:gd name="connsiteX227" fmla="*/ 1531620 w 1794510"/>
              <a:gd name="connsiteY227" fmla="*/ 445770 h 1680210"/>
              <a:gd name="connsiteX228" fmla="*/ 1543050 w 1794510"/>
              <a:gd name="connsiteY228" fmla="*/ 411480 h 1680210"/>
              <a:gd name="connsiteX229" fmla="*/ 1428750 w 1794510"/>
              <a:gd name="connsiteY229" fmla="*/ 308610 h 1680210"/>
              <a:gd name="connsiteX230" fmla="*/ 1394460 w 1794510"/>
              <a:gd name="connsiteY230" fmla="*/ 297180 h 1680210"/>
              <a:gd name="connsiteX231" fmla="*/ 1394460 w 1794510"/>
              <a:gd name="connsiteY231" fmla="*/ 205740 h 1680210"/>
              <a:gd name="connsiteX232" fmla="*/ 1428750 w 1794510"/>
              <a:gd name="connsiteY232" fmla="*/ 182880 h 1680210"/>
              <a:gd name="connsiteX233" fmla="*/ 1348740 w 1794510"/>
              <a:gd name="connsiteY233" fmla="*/ 148590 h 1680210"/>
              <a:gd name="connsiteX234" fmla="*/ 1200150 w 1794510"/>
              <a:gd name="connsiteY234" fmla="*/ 114300 h 1680210"/>
              <a:gd name="connsiteX235" fmla="*/ 1165860 w 1794510"/>
              <a:gd name="connsiteY235" fmla="*/ 102870 h 1680210"/>
              <a:gd name="connsiteX236" fmla="*/ 1085850 w 1794510"/>
              <a:gd name="connsiteY236" fmla="*/ 80010 h 1680210"/>
              <a:gd name="connsiteX237" fmla="*/ 1051560 w 1794510"/>
              <a:gd name="connsiteY237" fmla="*/ 57150 h 1680210"/>
              <a:gd name="connsiteX238" fmla="*/ 971550 w 1794510"/>
              <a:gd name="connsiteY238" fmla="*/ 34290 h 1680210"/>
              <a:gd name="connsiteX239" fmla="*/ 937260 w 1794510"/>
              <a:gd name="connsiteY239" fmla="*/ 22860 h 1680210"/>
              <a:gd name="connsiteX240" fmla="*/ 571500 w 1794510"/>
              <a:gd name="connsiteY240" fmla="*/ 34290 h 1680210"/>
              <a:gd name="connsiteX241" fmla="*/ 457200 w 1794510"/>
              <a:gd name="connsiteY241" fmla="*/ 57150 h 1680210"/>
              <a:gd name="connsiteX242" fmla="*/ 388620 w 1794510"/>
              <a:gd name="connsiteY242" fmla="*/ 80010 h 1680210"/>
              <a:gd name="connsiteX243" fmla="*/ 354330 w 1794510"/>
              <a:gd name="connsiteY243" fmla="*/ 91440 h 1680210"/>
              <a:gd name="connsiteX244" fmla="*/ 251460 w 1794510"/>
              <a:gd name="connsiteY244" fmla="*/ 182880 h 1680210"/>
              <a:gd name="connsiteX245" fmla="*/ 205740 w 1794510"/>
              <a:gd name="connsiteY245" fmla="*/ 251460 h 1680210"/>
              <a:gd name="connsiteX246" fmla="*/ 171450 w 1794510"/>
              <a:gd name="connsiteY246" fmla="*/ 285750 h 1680210"/>
              <a:gd name="connsiteX247" fmla="*/ 102870 w 1794510"/>
              <a:gd name="connsiteY247" fmla="*/ 388620 h 1680210"/>
              <a:gd name="connsiteX248" fmla="*/ 80010 w 1794510"/>
              <a:gd name="connsiteY248" fmla="*/ 422910 h 1680210"/>
              <a:gd name="connsiteX249" fmla="*/ 57150 w 1794510"/>
              <a:gd name="connsiteY249" fmla="*/ 457200 h 1680210"/>
              <a:gd name="connsiteX250" fmla="*/ 34290 w 1794510"/>
              <a:gd name="connsiteY250" fmla="*/ 525780 h 1680210"/>
              <a:gd name="connsiteX251" fmla="*/ 0 w 1794510"/>
              <a:gd name="connsiteY251" fmla="*/ 594360 h 1680210"/>
              <a:gd name="connsiteX252" fmla="*/ 11430 w 1794510"/>
              <a:gd name="connsiteY252" fmla="*/ 1051560 h 1680210"/>
              <a:gd name="connsiteX253" fmla="*/ 22860 w 1794510"/>
              <a:gd name="connsiteY253" fmla="*/ 1085850 h 1680210"/>
              <a:gd name="connsiteX254" fmla="*/ 45720 w 1794510"/>
              <a:gd name="connsiteY254" fmla="*/ 1120140 h 1680210"/>
              <a:gd name="connsiteX255" fmla="*/ 68580 w 1794510"/>
              <a:gd name="connsiteY255" fmla="*/ 1165860 h 1680210"/>
              <a:gd name="connsiteX256" fmla="*/ 102870 w 1794510"/>
              <a:gd name="connsiteY256" fmla="*/ 1200150 h 1680210"/>
              <a:gd name="connsiteX257" fmla="*/ 171450 w 1794510"/>
              <a:gd name="connsiteY257" fmla="*/ 1291590 h 1680210"/>
              <a:gd name="connsiteX258" fmla="*/ 194310 w 1794510"/>
              <a:gd name="connsiteY258" fmla="*/ 1337310 h 1680210"/>
              <a:gd name="connsiteX259" fmla="*/ 274320 w 1794510"/>
              <a:gd name="connsiteY259" fmla="*/ 1405890 h 1680210"/>
              <a:gd name="connsiteX260" fmla="*/ 320040 w 1794510"/>
              <a:gd name="connsiteY260" fmla="*/ 1451610 h 1680210"/>
              <a:gd name="connsiteX261" fmla="*/ 365760 w 1794510"/>
              <a:gd name="connsiteY261" fmla="*/ 1485900 h 1680210"/>
              <a:gd name="connsiteX262" fmla="*/ 388620 w 1794510"/>
              <a:gd name="connsiteY262" fmla="*/ 1520190 h 1680210"/>
              <a:gd name="connsiteX263" fmla="*/ 445770 w 1794510"/>
              <a:gd name="connsiteY263" fmla="*/ 1554480 h 1680210"/>
              <a:gd name="connsiteX264" fmla="*/ 548640 w 1794510"/>
              <a:gd name="connsiteY264" fmla="*/ 1657350 h 1680210"/>
              <a:gd name="connsiteX265" fmla="*/ 617220 w 1794510"/>
              <a:gd name="connsiteY265" fmla="*/ 1680210 h 1680210"/>
              <a:gd name="connsiteX266" fmla="*/ 1028700 w 1794510"/>
              <a:gd name="connsiteY266" fmla="*/ 1668780 h 1680210"/>
              <a:gd name="connsiteX267" fmla="*/ 1131570 w 1794510"/>
              <a:gd name="connsiteY267" fmla="*/ 1611630 h 1680210"/>
              <a:gd name="connsiteX268" fmla="*/ 1200150 w 1794510"/>
              <a:gd name="connsiteY268" fmla="*/ 1565910 h 1680210"/>
              <a:gd name="connsiteX269" fmla="*/ 1234440 w 1794510"/>
              <a:gd name="connsiteY269" fmla="*/ 1543050 h 1680210"/>
              <a:gd name="connsiteX270" fmla="*/ 1268730 w 1794510"/>
              <a:gd name="connsiteY270" fmla="*/ 1508760 h 1680210"/>
              <a:gd name="connsiteX271" fmla="*/ 1291590 w 1794510"/>
              <a:gd name="connsiteY271" fmla="*/ 1474470 h 1680210"/>
              <a:gd name="connsiteX272" fmla="*/ 1325880 w 1794510"/>
              <a:gd name="connsiteY272" fmla="*/ 1451610 h 1680210"/>
              <a:gd name="connsiteX273" fmla="*/ 1417320 w 1794510"/>
              <a:gd name="connsiteY273" fmla="*/ 1383030 h 1680210"/>
              <a:gd name="connsiteX274" fmla="*/ 1451610 w 1794510"/>
              <a:gd name="connsiteY274" fmla="*/ 1371600 h 1680210"/>
              <a:gd name="connsiteX275" fmla="*/ 1497330 w 1794510"/>
              <a:gd name="connsiteY275" fmla="*/ 1337310 h 1680210"/>
              <a:gd name="connsiteX276" fmla="*/ 1565910 w 1794510"/>
              <a:gd name="connsiteY276" fmla="*/ 1291590 h 1680210"/>
              <a:gd name="connsiteX277" fmla="*/ 1588770 w 1794510"/>
              <a:gd name="connsiteY277" fmla="*/ 1223010 h 1680210"/>
              <a:gd name="connsiteX278" fmla="*/ 1634490 w 1794510"/>
              <a:gd name="connsiteY278" fmla="*/ 1131570 h 1680210"/>
              <a:gd name="connsiteX279" fmla="*/ 1657350 w 1794510"/>
              <a:gd name="connsiteY279" fmla="*/ 1040130 h 1680210"/>
              <a:gd name="connsiteX280" fmla="*/ 1668780 w 1794510"/>
              <a:gd name="connsiteY280" fmla="*/ 1005840 h 1680210"/>
              <a:gd name="connsiteX281" fmla="*/ 1703070 w 1794510"/>
              <a:gd name="connsiteY281" fmla="*/ 937260 h 1680210"/>
              <a:gd name="connsiteX282" fmla="*/ 1737360 w 1794510"/>
              <a:gd name="connsiteY282" fmla="*/ 822960 h 1680210"/>
              <a:gd name="connsiteX283" fmla="*/ 1760220 w 1794510"/>
              <a:gd name="connsiteY283" fmla="*/ 777240 h 1680210"/>
              <a:gd name="connsiteX284" fmla="*/ 1783080 w 1794510"/>
              <a:gd name="connsiteY284" fmla="*/ 674370 h 1680210"/>
              <a:gd name="connsiteX285" fmla="*/ 1794510 w 1794510"/>
              <a:gd name="connsiteY285" fmla="*/ 640080 h 1680210"/>
              <a:gd name="connsiteX286" fmla="*/ 1783080 w 1794510"/>
              <a:gd name="connsiteY286" fmla="*/ 480060 h 1680210"/>
              <a:gd name="connsiteX287" fmla="*/ 1737360 w 1794510"/>
              <a:gd name="connsiteY287" fmla="*/ 445770 h 1680210"/>
              <a:gd name="connsiteX288" fmla="*/ 1714500 w 1794510"/>
              <a:gd name="connsiteY288" fmla="*/ 411480 h 1680210"/>
              <a:gd name="connsiteX289" fmla="*/ 1657350 w 1794510"/>
              <a:gd name="connsiteY289" fmla="*/ 388620 h 1680210"/>
              <a:gd name="connsiteX290" fmla="*/ 1565910 w 1794510"/>
              <a:gd name="connsiteY290" fmla="*/ 342900 h 1680210"/>
              <a:gd name="connsiteX291" fmla="*/ 1520190 w 1794510"/>
              <a:gd name="connsiteY291" fmla="*/ 320040 h 1680210"/>
              <a:gd name="connsiteX292" fmla="*/ 1417320 w 1794510"/>
              <a:gd name="connsiteY292" fmla="*/ 285750 h 1680210"/>
              <a:gd name="connsiteX293" fmla="*/ 1371600 w 1794510"/>
              <a:gd name="connsiteY293" fmla="*/ 274320 h 1680210"/>
              <a:gd name="connsiteX294" fmla="*/ 1303020 w 1794510"/>
              <a:gd name="connsiteY294" fmla="*/ 251460 h 1680210"/>
              <a:gd name="connsiteX295" fmla="*/ 1234440 w 1794510"/>
              <a:gd name="connsiteY295" fmla="*/ 205740 h 1680210"/>
              <a:gd name="connsiteX296" fmla="*/ 1165860 w 1794510"/>
              <a:gd name="connsiteY296" fmla="*/ 160020 h 1680210"/>
              <a:gd name="connsiteX297" fmla="*/ 1131570 w 1794510"/>
              <a:gd name="connsiteY297" fmla="*/ 137160 h 1680210"/>
              <a:gd name="connsiteX298" fmla="*/ 1028700 w 1794510"/>
              <a:gd name="connsiteY298" fmla="*/ 308610 h 1680210"/>
              <a:gd name="connsiteX299" fmla="*/ 902970 w 1794510"/>
              <a:gd name="connsiteY299" fmla="*/ 537210 h 1680210"/>
              <a:gd name="connsiteX300" fmla="*/ 880110 w 1794510"/>
              <a:gd name="connsiteY300" fmla="*/ 594360 h 1680210"/>
              <a:gd name="connsiteX301" fmla="*/ 822960 w 1794510"/>
              <a:gd name="connsiteY301" fmla="*/ 674370 h 1680210"/>
              <a:gd name="connsiteX302" fmla="*/ 800100 w 1794510"/>
              <a:gd name="connsiteY302" fmla="*/ 765810 h 1680210"/>
              <a:gd name="connsiteX303" fmla="*/ 788670 w 1794510"/>
              <a:gd name="connsiteY303" fmla="*/ 800100 h 1680210"/>
              <a:gd name="connsiteX304" fmla="*/ 754380 w 1794510"/>
              <a:gd name="connsiteY304" fmla="*/ 982980 h 1680210"/>
              <a:gd name="connsiteX305" fmla="*/ 765810 w 1794510"/>
              <a:gd name="connsiteY305" fmla="*/ 1017270 h 1680210"/>
              <a:gd name="connsiteX306" fmla="*/ 925830 w 1794510"/>
              <a:gd name="connsiteY306" fmla="*/ 971550 h 1680210"/>
              <a:gd name="connsiteX307" fmla="*/ 960120 w 1794510"/>
              <a:gd name="connsiteY307" fmla="*/ 960120 h 1680210"/>
              <a:gd name="connsiteX308" fmla="*/ 971550 w 1794510"/>
              <a:gd name="connsiteY308" fmla="*/ 1108710 h 1680210"/>
              <a:gd name="connsiteX309" fmla="*/ 925830 w 1794510"/>
              <a:gd name="connsiteY309" fmla="*/ 1325880 h 1680210"/>
              <a:gd name="connsiteX310" fmla="*/ 1017270 w 1794510"/>
              <a:gd name="connsiteY310" fmla="*/ 1291590 h 1680210"/>
              <a:gd name="connsiteX311" fmla="*/ 1062990 w 1794510"/>
              <a:gd name="connsiteY311" fmla="*/ 1280160 h 1680210"/>
              <a:gd name="connsiteX312" fmla="*/ 1097280 w 1794510"/>
              <a:gd name="connsiteY312" fmla="*/ 1257300 h 1680210"/>
              <a:gd name="connsiteX313" fmla="*/ 1154430 w 1794510"/>
              <a:gd name="connsiteY313" fmla="*/ 1211580 h 1680210"/>
              <a:gd name="connsiteX314" fmla="*/ 1165860 w 1794510"/>
              <a:gd name="connsiteY314" fmla="*/ 1303020 h 1680210"/>
              <a:gd name="connsiteX315" fmla="*/ 1131570 w 1794510"/>
              <a:gd name="connsiteY315" fmla="*/ 1394460 h 1680210"/>
              <a:gd name="connsiteX316" fmla="*/ 1120140 w 1794510"/>
              <a:gd name="connsiteY316" fmla="*/ 1440180 h 1680210"/>
              <a:gd name="connsiteX317" fmla="*/ 1188720 w 1794510"/>
              <a:gd name="connsiteY317" fmla="*/ 1348740 h 1680210"/>
              <a:gd name="connsiteX318" fmla="*/ 1211580 w 1794510"/>
              <a:gd name="connsiteY318" fmla="*/ 1314450 h 1680210"/>
              <a:gd name="connsiteX319" fmla="*/ 1234440 w 1794510"/>
              <a:gd name="connsiteY319" fmla="*/ 1245870 h 1680210"/>
              <a:gd name="connsiteX320" fmla="*/ 1165860 w 1794510"/>
              <a:gd name="connsiteY320" fmla="*/ 1234440 h 1680210"/>
              <a:gd name="connsiteX321" fmla="*/ 1120140 w 1794510"/>
              <a:gd name="connsiteY321" fmla="*/ 1245870 h 1680210"/>
              <a:gd name="connsiteX322" fmla="*/ 1062990 w 1794510"/>
              <a:gd name="connsiteY322" fmla="*/ 1268730 h 1680210"/>
              <a:gd name="connsiteX323" fmla="*/ 1028700 w 1794510"/>
              <a:gd name="connsiteY323" fmla="*/ 1280160 h 1680210"/>
              <a:gd name="connsiteX324" fmla="*/ 914400 w 1794510"/>
              <a:gd name="connsiteY324" fmla="*/ 1223010 h 1680210"/>
              <a:gd name="connsiteX325" fmla="*/ 845820 w 1794510"/>
              <a:gd name="connsiteY325" fmla="*/ 982980 h 1680210"/>
              <a:gd name="connsiteX326" fmla="*/ 811530 w 1794510"/>
              <a:gd name="connsiteY326" fmla="*/ 697230 h 1680210"/>
              <a:gd name="connsiteX327" fmla="*/ 788670 w 1794510"/>
              <a:gd name="connsiteY327" fmla="*/ 514350 h 1680210"/>
              <a:gd name="connsiteX328" fmla="*/ 582930 w 1794510"/>
              <a:gd name="connsiteY328" fmla="*/ 502920 h 1680210"/>
              <a:gd name="connsiteX329" fmla="*/ 594360 w 1794510"/>
              <a:gd name="connsiteY329" fmla="*/ 445770 h 1680210"/>
              <a:gd name="connsiteX330" fmla="*/ 662940 w 1794510"/>
              <a:gd name="connsiteY330" fmla="*/ 377190 h 1680210"/>
              <a:gd name="connsiteX331" fmla="*/ 720090 w 1794510"/>
              <a:gd name="connsiteY331" fmla="*/ 274320 h 1680210"/>
              <a:gd name="connsiteX332" fmla="*/ 754380 w 1794510"/>
              <a:gd name="connsiteY332" fmla="*/ 251460 h 1680210"/>
              <a:gd name="connsiteX333" fmla="*/ 765810 w 1794510"/>
              <a:gd name="connsiteY333" fmla="*/ 217170 h 1680210"/>
              <a:gd name="connsiteX334" fmla="*/ 571500 w 1794510"/>
              <a:gd name="connsiteY334" fmla="*/ 171450 h 1680210"/>
              <a:gd name="connsiteX335" fmla="*/ 514350 w 1794510"/>
              <a:gd name="connsiteY335" fmla="*/ 160020 h 1680210"/>
              <a:gd name="connsiteX336" fmla="*/ 537210 w 1794510"/>
              <a:gd name="connsiteY336" fmla="*/ 125730 h 1680210"/>
              <a:gd name="connsiteX337" fmla="*/ 502920 w 1794510"/>
              <a:gd name="connsiteY337" fmla="*/ 148590 h 1680210"/>
              <a:gd name="connsiteX338" fmla="*/ 400050 w 1794510"/>
              <a:gd name="connsiteY338" fmla="*/ 251460 h 1680210"/>
              <a:gd name="connsiteX339" fmla="*/ 331470 w 1794510"/>
              <a:gd name="connsiteY339" fmla="*/ 320040 h 1680210"/>
              <a:gd name="connsiteX340" fmla="*/ 274320 w 1794510"/>
              <a:gd name="connsiteY340" fmla="*/ 400050 h 1680210"/>
              <a:gd name="connsiteX341" fmla="*/ 102870 w 1794510"/>
              <a:gd name="connsiteY341" fmla="*/ 605790 h 1680210"/>
              <a:gd name="connsiteX342" fmla="*/ 148590 w 1794510"/>
              <a:gd name="connsiteY342" fmla="*/ 628650 h 1680210"/>
              <a:gd name="connsiteX343" fmla="*/ 262890 w 1794510"/>
              <a:gd name="connsiteY343" fmla="*/ 571500 h 1680210"/>
              <a:gd name="connsiteX344" fmla="*/ 320040 w 1794510"/>
              <a:gd name="connsiteY344" fmla="*/ 548640 h 1680210"/>
              <a:gd name="connsiteX345" fmla="*/ 400050 w 1794510"/>
              <a:gd name="connsiteY345" fmla="*/ 514350 h 1680210"/>
              <a:gd name="connsiteX346" fmla="*/ 251460 w 1794510"/>
              <a:gd name="connsiteY346" fmla="*/ 754380 h 1680210"/>
              <a:gd name="connsiteX347" fmla="*/ 228600 w 1794510"/>
              <a:gd name="connsiteY347" fmla="*/ 800100 h 1680210"/>
              <a:gd name="connsiteX348" fmla="*/ 194310 w 1794510"/>
              <a:gd name="connsiteY348" fmla="*/ 834390 h 1680210"/>
              <a:gd name="connsiteX349" fmla="*/ 274320 w 1794510"/>
              <a:gd name="connsiteY349" fmla="*/ 811530 h 1680210"/>
              <a:gd name="connsiteX350" fmla="*/ 537210 w 1794510"/>
              <a:gd name="connsiteY350" fmla="*/ 594360 h 1680210"/>
              <a:gd name="connsiteX351" fmla="*/ 594360 w 1794510"/>
              <a:gd name="connsiteY351" fmla="*/ 548640 h 1680210"/>
              <a:gd name="connsiteX352" fmla="*/ 674370 w 1794510"/>
              <a:gd name="connsiteY352" fmla="*/ 468630 h 1680210"/>
              <a:gd name="connsiteX353" fmla="*/ 434340 w 1794510"/>
              <a:gd name="connsiteY353" fmla="*/ 857250 h 1680210"/>
              <a:gd name="connsiteX354" fmla="*/ 354330 w 1794510"/>
              <a:gd name="connsiteY354" fmla="*/ 994410 h 1680210"/>
              <a:gd name="connsiteX355" fmla="*/ 331470 w 1794510"/>
              <a:gd name="connsiteY355" fmla="*/ 1051560 h 1680210"/>
              <a:gd name="connsiteX356" fmla="*/ 525780 w 1794510"/>
              <a:gd name="connsiteY356" fmla="*/ 914400 h 1680210"/>
              <a:gd name="connsiteX357" fmla="*/ 800100 w 1794510"/>
              <a:gd name="connsiteY357" fmla="*/ 674370 h 1680210"/>
              <a:gd name="connsiteX358" fmla="*/ 788670 w 1794510"/>
              <a:gd name="connsiteY358" fmla="*/ 754380 h 1680210"/>
              <a:gd name="connsiteX359" fmla="*/ 731520 w 1794510"/>
              <a:gd name="connsiteY359" fmla="*/ 857250 h 1680210"/>
              <a:gd name="connsiteX360" fmla="*/ 697230 w 1794510"/>
              <a:gd name="connsiteY360" fmla="*/ 937260 h 1680210"/>
              <a:gd name="connsiteX361" fmla="*/ 651510 w 1794510"/>
              <a:gd name="connsiteY361" fmla="*/ 1017270 h 1680210"/>
              <a:gd name="connsiteX362" fmla="*/ 731520 w 1794510"/>
              <a:gd name="connsiteY362" fmla="*/ 994410 h 1680210"/>
              <a:gd name="connsiteX363" fmla="*/ 891540 w 1794510"/>
              <a:gd name="connsiteY363" fmla="*/ 880110 h 1680210"/>
              <a:gd name="connsiteX364" fmla="*/ 948690 w 1794510"/>
              <a:gd name="connsiteY364" fmla="*/ 834390 h 1680210"/>
              <a:gd name="connsiteX365" fmla="*/ 994410 w 1794510"/>
              <a:gd name="connsiteY365" fmla="*/ 811530 h 1680210"/>
              <a:gd name="connsiteX366" fmla="*/ 1074420 w 1794510"/>
              <a:gd name="connsiteY366" fmla="*/ 742950 h 1680210"/>
              <a:gd name="connsiteX367" fmla="*/ 811530 w 1794510"/>
              <a:gd name="connsiteY367" fmla="*/ 1223010 h 1680210"/>
              <a:gd name="connsiteX368" fmla="*/ 811530 w 1794510"/>
              <a:gd name="connsiteY368" fmla="*/ 1223010 h 1680210"/>
              <a:gd name="connsiteX369" fmla="*/ 777240 w 1794510"/>
              <a:gd name="connsiteY369" fmla="*/ 1303020 h 1680210"/>
              <a:gd name="connsiteX370" fmla="*/ 765810 w 1794510"/>
              <a:gd name="connsiteY370" fmla="*/ 1337310 h 1680210"/>
              <a:gd name="connsiteX371" fmla="*/ 857250 w 1794510"/>
              <a:gd name="connsiteY371" fmla="*/ 1280160 h 1680210"/>
              <a:gd name="connsiteX372" fmla="*/ 1051560 w 1794510"/>
              <a:gd name="connsiteY372" fmla="*/ 1108710 h 1680210"/>
              <a:gd name="connsiteX373" fmla="*/ 1314450 w 1794510"/>
              <a:gd name="connsiteY373" fmla="*/ 857250 h 1680210"/>
              <a:gd name="connsiteX374" fmla="*/ 1337310 w 1794510"/>
              <a:gd name="connsiteY374" fmla="*/ 822960 h 1680210"/>
              <a:gd name="connsiteX375" fmla="*/ 1325880 w 1794510"/>
              <a:gd name="connsiteY375" fmla="*/ 857250 h 1680210"/>
              <a:gd name="connsiteX376" fmla="*/ 1211580 w 1794510"/>
              <a:gd name="connsiteY376" fmla="*/ 1074420 h 1680210"/>
              <a:gd name="connsiteX377" fmla="*/ 1165860 w 1794510"/>
              <a:gd name="connsiteY377" fmla="*/ 1154430 h 1680210"/>
              <a:gd name="connsiteX378" fmla="*/ 1120140 w 1794510"/>
              <a:gd name="connsiteY378" fmla="*/ 1234440 h 1680210"/>
              <a:gd name="connsiteX379" fmla="*/ 1051560 w 1794510"/>
              <a:gd name="connsiteY379" fmla="*/ 1360170 h 1680210"/>
              <a:gd name="connsiteX380" fmla="*/ 1040130 w 1794510"/>
              <a:gd name="connsiteY380" fmla="*/ 1394460 h 1680210"/>
              <a:gd name="connsiteX381" fmla="*/ 1245870 w 1794510"/>
              <a:gd name="connsiteY381" fmla="*/ 1348740 h 1680210"/>
              <a:gd name="connsiteX382" fmla="*/ 1188720 w 1794510"/>
              <a:gd name="connsiteY382" fmla="*/ 1520190 h 1680210"/>
              <a:gd name="connsiteX383" fmla="*/ 1154430 w 1794510"/>
              <a:gd name="connsiteY383" fmla="*/ 1588770 h 1680210"/>
              <a:gd name="connsiteX384" fmla="*/ 1120140 w 1794510"/>
              <a:gd name="connsiteY384" fmla="*/ 1623060 h 1680210"/>
              <a:gd name="connsiteX385" fmla="*/ 1085850 w 1794510"/>
              <a:gd name="connsiteY385" fmla="*/ 1645920 h 1680210"/>
              <a:gd name="connsiteX386" fmla="*/ 1120140 w 1794510"/>
              <a:gd name="connsiteY386" fmla="*/ 1611630 h 1680210"/>
              <a:gd name="connsiteX387" fmla="*/ 1245870 w 1794510"/>
              <a:gd name="connsiteY387" fmla="*/ 1565910 h 1680210"/>
              <a:gd name="connsiteX388" fmla="*/ 1280160 w 1794510"/>
              <a:gd name="connsiteY388" fmla="*/ 1543050 h 1680210"/>
              <a:gd name="connsiteX389" fmla="*/ 1188720 w 1794510"/>
              <a:gd name="connsiteY389" fmla="*/ 1554480 h 1680210"/>
              <a:gd name="connsiteX390" fmla="*/ 1017270 w 1794510"/>
              <a:gd name="connsiteY390" fmla="*/ 1565910 h 1680210"/>
              <a:gd name="connsiteX391" fmla="*/ 822960 w 1794510"/>
              <a:gd name="connsiteY391" fmla="*/ 1520190 h 1680210"/>
              <a:gd name="connsiteX392" fmla="*/ 777240 w 1794510"/>
              <a:gd name="connsiteY392" fmla="*/ 1485900 h 1680210"/>
              <a:gd name="connsiteX393" fmla="*/ 697230 w 1794510"/>
              <a:gd name="connsiteY393" fmla="*/ 1440180 h 1680210"/>
              <a:gd name="connsiteX394" fmla="*/ 537210 w 1794510"/>
              <a:gd name="connsiteY394" fmla="*/ 1360170 h 1680210"/>
              <a:gd name="connsiteX395" fmla="*/ 491490 w 1794510"/>
              <a:gd name="connsiteY395" fmla="*/ 1337310 h 1680210"/>
              <a:gd name="connsiteX396" fmla="*/ 457200 w 1794510"/>
              <a:gd name="connsiteY396" fmla="*/ 1314450 h 1680210"/>
              <a:gd name="connsiteX397" fmla="*/ 445770 w 1794510"/>
              <a:gd name="connsiteY397" fmla="*/ 1280160 h 1680210"/>
              <a:gd name="connsiteX398" fmla="*/ 457200 w 1794510"/>
              <a:gd name="connsiteY398" fmla="*/ 1245870 h 1680210"/>
              <a:gd name="connsiteX399" fmla="*/ 560070 w 1794510"/>
              <a:gd name="connsiteY399" fmla="*/ 1131570 h 1680210"/>
              <a:gd name="connsiteX400" fmla="*/ 605790 w 1794510"/>
              <a:gd name="connsiteY400" fmla="*/ 1074420 h 1680210"/>
              <a:gd name="connsiteX401" fmla="*/ 662940 w 1794510"/>
              <a:gd name="connsiteY401" fmla="*/ 1017270 h 1680210"/>
              <a:gd name="connsiteX402" fmla="*/ 731520 w 1794510"/>
              <a:gd name="connsiteY402" fmla="*/ 994410 h 1680210"/>
              <a:gd name="connsiteX403" fmla="*/ 697230 w 1794510"/>
              <a:gd name="connsiteY403" fmla="*/ 1314450 h 1680210"/>
              <a:gd name="connsiteX404" fmla="*/ 674370 w 1794510"/>
              <a:gd name="connsiteY404" fmla="*/ 1360170 h 1680210"/>
              <a:gd name="connsiteX405" fmla="*/ 880110 w 1794510"/>
              <a:gd name="connsiteY405" fmla="*/ 1245870 h 1680210"/>
              <a:gd name="connsiteX406" fmla="*/ 1017270 w 1794510"/>
              <a:gd name="connsiteY406" fmla="*/ 1154430 h 1680210"/>
              <a:gd name="connsiteX407" fmla="*/ 1051560 w 1794510"/>
              <a:gd name="connsiteY407" fmla="*/ 1108710 h 1680210"/>
              <a:gd name="connsiteX408" fmla="*/ 1154430 w 1794510"/>
              <a:gd name="connsiteY408" fmla="*/ 1028700 h 1680210"/>
              <a:gd name="connsiteX409" fmla="*/ 1097280 w 1794510"/>
              <a:gd name="connsiteY409" fmla="*/ 1154430 h 1680210"/>
              <a:gd name="connsiteX410" fmla="*/ 1005840 w 1794510"/>
              <a:gd name="connsiteY410" fmla="*/ 1314450 h 1680210"/>
              <a:gd name="connsiteX411" fmla="*/ 960120 w 1794510"/>
              <a:gd name="connsiteY411" fmla="*/ 1405890 h 1680210"/>
              <a:gd name="connsiteX412" fmla="*/ 937260 w 1794510"/>
              <a:gd name="connsiteY412" fmla="*/ 1451610 h 1680210"/>
              <a:gd name="connsiteX413" fmla="*/ 1074420 w 1794510"/>
              <a:gd name="connsiteY413" fmla="*/ 1394460 h 1680210"/>
              <a:gd name="connsiteX414" fmla="*/ 1268730 w 1794510"/>
              <a:gd name="connsiteY414" fmla="*/ 1291590 h 1680210"/>
              <a:gd name="connsiteX415" fmla="*/ 1485900 w 1794510"/>
              <a:gd name="connsiteY415" fmla="*/ 1154430 h 1680210"/>
              <a:gd name="connsiteX416" fmla="*/ 1508760 w 1794510"/>
              <a:gd name="connsiteY416" fmla="*/ 1097280 h 1680210"/>
              <a:gd name="connsiteX417" fmla="*/ 1474470 w 1794510"/>
              <a:gd name="connsiteY417" fmla="*/ 628650 h 1680210"/>
              <a:gd name="connsiteX418" fmla="*/ 1451610 w 1794510"/>
              <a:gd name="connsiteY418" fmla="*/ 514350 h 1680210"/>
              <a:gd name="connsiteX419" fmla="*/ 1440180 w 1794510"/>
              <a:gd name="connsiteY419" fmla="*/ 468630 h 1680210"/>
              <a:gd name="connsiteX420" fmla="*/ 1428750 w 1794510"/>
              <a:gd name="connsiteY420" fmla="*/ 411480 h 1680210"/>
              <a:gd name="connsiteX421" fmla="*/ 1405890 w 1794510"/>
              <a:gd name="connsiteY421" fmla="*/ 365760 h 1680210"/>
              <a:gd name="connsiteX422" fmla="*/ 1383030 w 1794510"/>
              <a:gd name="connsiteY422" fmla="*/ 274320 h 1680210"/>
              <a:gd name="connsiteX423" fmla="*/ 1314450 w 1794510"/>
              <a:gd name="connsiteY423" fmla="*/ 228600 h 1680210"/>
              <a:gd name="connsiteX424" fmla="*/ 1280160 w 1794510"/>
              <a:gd name="connsiteY424" fmla="*/ 205740 h 1680210"/>
              <a:gd name="connsiteX425" fmla="*/ 1234440 w 1794510"/>
              <a:gd name="connsiteY425" fmla="*/ 194310 h 1680210"/>
              <a:gd name="connsiteX426" fmla="*/ 765810 w 1794510"/>
              <a:gd name="connsiteY426" fmla="*/ 194310 h 1680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Lst>
            <a:rect l="l" t="t" r="r" b="b"/>
            <a:pathLst>
              <a:path w="1794510" h="1680210">
                <a:moveTo>
                  <a:pt x="491490" y="1531620"/>
                </a:moveTo>
                <a:cubicBezTo>
                  <a:pt x="472440" y="1520190"/>
                  <a:pt x="450049" y="1513039"/>
                  <a:pt x="434340" y="1497330"/>
                </a:cubicBezTo>
                <a:cubicBezTo>
                  <a:pt x="414913" y="1477903"/>
                  <a:pt x="405105" y="1450729"/>
                  <a:pt x="388620" y="1428750"/>
                </a:cubicBezTo>
                <a:cubicBezTo>
                  <a:pt x="377190" y="1413510"/>
                  <a:pt x="363581" y="1399683"/>
                  <a:pt x="354330" y="1383030"/>
                </a:cubicBezTo>
                <a:cubicBezTo>
                  <a:pt x="296334" y="1278638"/>
                  <a:pt x="358881" y="1370788"/>
                  <a:pt x="320040" y="1280160"/>
                </a:cubicBezTo>
                <a:cubicBezTo>
                  <a:pt x="314629" y="1267534"/>
                  <a:pt x="304800" y="1257300"/>
                  <a:pt x="297180" y="1245870"/>
                </a:cubicBezTo>
                <a:cubicBezTo>
                  <a:pt x="291380" y="1222669"/>
                  <a:pt x="284159" y="1188817"/>
                  <a:pt x="274320" y="1165860"/>
                </a:cubicBezTo>
                <a:cubicBezTo>
                  <a:pt x="214204" y="1025589"/>
                  <a:pt x="285995" y="1200641"/>
                  <a:pt x="228600" y="1085850"/>
                </a:cubicBezTo>
                <a:cubicBezTo>
                  <a:pt x="220401" y="1069452"/>
                  <a:pt x="209402" y="1020489"/>
                  <a:pt x="205740" y="1005840"/>
                </a:cubicBezTo>
                <a:cubicBezTo>
                  <a:pt x="213360" y="979170"/>
                  <a:pt x="201077" y="922390"/>
                  <a:pt x="228600" y="925830"/>
                </a:cubicBezTo>
                <a:cubicBezTo>
                  <a:pt x="266406" y="930556"/>
                  <a:pt x="275208" y="986144"/>
                  <a:pt x="297180" y="1017270"/>
                </a:cubicBezTo>
                <a:cubicBezTo>
                  <a:pt x="320946" y="1050938"/>
                  <a:pt x="340784" y="1087359"/>
                  <a:pt x="365760" y="1120140"/>
                </a:cubicBezTo>
                <a:cubicBezTo>
                  <a:pt x="401828" y="1167479"/>
                  <a:pt x="457957" y="1202043"/>
                  <a:pt x="480060" y="1257300"/>
                </a:cubicBezTo>
                <a:cubicBezTo>
                  <a:pt x="531447" y="1385767"/>
                  <a:pt x="470667" y="1255580"/>
                  <a:pt x="537210" y="1348740"/>
                </a:cubicBezTo>
                <a:cubicBezTo>
                  <a:pt x="547114" y="1362605"/>
                  <a:pt x="551616" y="1379666"/>
                  <a:pt x="560070" y="1394460"/>
                </a:cubicBezTo>
                <a:cubicBezTo>
                  <a:pt x="566886" y="1406387"/>
                  <a:pt x="589073" y="1441037"/>
                  <a:pt x="582930" y="1428750"/>
                </a:cubicBezTo>
                <a:cubicBezTo>
                  <a:pt x="401366" y="1065621"/>
                  <a:pt x="516781" y="1339545"/>
                  <a:pt x="434340" y="1108710"/>
                </a:cubicBezTo>
                <a:cubicBezTo>
                  <a:pt x="396361" y="1002370"/>
                  <a:pt x="427956" y="1097624"/>
                  <a:pt x="388620" y="1005840"/>
                </a:cubicBezTo>
                <a:cubicBezTo>
                  <a:pt x="383874" y="994766"/>
                  <a:pt x="370507" y="961525"/>
                  <a:pt x="377190" y="971550"/>
                </a:cubicBezTo>
                <a:cubicBezTo>
                  <a:pt x="391367" y="992816"/>
                  <a:pt x="397758" y="1018567"/>
                  <a:pt x="411480" y="1040130"/>
                </a:cubicBezTo>
                <a:cubicBezTo>
                  <a:pt x="424578" y="1060712"/>
                  <a:pt x="444648" y="1076361"/>
                  <a:pt x="457200" y="1097280"/>
                </a:cubicBezTo>
                <a:cubicBezTo>
                  <a:pt x="490805" y="1153288"/>
                  <a:pt x="467217" y="1150165"/>
                  <a:pt x="502920" y="1200150"/>
                </a:cubicBezTo>
                <a:cubicBezTo>
                  <a:pt x="512315" y="1213304"/>
                  <a:pt x="544439" y="1219982"/>
                  <a:pt x="537210" y="1234440"/>
                </a:cubicBezTo>
                <a:cubicBezTo>
                  <a:pt x="530185" y="1248491"/>
                  <a:pt x="506730" y="1226820"/>
                  <a:pt x="491490" y="1223010"/>
                </a:cubicBezTo>
                <a:cubicBezTo>
                  <a:pt x="457200" y="1188720"/>
                  <a:pt x="410307" y="1163514"/>
                  <a:pt x="388620" y="1120140"/>
                </a:cubicBezTo>
                <a:cubicBezTo>
                  <a:pt x="359617" y="1062133"/>
                  <a:pt x="379937" y="1083871"/>
                  <a:pt x="331470" y="1051560"/>
                </a:cubicBezTo>
                <a:cubicBezTo>
                  <a:pt x="249793" y="929045"/>
                  <a:pt x="312823" y="1025878"/>
                  <a:pt x="502920" y="1257300"/>
                </a:cubicBezTo>
                <a:cubicBezTo>
                  <a:pt x="525216" y="1284443"/>
                  <a:pt x="549013" y="1310325"/>
                  <a:pt x="571500" y="1337310"/>
                </a:cubicBezTo>
                <a:cubicBezTo>
                  <a:pt x="587118" y="1356051"/>
                  <a:pt x="602242" y="1375203"/>
                  <a:pt x="617220" y="1394460"/>
                </a:cubicBezTo>
                <a:cubicBezTo>
                  <a:pt x="628916" y="1409497"/>
                  <a:pt x="640080" y="1424940"/>
                  <a:pt x="651510" y="1440180"/>
                </a:cubicBezTo>
                <a:lnTo>
                  <a:pt x="685800" y="1485900"/>
                </a:lnTo>
                <a:cubicBezTo>
                  <a:pt x="663940" y="1311022"/>
                  <a:pt x="698544" y="1477097"/>
                  <a:pt x="605790" y="1291590"/>
                </a:cubicBezTo>
                <a:cubicBezTo>
                  <a:pt x="589626" y="1259261"/>
                  <a:pt x="585988" y="1221834"/>
                  <a:pt x="571500" y="1188720"/>
                </a:cubicBezTo>
                <a:cubicBezTo>
                  <a:pt x="559188" y="1160578"/>
                  <a:pt x="539517" y="1136184"/>
                  <a:pt x="525780" y="1108710"/>
                </a:cubicBezTo>
                <a:cubicBezTo>
                  <a:pt x="516604" y="1090359"/>
                  <a:pt x="512096" y="1069911"/>
                  <a:pt x="502920" y="1051560"/>
                </a:cubicBezTo>
                <a:cubicBezTo>
                  <a:pt x="496777" y="1039273"/>
                  <a:pt x="486203" y="1029557"/>
                  <a:pt x="480060" y="1017270"/>
                </a:cubicBezTo>
                <a:cubicBezTo>
                  <a:pt x="474672" y="1006494"/>
                  <a:pt x="456582" y="982980"/>
                  <a:pt x="468630" y="982980"/>
                </a:cubicBezTo>
                <a:cubicBezTo>
                  <a:pt x="484794" y="982980"/>
                  <a:pt x="492822" y="1004648"/>
                  <a:pt x="502920" y="1017270"/>
                </a:cubicBezTo>
                <a:cubicBezTo>
                  <a:pt x="553856" y="1080940"/>
                  <a:pt x="588871" y="1159381"/>
                  <a:pt x="651510" y="1211580"/>
                </a:cubicBezTo>
                <a:cubicBezTo>
                  <a:pt x="674370" y="1230630"/>
                  <a:pt x="699049" y="1247689"/>
                  <a:pt x="720090" y="1268730"/>
                </a:cubicBezTo>
                <a:cubicBezTo>
                  <a:pt x="729804" y="1278444"/>
                  <a:pt x="735669" y="1291371"/>
                  <a:pt x="742950" y="1303020"/>
                </a:cubicBezTo>
                <a:cubicBezTo>
                  <a:pt x="754724" y="1321859"/>
                  <a:pt x="765810" y="1341120"/>
                  <a:pt x="777240" y="1360170"/>
                </a:cubicBezTo>
                <a:cubicBezTo>
                  <a:pt x="765810" y="1310640"/>
                  <a:pt x="759376" y="1259685"/>
                  <a:pt x="742950" y="1211580"/>
                </a:cubicBezTo>
                <a:cubicBezTo>
                  <a:pt x="650510" y="940863"/>
                  <a:pt x="662154" y="970175"/>
                  <a:pt x="571500" y="811530"/>
                </a:cubicBezTo>
                <a:cubicBezTo>
                  <a:pt x="543433" y="699264"/>
                  <a:pt x="584067" y="836664"/>
                  <a:pt x="525780" y="720090"/>
                </a:cubicBezTo>
                <a:cubicBezTo>
                  <a:pt x="515004" y="698537"/>
                  <a:pt x="487052" y="633375"/>
                  <a:pt x="502920" y="651510"/>
                </a:cubicBezTo>
                <a:cubicBezTo>
                  <a:pt x="590495" y="751596"/>
                  <a:pt x="580380" y="732013"/>
                  <a:pt x="651510" y="845820"/>
                </a:cubicBezTo>
                <a:cubicBezTo>
                  <a:pt x="667790" y="871868"/>
                  <a:pt x="683493" y="898356"/>
                  <a:pt x="697230" y="925830"/>
                </a:cubicBezTo>
                <a:cubicBezTo>
                  <a:pt x="706406" y="944181"/>
                  <a:pt x="709075" y="965670"/>
                  <a:pt x="720090" y="982980"/>
                </a:cubicBezTo>
                <a:cubicBezTo>
                  <a:pt x="736066" y="1008085"/>
                  <a:pt x="758190" y="1028700"/>
                  <a:pt x="777240" y="1051560"/>
                </a:cubicBezTo>
                <a:cubicBezTo>
                  <a:pt x="773430" y="1017270"/>
                  <a:pt x="775288" y="981864"/>
                  <a:pt x="765810" y="948690"/>
                </a:cubicBezTo>
                <a:cubicBezTo>
                  <a:pt x="759707" y="927329"/>
                  <a:pt x="740713" y="911765"/>
                  <a:pt x="731520" y="891540"/>
                </a:cubicBezTo>
                <a:cubicBezTo>
                  <a:pt x="721549" y="869603"/>
                  <a:pt x="689383" y="808502"/>
                  <a:pt x="708660" y="822960"/>
                </a:cubicBezTo>
                <a:lnTo>
                  <a:pt x="754380" y="857250"/>
                </a:lnTo>
                <a:cubicBezTo>
                  <a:pt x="762000" y="883920"/>
                  <a:pt x="763958" y="912910"/>
                  <a:pt x="777240" y="937260"/>
                </a:cubicBezTo>
                <a:cubicBezTo>
                  <a:pt x="787561" y="956181"/>
                  <a:pt x="809496" y="966150"/>
                  <a:pt x="822960" y="982980"/>
                </a:cubicBezTo>
                <a:cubicBezTo>
                  <a:pt x="840123" y="1004434"/>
                  <a:pt x="853440" y="1028700"/>
                  <a:pt x="868680" y="1051560"/>
                </a:cubicBezTo>
                <a:lnTo>
                  <a:pt x="891540" y="1085850"/>
                </a:lnTo>
                <a:lnTo>
                  <a:pt x="914400" y="1120140"/>
                </a:lnTo>
                <a:cubicBezTo>
                  <a:pt x="887661" y="906230"/>
                  <a:pt x="924027" y="1114730"/>
                  <a:pt x="880110" y="982980"/>
                </a:cubicBezTo>
                <a:cubicBezTo>
                  <a:pt x="870175" y="953174"/>
                  <a:pt x="857250" y="891540"/>
                  <a:pt x="857250" y="891540"/>
                </a:cubicBezTo>
                <a:cubicBezTo>
                  <a:pt x="876300" y="887730"/>
                  <a:pt x="896210" y="873289"/>
                  <a:pt x="914400" y="880110"/>
                </a:cubicBezTo>
                <a:cubicBezTo>
                  <a:pt x="932237" y="886799"/>
                  <a:pt x="935220" y="912360"/>
                  <a:pt x="948690" y="925830"/>
                </a:cubicBezTo>
                <a:cubicBezTo>
                  <a:pt x="1079163" y="1056303"/>
                  <a:pt x="898966" y="840815"/>
                  <a:pt x="1040130" y="1017270"/>
                </a:cubicBezTo>
                <a:cubicBezTo>
                  <a:pt x="1047750" y="986790"/>
                  <a:pt x="1064641" y="957205"/>
                  <a:pt x="1062990" y="925830"/>
                </a:cubicBezTo>
                <a:cubicBezTo>
                  <a:pt x="1060628" y="880945"/>
                  <a:pt x="1013609" y="756658"/>
                  <a:pt x="994410" y="708660"/>
                </a:cubicBezTo>
                <a:cubicBezTo>
                  <a:pt x="978155" y="668021"/>
                  <a:pt x="959837" y="635231"/>
                  <a:pt x="948690" y="594360"/>
                </a:cubicBezTo>
                <a:cubicBezTo>
                  <a:pt x="940423" y="564049"/>
                  <a:pt x="906541" y="478120"/>
                  <a:pt x="925830" y="502920"/>
                </a:cubicBezTo>
                <a:lnTo>
                  <a:pt x="1005840" y="605790"/>
                </a:lnTo>
                <a:cubicBezTo>
                  <a:pt x="1020912" y="624973"/>
                  <a:pt x="1042500" y="640289"/>
                  <a:pt x="1051560" y="662940"/>
                </a:cubicBezTo>
                <a:cubicBezTo>
                  <a:pt x="1082424" y="740101"/>
                  <a:pt x="1059912" y="705582"/>
                  <a:pt x="1120140" y="765810"/>
                </a:cubicBezTo>
                <a:cubicBezTo>
                  <a:pt x="1127760" y="739140"/>
                  <a:pt x="1144976" y="713467"/>
                  <a:pt x="1143000" y="685800"/>
                </a:cubicBezTo>
                <a:cubicBezTo>
                  <a:pt x="1140933" y="656858"/>
                  <a:pt x="1117886" y="633317"/>
                  <a:pt x="1108710" y="605790"/>
                </a:cubicBezTo>
                <a:cubicBezTo>
                  <a:pt x="1064395" y="472846"/>
                  <a:pt x="1131879" y="617838"/>
                  <a:pt x="1074420" y="502920"/>
                </a:cubicBezTo>
                <a:cubicBezTo>
                  <a:pt x="1085850" y="499110"/>
                  <a:pt x="1097125" y="488180"/>
                  <a:pt x="1108710" y="491490"/>
                </a:cubicBezTo>
                <a:cubicBezTo>
                  <a:pt x="1143737" y="501498"/>
                  <a:pt x="1159499" y="533383"/>
                  <a:pt x="1177290" y="560070"/>
                </a:cubicBezTo>
                <a:cubicBezTo>
                  <a:pt x="1181100" y="548640"/>
                  <a:pt x="1180201" y="534299"/>
                  <a:pt x="1188720" y="525780"/>
                </a:cubicBezTo>
                <a:cubicBezTo>
                  <a:pt x="1215301" y="499199"/>
                  <a:pt x="1236634" y="519988"/>
                  <a:pt x="1257300" y="537210"/>
                </a:cubicBezTo>
                <a:cubicBezTo>
                  <a:pt x="1269718" y="547558"/>
                  <a:pt x="1280160" y="560070"/>
                  <a:pt x="1291590" y="571500"/>
                </a:cubicBezTo>
                <a:cubicBezTo>
                  <a:pt x="1299210" y="544830"/>
                  <a:pt x="1312821" y="519179"/>
                  <a:pt x="1314450" y="491490"/>
                </a:cubicBezTo>
                <a:cubicBezTo>
                  <a:pt x="1316698" y="453266"/>
                  <a:pt x="1308842" y="415035"/>
                  <a:pt x="1303020" y="377190"/>
                </a:cubicBezTo>
                <a:cubicBezTo>
                  <a:pt x="1301188" y="365282"/>
                  <a:pt x="1296978" y="353676"/>
                  <a:pt x="1291590" y="342900"/>
                </a:cubicBezTo>
                <a:cubicBezTo>
                  <a:pt x="1285447" y="330613"/>
                  <a:pt x="1279457" y="317192"/>
                  <a:pt x="1268730" y="308610"/>
                </a:cubicBezTo>
                <a:cubicBezTo>
                  <a:pt x="1169238" y="229017"/>
                  <a:pt x="1188663" y="266131"/>
                  <a:pt x="1074420" y="217170"/>
                </a:cubicBezTo>
                <a:cubicBezTo>
                  <a:pt x="965519" y="170498"/>
                  <a:pt x="1069443" y="192817"/>
                  <a:pt x="960120" y="160020"/>
                </a:cubicBezTo>
                <a:cubicBezTo>
                  <a:pt x="940151" y="154029"/>
                  <a:pt x="850669" y="139873"/>
                  <a:pt x="834390" y="137160"/>
                </a:cubicBezTo>
                <a:cubicBezTo>
                  <a:pt x="749939" y="362362"/>
                  <a:pt x="871886" y="58237"/>
                  <a:pt x="662940" y="434340"/>
                </a:cubicBezTo>
                <a:cubicBezTo>
                  <a:pt x="643890" y="468630"/>
                  <a:pt x="628987" y="505578"/>
                  <a:pt x="605790" y="537210"/>
                </a:cubicBezTo>
                <a:cubicBezTo>
                  <a:pt x="586672" y="563280"/>
                  <a:pt x="537210" y="605790"/>
                  <a:pt x="537210" y="605790"/>
                </a:cubicBezTo>
                <a:cubicBezTo>
                  <a:pt x="533400" y="621030"/>
                  <a:pt x="530096" y="636405"/>
                  <a:pt x="525780" y="651510"/>
                </a:cubicBezTo>
                <a:cubicBezTo>
                  <a:pt x="506680" y="718360"/>
                  <a:pt x="492565" y="690641"/>
                  <a:pt x="617220" y="662940"/>
                </a:cubicBezTo>
                <a:cubicBezTo>
                  <a:pt x="636270" y="651510"/>
                  <a:pt x="654499" y="638585"/>
                  <a:pt x="674370" y="628650"/>
                </a:cubicBezTo>
                <a:cubicBezTo>
                  <a:pt x="692721" y="619474"/>
                  <a:pt x="714927" y="617858"/>
                  <a:pt x="731520" y="605790"/>
                </a:cubicBezTo>
                <a:cubicBezTo>
                  <a:pt x="757666" y="586775"/>
                  <a:pt x="800100" y="537210"/>
                  <a:pt x="800100" y="537210"/>
                </a:cubicBezTo>
                <a:cubicBezTo>
                  <a:pt x="803910" y="552450"/>
                  <a:pt x="814938" y="567595"/>
                  <a:pt x="811530" y="582930"/>
                </a:cubicBezTo>
                <a:cubicBezTo>
                  <a:pt x="806711" y="604617"/>
                  <a:pt x="787175" y="620209"/>
                  <a:pt x="777240" y="640080"/>
                </a:cubicBezTo>
                <a:cubicBezTo>
                  <a:pt x="771852" y="650856"/>
                  <a:pt x="771198" y="663594"/>
                  <a:pt x="765810" y="674370"/>
                </a:cubicBezTo>
                <a:cubicBezTo>
                  <a:pt x="759667" y="686657"/>
                  <a:pt x="729213" y="708660"/>
                  <a:pt x="742950" y="708660"/>
                </a:cubicBezTo>
                <a:cubicBezTo>
                  <a:pt x="768508" y="708660"/>
                  <a:pt x="788670" y="685800"/>
                  <a:pt x="811530" y="674370"/>
                </a:cubicBezTo>
                <a:cubicBezTo>
                  <a:pt x="822960" y="659130"/>
                  <a:pt x="832350" y="642120"/>
                  <a:pt x="845820" y="628650"/>
                </a:cubicBezTo>
                <a:cubicBezTo>
                  <a:pt x="893530" y="580940"/>
                  <a:pt x="887463" y="613944"/>
                  <a:pt x="914400" y="560070"/>
                </a:cubicBezTo>
                <a:cubicBezTo>
                  <a:pt x="919788" y="549294"/>
                  <a:pt x="920442" y="536556"/>
                  <a:pt x="925830" y="525780"/>
                </a:cubicBezTo>
                <a:cubicBezTo>
                  <a:pt x="931973" y="513493"/>
                  <a:pt x="960977" y="485347"/>
                  <a:pt x="948690" y="491490"/>
                </a:cubicBezTo>
                <a:cubicBezTo>
                  <a:pt x="893573" y="519049"/>
                  <a:pt x="872297" y="562468"/>
                  <a:pt x="834390" y="605790"/>
                </a:cubicBezTo>
                <a:cubicBezTo>
                  <a:pt x="765395" y="684642"/>
                  <a:pt x="831211" y="591350"/>
                  <a:pt x="777240" y="685800"/>
                </a:cubicBezTo>
                <a:cubicBezTo>
                  <a:pt x="770424" y="697727"/>
                  <a:pt x="748237" y="707803"/>
                  <a:pt x="754380" y="720090"/>
                </a:cubicBezTo>
                <a:cubicBezTo>
                  <a:pt x="759768" y="730866"/>
                  <a:pt x="777240" y="712470"/>
                  <a:pt x="788670" y="708660"/>
                </a:cubicBezTo>
                <a:cubicBezTo>
                  <a:pt x="665531" y="893369"/>
                  <a:pt x="823639" y="665920"/>
                  <a:pt x="685800" y="834390"/>
                </a:cubicBezTo>
                <a:cubicBezTo>
                  <a:pt x="668402" y="855654"/>
                  <a:pt x="659507" y="883543"/>
                  <a:pt x="640080" y="902970"/>
                </a:cubicBezTo>
                <a:cubicBezTo>
                  <a:pt x="628032" y="915018"/>
                  <a:pt x="608809" y="916799"/>
                  <a:pt x="594360" y="925830"/>
                </a:cubicBezTo>
                <a:cubicBezTo>
                  <a:pt x="515276" y="975257"/>
                  <a:pt x="581718" y="949094"/>
                  <a:pt x="514350" y="971550"/>
                </a:cubicBezTo>
                <a:cubicBezTo>
                  <a:pt x="502920" y="963930"/>
                  <a:pt x="486876" y="960617"/>
                  <a:pt x="480060" y="948690"/>
                </a:cubicBezTo>
                <a:cubicBezTo>
                  <a:pt x="470421" y="931822"/>
                  <a:pt x="469967" y="910921"/>
                  <a:pt x="468630" y="891540"/>
                </a:cubicBezTo>
                <a:cubicBezTo>
                  <a:pt x="462333" y="800238"/>
                  <a:pt x="461010" y="708660"/>
                  <a:pt x="457200" y="617220"/>
                </a:cubicBezTo>
                <a:cubicBezTo>
                  <a:pt x="422910" y="681990"/>
                  <a:pt x="389235" y="747089"/>
                  <a:pt x="354330" y="811530"/>
                </a:cubicBezTo>
                <a:cubicBezTo>
                  <a:pt x="339700" y="838539"/>
                  <a:pt x="330330" y="869820"/>
                  <a:pt x="308610" y="891540"/>
                </a:cubicBezTo>
                <a:cubicBezTo>
                  <a:pt x="297180" y="902970"/>
                  <a:pt x="284556" y="913319"/>
                  <a:pt x="274320" y="925830"/>
                </a:cubicBezTo>
                <a:cubicBezTo>
                  <a:pt x="250194" y="955318"/>
                  <a:pt x="205740" y="1017270"/>
                  <a:pt x="205740" y="1017270"/>
                </a:cubicBezTo>
                <a:cubicBezTo>
                  <a:pt x="201930" y="1002030"/>
                  <a:pt x="192362" y="987138"/>
                  <a:pt x="194310" y="971550"/>
                </a:cubicBezTo>
                <a:cubicBezTo>
                  <a:pt x="196423" y="954643"/>
                  <a:pt x="210842" y="941650"/>
                  <a:pt x="217170" y="925830"/>
                </a:cubicBezTo>
                <a:cubicBezTo>
                  <a:pt x="226119" y="903457"/>
                  <a:pt x="229254" y="878803"/>
                  <a:pt x="240030" y="857250"/>
                </a:cubicBezTo>
                <a:cubicBezTo>
                  <a:pt x="268278" y="800754"/>
                  <a:pt x="257502" y="827694"/>
                  <a:pt x="274320" y="777240"/>
                </a:cubicBezTo>
                <a:cubicBezTo>
                  <a:pt x="278130" y="792480"/>
                  <a:pt x="283915" y="807359"/>
                  <a:pt x="285750" y="822960"/>
                </a:cubicBezTo>
                <a:cubicBezTo>
                  <a:pt x="308528" y="1016576"/>
                  <a:pt x="293409" y="1018683"/>
                  <a:pt x="274320" y="1257300"/>
                </a:cubicBezTo>
                <a:cubicBezTo>
                  <a:pt x="259080" y="1238250"/>
                  <a:pt x="240080" y="1221676"/>
                  <a:pt x="228600" y="1200150"/>
                </a:cubicBezTo>
                <a:cubicBezTo>
                  <a:pt x="114888" y="986939"/>
                  <a:pt x="235781" y="1156385"/>
                  <a:pt x="148590" y="1040130"/>
                </a:cubicBezTo>
                <a:cubicBezTo>
                  <a:pt x="144780" y="1028700"/>
                  <a:pt x="145679" y="1014359"/>
                  <a:pt x="137160" y="1005840"/>
                </a:cubicBezTo>
                <a:cubicBezTo>
                  <a:pt x="128641" y="997321"/>
                  <a:pt x="114724" y="996565"/>
                  <a:pt x="102870" y="994410"/>
                </a:cubicBezTo>
                <a:cubicBezTo>
                  <a:pt x="72648" y="988915"/>
                  <a:pt x="41910" y="986790"/>
                  <a:pt x="11430" y="982980"/>
                </a:cubicBezTo>
                <a:cubicBezTo>
                  <a:pt x="7620" y="971550"/>
                  <a:pt x="0" y="960738"/>
                  <a:pt x="0" y="948690"/>
                </a:cubicBezTo>
                <a:cubicBezTo>
                  <a:pt x="0" y="779256"/>
                  <a:pt x="186" y="860377"/>
                  <a:pt x="22860" y="777240"/>
                </a:cubicBezTo>
                <a:cubicBezTo>
                  <a:pt x="31127" y="746929"/>
                  <a:pt x="28292" y="711941"/>
                  <a:pt x="45720" y="685800"/>
                </a:cubicBezTo>
                <a:cubicBezTo>
                  <a:pt x="68678" y="651363"/>
                  <a:pt x="74038" y="646395"/>
                  <a:pt x="91440" y="605790"/>
                </a:cubicBezTo>
                <a:cubicBezTo>
                  <a:pt x="96186" y="594716"/>
                  <a:pt x="99560" y="583085"/>
                  <a:pt x="102870" y="571500"/>
                </a:cubicBezTo>
                <a:cubicBezTo>
                  <a:pt x="107186" y="556395"/>
                  <a:pt x="108112" y="540219"/>
                  <a:pt x="114300" y="525780"/>
                </a:cubicBezTo>
                <a:cubicBezTo>
                  <a:pt x="120072" y="512311"/>
                  <a:pt x="167268" y="451625"/>
                  <a:pt x="171450" y="445770"/>
                </a:cubicBezTo>
                <a:cubicBezTo>
                  <a:pt x="179435" y="434592"/>
                  <a:pt x="185516" y="422033"/>
                  <a:pt x="194310" y="411480"/>
                </a:cubicBezTo>
                <a:cubicBezTo>
                  <a:pt x="204658" y="399062"/>
                  <a:pt x="219205" y="390344"/>
                  <a:pt x="228600" y="377190"/>
                </a:cubicBezTo>
                <a:cubicBezTo>
                  <a:pt x="268241" y="321693"/>
                  <a:pt x="238016" y="346928"/>
                  <a:pt x="262890" y="297180"/>
                </a:cubicBezTo>
                <a:cubicBezTo>
                  <a:pt x="302781" y="217398"/>
                  <a:pt x="286795" y="259766"/>
                  <a:pt x="342900" y="194310"/>
                </a:cubicBezTo>
                <a:cubicBezTo>
                  <a:pt x="393700" y="135043"/>
                  <a:pt x="334010" y="181187"/>
                  <a:pt x="400050" y="137160"/>
                </a:cubicBezTo>
                <a:cubicBezTo>
                  <a:pt x="407670" y="125730"/>
                  <a:pt x="411261" y="110151"/>
                  <a:pt x="422910" y="102870"/>
                </a:cubicBezTo>
                <a:cubicBezTo>
                  <a:pt x="443344" y="90099"/>
                  <a:pt x="468630" y="87630"/>
                  <a:pt x="491490" y="80010"/>
                </a:cubicBezTo>
                <a:cubicBezTo>
                  <a:pt x="502920" y="76200"/>
                  <a:pt x="515755" y="75263"/>
                  <a:pt x="525780" y="68580"/>
                </a:cubicBezTo>
                <a:cubicBezTo>
                  <a:pt x="586322" y="28219"/>
                  <a:pt x="538949" y="52677"/>
                  <a:pt x="640080" y="34290"/>
                </a:cubicBezTo>
                <a:cubicBezTo>
                  <a:pt x="655536" y="31480"/>
                  <a:pt x="670305" y="25443"/>
                  <a:pt x="685800" y="22860"/>
                </a:cubicBezTo>
                <a:cubicBezTo>
                  <a:pt x="716099" y="17810"/>
                  <a:pt x="746792" y="15490"/>
                  <a:pt x="777240" y="11430"/>
                </a:cubicBezTo>
                <a:lnTo>
                  <a:pt x="857250" y="0"/>
                </a:lnTo>
                <a:cubicBezTo>
                  <a:pt x="971550" y="3810"/>
                  <a:pt x="1085996" y="4512"/>
                  <a:pt x="1200150" y="11430"/>
                </a:cubicBezTo>
                <a:cubicBezTo>
                  <a:pt x="1212176" y="12159"/>
                  <a:pt x="1224223" y="16474"/>
                  <a:pt x="1234440" y="22860"/>
                </a:cubicBezTo>
                <a:cubicBezTo>
                  <a:pt x="1255128" y="35790"/>
                  <a:pt x="1274339" y="51329"/>
                  <a:pt x="1291590" y="68580"/>
                </a:cubicBezTo>
                <a:cubicBezTo>
                  <a:pt x="1305060" y="82050"/>
                  <a:pt x="1314450" y="99060"/>
                  <a:pt x="1325880" y="114300"/>
                </a:cubicBezTo>
                <a:cubicBezTo>
                  <a:pt x="1329690" y="125730"/>
                  <a:pt x="1331922" y="137814"/>
                  <a:pt x="1337310" y="148590"/>
                </a:cubicBezTo>
                <a:cubicBezTo>
                  <a:pt x="1343453" y="160877"/>
                  <a:pt x="1355347" y="170018"/>
                  <a:pt x="1360170" y="182880"/>
                </a:cubicBezTo>
                <a:cubicBezTo>
                  <a:pt x="1366991" y="201070"/>
                  <a:pt x="1366888" y="221183"/>
                  <a:pt x="1371600" y="240030"/>
                </a:cubicBezTo>
                <a:cubicBezTo>
                  <a:pt x="1374522" y="251719"/>
                  <a:pt x="1380108" y="262631"/>
                  <a:pt x="1383030" y="274320"/>
                </a:cubicBezTo>
                <a:cubicBezTo>
                  <a:pt x="1388461" y="296046"/>
                  <a:pt x="1397090" y="353723"/>
                  <a:pt x="1405890" y="377190"/>
                </a:cubicBezTo>
                <a:cubicBezTo>
                  <a:pt x="1411873" y="393144"/>
                  <a:pt x="1421130" y="407670"/>
                  <a:pt x="1428750" y="422910"/>
                </a:cubicBezTo>
                <a:cubicBezTo>
                  <a:pt x="1417148" y="678164"/>
                  <a:pt x="1500131" y="694622"/>
                  <a:pt x="1325880" y="662940"/>
                </a:cubicBezTo>
                <a:cubicBezTo>
                  <a:pt x="1314026" y="660785"/>
                  <a:pt x="1303020" y="655320"/>
                  <a:pt x="1291590" y="651510"/>
                </a:cubicBezTo>
                <a:cubicBezTo>
                  <a:pt x="1283970" y="640080"/>
                  <a:pt x="1279283" y="626014"/>
                  <a:pt x="1268730" y="617220"/>
                </a:cubicBezTo>
                <a:cubicBezTo>
                  <a:pt x="1255640" y="606312"/>
                  <a:pt x="1238580" y="601280"/>
                  <a:pt x="1223010" y="594360"/>
                </a:cubicBezTo>
                <a:cubicBezTo>
                  <a:pt x="1161493" y="567019"/>
                  <a:pt x="1173035" y="572935"/>
                  <a:pt x="1108710" y="560070"/>
                </a:cubicBezTo>
                <a:cubicBezTo>
                  <a:pt x="1043940" y="563880"/>
                  <a:pt x="973466" y="544652"/>
                  <a:pt x="914400" y="571500"/>
                </a:cubicBezTo>
                <a:cubicBezTo>
                  <a:pt x="889388" y="582869"/>
                  <a:pt x="958790" y="604194"/>
                  <a:pt x="982980" y="617220"/>
                </a:cubicBezTo>
                <a:cubicBezTo>
                  <a:pt x="1008528" y="630977"/>
                  <a:pt x="1037037" y="638534"/>
                  <a:pt x="1062990" y="651510"/>
                </a:cubicBezTo>
                <a:cubicBezTo>
                  <a:pt x="1075277" y="657653"/>
                  <a:pt x="1084654" y="668959"/>
                  <a:pt x="1097280" y="674370"/>
                </a:cubicBezTo>
                <a:cubicBezTo>
                  <a:pt x="1148551" y="696343"/>
                  <a:pt x="1132805" y="674987"/>
                  <a:pt x="1177290" y="697230"/>
                </a:cubicBezTo>
                <a:cubicBezTo>
                  <a:pt x="1189577" y="703373"/>
                  <a:pt x="1200150" y="712470"/>
                  <a:pt x="1211580" y="720090"/>
                </a:cubicBezTo>
                <a:cubicBezTo>
                  <a:pt x="1200150" y="746760"/>
                  <a:pt x="1191910" y="775037"/>
                  <a:pt x="1177290" y="800100"/>
                </a:cubicBezTo>
                <a:cubicBezTo>
                  <a:pt x="1104929" y="924147"/>
                  <a:pt x="1159782" y="804038"/>
                  <a:pt x="1097280" y="891540"/>
                </a:cubicBezTo>
                <a:cubicBezTo>
                  <a:pt x="1087376" y="905405"/>
                  <a:pt x="1085328" y="924170"/>
                  <a:pt x="1074420" y="937260"/>
                </a:cubicBezTo>
                <a:cubicBezTo>
                  <a:pt x="1065626" y="947813"/>
                  <a:pt x="1026393" y="960120"/>
                  <a:pt x="1040130" y="960120"/>
                </a:cubicBezTo>
                <a:cubicBezTo>
                  <a:pt x="1060647" y="960120"/>
                  <a:pt x="1078929" y="946436"/>
                  <a:pt x="1097280" y="937260"/>
                </a:cubicBezTo>
                <a:cubicBezTo>
                  <a:pt x="1109567" y="931117"/>
                  <a:pt x="1119643" y="921216"/>
                  <a:pt x="1131570" y="914400"/>
                </a:cubicBezTo>
                <a:cubicBezTo>
                  <a:pt x="1233082" y="856393"/>
                  <a:pt x="1128038" y="924375"/>
                  <a:pt x="1211580" y="868680"/>
                </a:cubicBezTo>
                <a:cubicBezTo>
                  <a:pt x="1201688" y="898357"/>
                  <a:pt x="1190957" y="932785"/>
                  <a:pt x="1177290" y="960120"/>
                </a:cubicBezTo>
                <a:cubicBezTo>
                  <a:pt x="1167355" y="979991"/>
                  <a:pt x="1152193" y="997045"/>
                  <a:pt x="1143000" y="1017270"/>
                </a:cubicBezTo>
                <a:cubicBezTo>
                  <a:pt x="1133029" y="1039207"/>
                  <a:pt x="1133506" y="1065800"/>
                  <a:pt x="1120140" y="1085850"/>
                </a:cubicBezTo>
                <a:cubicBezTo>
                  <a:pt x="1112520" y="1097280"/>
                  <a:pt x="1091137" y="1107853"/>
                  <a:pt x="1097280" y="1120140"/>
                </a:cubicBezTo>
                <a:cubicBezTo>
                  <a:pt x="1102668" y="1130916"/>
                  <a:pt x="1120140" y="1112520"/>
                  <a:pt x="1131570" y="1108710"/>
                </a:cubicBezTo>
                <a:cubicBezTo>
                  <a:pt x="1139959" y="1100321"/>
                  <a:pt x="1250916" y="964003"/>
                  <a:pt x="1188720" y="1097280"/>
                </a:cubicBezTo>
                <a:cubicBezTo>
                  <a:pt x="1169930" y="1137543"/>
                  <a:pt x="1134191" y="1169428"/>
                  <a:pt x="1120140" y="1211580"/>
                </a:cubicBezTo>
                <a:cubicBezTo>
                  <a:pt x="1116330" y="1223010"/>
                  <a:pt x="1114098" y="1235094"/>
                  <a:pt x="1108710" y="1245870"/>
                </a:cubicBezTo>
                <a:cubicBezTo>
                  <a:pt x="1102567" y="1258157"/>
                  <a:pt x="1076136" y="1270446"/>
                  <a:pt x="1085850" y="1280160"/>
                </a:cubicBezTo>
                <a:cubicBezTo>
                  <a:pt x="1096958" y="1291268"/>
                  <a:pt x="1116330" y="1272540"/>
                  <a:pt x="1131570" y="1268730"/>
                </a:cubicBezTo>
                <a:cubicBezTo>
                  <a:pt x="1237052" y="1205441"/>
                  <a:pt x="1183466" y="1224472"/>
                  <a:pt x="1120140" y="1360170"/>
                </a:cubicBezTo>
                <a:cubicBezTo>
                  <a:pt x="1062733" y="1483185"/>
                  <a:pt x="1154716" y="1336881"/>
                  <a:pt x="1085850" y="1440180"/>
                </a:cubicBezTo>
                <a:cubicBezTo>
                  <a:pt x="1089660" y="1451610"/>
                  <a:pt x="1087476" y="1467467"/>
                  <a:pt x="1097280" y="1474470"/>
                </a:cubicBezTo>
                <a:cubicBezTo>
                  <a:pt x="1148195" y="1510838"/>
                  <a:pt x="1157547" y="1500101"/>
                  <a:pt x="1200150" y="1485900"/>
                </a:cubicBezTo>
                <a:cubicBezTo>
                  <a:pt x="1215390" y="1493520"/>
                  <a:pt x="1229002" y="1506350"/>
                  <a:pt x="1245870" y="1508760"/>
                </a:cubicBezTo>
                <a:cubicBezTo>
                  <a:pt x="1269547" y="1512142"/>
                  <a:pt x="1315878" y="1471614"/>
                  <a:pt x="1325880" y="1463040"/>
                </a:cubicBezTo>
                <a:cubicBezTo>
                  <a:pt x="1338153" y="1452520"/>
                  <a:pt x="1347752" y="1439098"/>
                  <a:pt x="1360170" y="1428750"/>
                </a:cubicBezTo>
                <a:cubicBezTo>
                  <a:pt x="1370723" y="1419956"/>
                  <a:pt x="1404174" y="1396176"/>
                  <a:pt x="1394460" y="1405890"/>
                </a:cubicBezTo>
                <a:cubicBezTo>
                  <a:pt x="1380990" y="1419360"/>
                  <a:pt x="1363980" y="1428750"/>
                  <a:pt x="1348740" y="1440180"/>
                </a:cubicBezTo>
                <a:cubicBezTo>
                  <a:pt x="1341120" y="1455420"/>
                  <a:pt x="1335784" y="1472035"/>
                  <a:pt x="1325880" y="1485900"/>
                </a:cubicBezTo>
                <a:cubicBezTo>
                  <a:pt x="1316485" y="1499054"/>
                  <a:pt x="1284361" y="1534648"/>
                  <a:pt x="1291590" y="1520190"/>
                </a:cubicBezTo>
                <a:cubicBezTo>
                  <a:pt x="1302500" y="1498370"/>
                  <a:pt x="1320059" y="1480291"/>
                  <a:pt x="1337310" y="1463040"/>
                </a:cubicBezTo>
                <a:cubicBezTo>
                  <a:pt x="1364461" y="1435889"/>
                  <a:pt x="1397094" y="1415564"/>
                  <a:pt x="1428750" y="1394460"/>
                </a:cubicBezTo>
                <a:cubicBezTo>
                  <a:pt x="1438046" y="1366571"/>
                  <a:pt x="1440883" y="1348037"/>
                  <a:pt x="1463040" y="1325880"/>
                </a:cubicBezTo>
                <a:cubicBezTo>
                  <a:pt x="1476510" y="1312410"/>
                  <a:pt x="1495290" y="1305060"/>
                  <a:pt x="1508760" y="1291590"/>
                </a:cubicBezTo>
                <a:cubicBezTo>
                  <a:pt x="1593825" y="1206525"/>
                  <a:pt x="1496529" y="1276884"/>
                  <a:pt x="1577340" y="1223010"/>
                </a:cubicBezTo>
                <a:cubicBezTo>
                  <a:pt x="1581150" y="1211580"/>
                  <a:pt x="1583382" y="1199496"/>
                  <a:pt x="1588770" y="1188720"/>
                </a:cubicBezTo>
                <a:cubicBezTo>
                  <a:pt x="1594913" y="1176433"/>
                  <a:pt x="1621344" y="1164144"/>
                  <a:pt x="1611630" y="1154430"/>
                </a:cubicBezTo>
                <a:cubicBezTo>
                  <a:pt x="1608042" y="1150842"/>
                  <a:pt x="1539534" y="1174652"/>
                  <a:pt x="1531620" y="1177290"/>
                </a:cubicBezTo>
                <a:cubicBezTo>
                  <a:pt x="1544600" y="1157820"/>
                  <a:pt x="1574593" y="1111457"/>
                  <a:pt x="1588770" y="1097280"/>
                </a:cubicBezTo>
                <a:cubicBezTo>
                  <a:pt x="1598484" y="1087566"/>
                  <a:pt x="1611630" y="1082040"/>
                  <a:pt x="1623060" y="1074420"/>
                </a:cubicBezTo>
                <a:cubicBezTo>
                  <a:pt x="1651790" y="988231"/>
                  <a:pt x="1613035" y="1094470"/>
                  <a:pt x="1657350" y="1005840"/>
                </a:cubicBezTo>
                <a:cubicBezTo>
                  <a:pt x="1662738" y="995064"/>
                  <a:pt x="1680210" y="975360"/>
                  <a:pt x="1668780" y="971550"/>
                </a:cubicBezTo>
                <a:cubicBezTo>
                  <a:pt x="1643222" y="963031"/>
                  <a:pt x="1615440" y="979170"/>
                  <a:pt x="1588770" y="982980"/>
                </a:cubicBezTo>
                <a:cubicBezTo>
                  <a:pt x="1600200" y="963930"/>
                  <a:pt x="1613125" y="945701"/>
                  <a:pt x="1623060" y="925830"/>
                </a:cubicBezTo>
                <a:cubicBezTo>
                  <a:pt x="1628448" y="915054"/>
                  <a:pt x="1643009" y="900059"/>
                  <a:pt x="1634490" y="891540"/>
                </a:cubicBezTo>
                <a:cubicBezTo>
                  <a:pt x="1617451" y="874501"/>
                  <a:pt x="1589193" y="874889"/>
                  <a:pt x="1565910" y="868680"/>
                </a:cubicBezTo>
                <a:cubicBezTo>
                  <a:pt x="1531970" y="859629"/>
                  <a:pt x="1497330" y="853440"/>
                  <a:pt x="1463040" y="845820"/>
                </a:cubicBezTo>
                <a:cubicBezTo>
                  <a:pt x="1478280" y="826770"/>
                  <a:pt x="1494122" y="808187"/>
                  <a:pt x="1508760" y="788670"/>
                </a:cubicBezTo>
                <a:cubicBezTo>
                  <a:pt x="1517002" y="777680"/>
                  <a:pt x="1521906" y="764094"/>
                  <a:pt x="1531620" y="754380"/>
                </a:cubicBezTo>
                <a:cubicBezTo>
                  <a:pt x="1631901" y="654099"/>
                  <a:pt x="1488135" y="835220"/>
                  <a:pt x="1600200" y="685800"/>
                </a:cubicBezTo>
                <a:cubicBezTo>
                  <a:pt x="1604010" y="674370"/>
                  <a:pt x="1623444" y="653873"/>
                  <a:pt x="1611630" y="651510"/>
                </a:cubicBezTo>
                <a:cubicBezTo>
                  <a:pt x="1499991" y="629182"/>
                  <a:pt x="1502867" y="660171"/>
                  <a:pt x="1428750" y="697230"/>
                </a:cubicBezTo>
                <a:cubicBezTo>
                  <a:pt x="1410399" y="706406"/>
                  <a:pt x="1390349" y="711757"/>
                  <a:pt x="1371600" y="720090"/>
                </a:cubicBezTo>
                <a:cubicBezTo>
                  <a:pt x="1356030" y="727010"/>
                  <a:pt x="1340674" y="734496"/>
                  <a:pt x="1325880" y="742950"/>
                </a:cubicBezTo>
                <a:cubicBezTo>
                  <a:pt x="1313953" y="749766"/>
                  <a:pt x="1291590" y="779547"/>
                  <a:pt x="1291590" y="765810"/>
                </a:cubicBezTo>
                <a:cubicBezTo>
                  <a:pt x="1291590" y="749646"/>
                  <a:pt x="1315532" y="743938"/>
                  <a:pt x="1325880" y="731520"/>
                </a:cubicBezTo>
                <a:cubicBezTo>
                  <a:pt x="1372039" y="676129"/>
                  <a:pt x="1319277" y="711961"/>
                  <a:pt x="1394460" y="674370"/>
                </a:cubicBezTo>
                <a:cubicBezTo>
                  <a:pt x="1419687" y="640734"/>
                  <a:pt x="1431200" y="620894"/>
                  <a:pt x="1463040" y="594360"/>
                </a:cubicBezTo>
                <a:cubicBezTo>
                  <a:pt x="1473593" y="585566"/>
                  <a:pt x="1485900" y="579120"/>
                  <a:pt x="1497330" y="571500"/>
                </a:cubicBezTo>
                <a:cubicBezTo>
                  <a:pt x="1485900" y="563880"/>
                  <a:pt x="1465298" y="562190"/>
                  <a:pt x="1463040" y="548640"/>
                </a:cubicBezTo>
                <a:cubicBezTo>
                  <a:pt x="1459547" y="527679"/>
                  <a:pt x="1528609" y="449533"/>
                  <a:pt x="1531620" y="445770"/>
                </a:cubicBezTo>
                <a:cubicBezTo>
                  <a:pt x="1535430" y="434340"/>
                  <a:pt x="1547943" y="422490"/>
                  <a:pt x="1543050" y="411480"/>
                </a:cubicBezTo>
                <a:cubicBezTo>
                  <a:pt x="1520828" y="361481"/>
                  <a:pt x="1474722" y="331596"/>
                  <a:pt x="1428750" y="308610"/>
                </a:cubicBezTo>
                <a:cubicBezTo>
                  <a:pt x="1417974" y="303222"/>
                  <a:pt x="1405890" y="300990"/>
                  <a:pt x="1394460" y="297180"/>
                </a:cubicBezTo>
                <a:cubicBezTo>
                  <a:pt x="1382739" y="262018"/>
                  <a:pt x="1371230" y="246393"/>
                  <a:pt x="1394460" y="205740"/>
                </a:cubicBezTo>
                <a:cubicBezTo>
                  <a:pt x="1401276" y="193813"/>
                  <a:pt x="1417320" y="190500"/>
                  <a:pt x="1428750" y="182880"/>
                </a:cubicBezTo>
                <a:cubicBezTo>
                  <a:pt x="1396038" y="166524"/>
                  <a:pt x="1382376" y="156999"/>
                  <a:pt x="1348740" y="148590"/>
                </a:cubicBezTo>
                <a:cubicBezTo>
                  <a:pt x="1276203" y="130456"/>
                  <a:pt x="1285498" y="142749"/>
                  <a:pt x="1200150" y="114300"/>
                </a:cubicBezTo>
                <a:cubicBezTo>
                  <a:pt x="1188720" y="110490"/>
                  <a:pt x="1177445" y="106180"/>
                  <a:pt x="1165860" y="102870"/>
                </a:cubicBezTo>
                <a:cubicBezTo>
                  <a:pt x="1148770" y="97987"/>
                  <a:pt x="1104120" y="89145"/>
                  <a:pt x="1085850" y="80010"/>
                </a:cubicBezTo>
                <a:cubicBezTo>
                  <a:pt x="1073563" y="73867"/>
                  <a:pt x="1063847" y="63293"/>
                  <a:pt x="1051560" y="57150"/>
                </a:cubicBezTo>
                <a:cubicBezTo>
                  <a:pt x="1033290" y="48015"/>
                  <a:pt x="988640" y="39173"/>
                  <a:pt x="971550" y="34290"/>
                </a:cubicBezTo>
                <a:cubicBezTo>
                  <a:pt x="959965" y="30980"/>
                  <a:pt x="948690" y="26670"/>
                  <a:pt x="937260" y="22860"/>
                </a:cubicBezTo>
                <a:cubicBezTo>
                  <a:pt x="815340" y="26670"/>
                  <a:pt x="693311" y="27879"/>
                  <a:pt x="571500" y="34290"/>
                </a:cubicBezTo>
                <a:cubicBezTo>
                  <a:pt x="546521" y="35605"/>
                  <a:pt x="485346" y="48706"/>
                  <a:pt x="457200" y="57150"/>
                </a:cubicBezTo>
                <a:cubicBezTo>
                  <a:pt x="434120" y="64074"/>
                  <a:pt x="411480" y="72390"/>
                  <a:pt x="388620" y="80010"/>
                </a:cubicBezTo>
                <a:cubicBezTo>
                  <a:pt x="377190" y="83820"/>
                  <a:pt x="364355" y="84757"/>
                  <a:pt x="354330" y="91440"/>
                </a:cubicBezTo>
                <a:cubicBezTo>
                  <a:pt x="313102" y="118926"/>
                  <a:pt x="282777" y="135904"/>
                  <a:pt x="251460" y="182880"/>
                </a:cubicBezTo>
                <a:cubicBezTo>
                  <a:pt x="236220" y="205740"/>
                  <a:pt x="225167" y="232033"/>
                  <a:pt x="205740" y="251460"/>
                </a:cubicBezTo>
                <a:cubicBezTo>
                  <a:pt x="194310" y="262890"/>
                  <a:pt x="181374" y="272991"/>
                  <a:pt x="171450" y="285750"/>
                </a:cubicBezTo>
                <a:lnTo>
                  <a:pt x="102870" y="388620"/>
                </a:lnTo>
                <a:lnTo>
                  <a:pt x="80010" y="422910"/>
                </a:lnTo>
                <a:cubicBezTo>
                  <a:pt x="72390" y="434340"/>
                  <a:pt x="61494" y="444168"/>
                  <a:pt x="57150" y="457200"/>
                </a:cubicBezTo>
                <a:cubicBezTo>
                  <a:pt x="49530" y="480060"/>
                  <a:pt x="47656" y="505730"/>
                  <a:pt x="34290" y="525780"/>
                </a:cubicBezTo>
                <a:cubicBezTo>
                  <a:pt x="4747" y="570095"/>
                  <a:pt x="15774" y="547038"/>
                  <a:pt x="0" y="594360"/>
                </a:cubicBezTo>
                <a:cubicBezTo>
                  <a:pt x="3810" y="746760"/>
                  <a:pt x="4347" y="899277"/>
                  <a:pt x="11430" y="1051560"/>
                </a:cubicBezTo>
                <a:cubicBezTo>
                  <a:pt x="11990" y="1063595"/>
                  <a:pt x="17472" y="1075074"/>
                  <a:pt x="22860" y="1085850"/>
                </a:cubicBezTo>
                <a:cubicBezTo>
                  <a:pt x="29003" y="1098137"/>
                  <a:pt x="38904" y="1108213"/>
                  <a:pt x="45720" y="1120140"/>
                </a:cubicBezTo>
                <a:cubicBezTo>
                  <a:pt x="54174" y="1134934"/>
                  <a:pt x="58676" y="1151995"/>
                  <a:pt x="68580" y="1165860"/>
                </a:cubicBezTo>
                <a:cubicBezTo>
                  <a:pt x="77975" y="1179014"/>
                  <a:pt x="91440" y="1188720"/>
                  <a:pt x="102870" y="1200150"/>
                </a:cubicBezTo>
                <a:cubicBezTo>
                  <a:pt x="127714" y="1274682"/>
                  <a:pt x="94836" y="1193086"/>
                  <a:pt x="171450" y="1291590"/>
                </a:cubicBezTo>
                <a:cubicBezTo>
                  <a:pt x="181911" y="1305040"/>
                  <a:pt x="184406" y="1323445"/>
                  <a:pt x="194310" y="1337310"/>
                </a:cubicBezTo>
                <a:cubicBezTo>
                  <a:pt x="217531" y="1369819"/>
                  <a:pt x="244588" y="1379875"/>
                  <a:pt x="274320" y="1405890"/>
                </a:cubicBezTo>
                <a:cubicBezTo>
                  <a:pt x="290540" y="1420082"/>
                  <a:pt x="303820" y="1437418"/>
                  <a:pt x="320040" y="1451610"/>
                </a:cubicBezTo>
                <a:cubicBezTo>
                  <a:pt x="334377" y="1464155"/>
                  <a:pt x="352290" y="1472430"/>
                  <a:pt x="365760" y="1485900"/>
                </a:cubicBezTo>
                <a:cubicBezTo>
                  <a:pt x="375474" y="1495614"/>
                  <a:pt x="378190" y="1511250"/>
                  <a:pt x="388620" y="1520190"/>
                </a:cubicBezTo>
                <a:cubicBezTo>
                  <a:pt x="405488" y="1534648"/>
                  <a:pt x="428902" y="1540022"/>
                  <a:pt x="445770" y="1554480"/>
                </a:cubicBezTo>
                <a:cubicBezTo>
                  <a:pt x="482589" y="1586039"/>
                  <a:pt x="502635" y="1642015"/>
                  <a:pt x="548640" y="1657350"/>
                </a:cubicBezTo>
                <a:lnTo>
                  <a:pt x="617220" y="1680210"/>
                </a:lnTo>
                <a:cubicBezTo>
                  <a:pt x="754380" y="1676400"/>
                  <a:pt x="891667" y="1675807"/>
                  <a:pt x="1028700" y="1668780"/>
                </a:cubicBezTo>
                <a:cubicBezTo>
                  <a:pt x="1061392" y="1667103"/>
                  <a:pt x="1116045" y="1621980"/>
                  <a:pt x="1131570" y="1611630"/>
                </a:cubicBezTo>
                <a:lnTo>
                  <a:pt x="1200150" y="1565910"/>
                </a:lnTo>
                <a:cubicBezTo>
                  <a:pt x="1211580" y="1558290"/>
                  <a:pt x="1224726" y="1552764"/>
                  <a:pt x="1234440" y="1543050"/>
                </a:cubicBezTo>
                <a:cubicBezTo>
                  <a:pt x="1245870" y="1531620"/>
                  <a:pt x="1258382" y="1521178"/>
                  <a:pt x="1268730" y="1508760"/>
                </a:cubicBezTo>
                <a:cubicBezTo>
                  <a:pt x="1277524" y="1498207"/>
                  <a:pt x="1281876" y="1484184"/>
                  <a:pt x="1291590" y="1474470"/>
                </a:cubicBezTo>
                <a:cubicBezTo>
                  <a:pt x="1301304" y="1464756"/>
                  <a:pt x="1314890" y="1459852"/>
                  <a:pt x="1325880" y="1451610"/>
                </a:cubicBezTo>
                <a:cubicBezTo>
                  <a:pt x="1342703" y="1438993"/>
                  <a:pt x="1391480" y="1395950"/>
                  <a:pt x="1417320" y="1383030"/>
                </a:cubicBezTo>
                <a:cubicBezTo>
                  <a:pt x="1428096" y="1377642"/>
                  <a:pt x="1440180" y="1375410"/>
                  <a:pt x="1451610" y="1371600"/>
                </a:cubicBezTo>
                <a:cubicBezTo>
                  <a:pt x="1466850" y="1360170"/>
                  <a:pt x="1481724" y="1348234"/>
                  <a:pt x="1497330" y="1337310"/>
                </a:cubicBezTo>
                <a:cubicBezTo>
                  <a:pt x="1519838" y="1321555"/>
                  <a:pt x="1565910" y="1291590"/>
                  <a:pt x="1565910" y="1291590"/>
                </a:cubicBezTo>
                <a:cubicBezTo>
                  <a:pt x="1573530" y="1268730"/>
                  <a:pt x="1575404" y="1243060"/>
                  <a:pt x="1588770" y="1223010"/>
                </a:cubicBezTo>
                <a:cubicBezTo>
                  <a:pt x="1614988" y="1183684"/>
                  <a:pt x="1618512" y="1183499"/>
                  <a:pt x="1634490" y="1131570"/>
                </a:cubicBezTo>
                <a:cubicBezTo>
                  <a:pt x="1643730" y="1101541"/>
                  <a:pt x="1647415" y="1069936"/>
                  <a:pt x="1657350" y="1040130"/>
                </a:cubicBezTo>
                <a:cubicBezTo>
                  <a:pt x="1661160" y="1028700"/>
                  <a:pt x="1663392" y="1016616"/>
                  <a:pt x="1668780" y="1005840"/>
                </a:cubicBezTo>
                <a:cubicBezTo>
                  <a:pt x="1702176" y="939048"/>
                  <a:pt x="1683917" y="1004296"/>
                  <a:pt x="1703070" y="937260"/>
                </a:cubicBezTo>
                <a:cubicBezTo>
                  <a:pt x="1714008" y="898977"/>
                  <a:pt x="1719252" y="859177"/>
                  <a:pt x="1737360" y="822960"/>
                </a:cubicBezTo>
                <a:lnTo>
                  <a:pt x="1760220" y="777240"/>
                </a:lnTo>
                <a:cubicBezTo>
                  <a:pt x="1768077" y="737957"/>
                  <a:pt x="1772319" y="712034"/>
                  <a:pt x="1783080" y="674370"/>
                </a:cubicBezTo>
                <a:cubicBezTo>
                  <a:pt x="1786390" y="662785"/>
                  <a:pt x="1790700" y="651510"/>
                  <a:pt x="1794510" y="640080"/>
                </a:cubicBezTo>
                <a:cubicBezTo>
                  <a:pt x="1790700" y="586740"/>
                  <a:pt x="1798169" y="531363"/>
                  <a:pt x="1783080" y="480060"/>
                </a:cubicBezTo>
                <a:cubicBezTo>
                  <a:pt x="1777705" y="461784"/>
                  <a:pt x="1750830" y="459240"/>
                  <a:pt x="1737360" y="445770"/>
                </a:cubicBezTo>
                <a:cubicBezTo>
                  <a:pt x="1727646" y="436056"/>
                  <a:pt x="1725678" y="419465"/>
                  <a:pt x="1714500" y="411480"/>
                </a:cubicBezTo>
                <a:cubicBezTo>
                  <a:pt x="1697804" y="399554"/>
                  <a:pt x="1675979" y="397218"/>
                  <a:pt x="1657350" y="388620"/>
                </a:cubicBezTo>
                <a:cubicBezTo>
                  <a:pt x="1626409" y="374339"/>
                  <a:pt x="1596390" y="358140"/>
                  <a:pt x="1565910" y="342900"/>
                </a:cubicBezTo>
                <a:cubicBezTo>
                  <a:pt x="1550670" y="335280"/>
                  <a:pt x="1536720" y="324173"/>
                  <a:pt x="1520190" y="320040"/>
                </a:cubicBezTo>
                <a:cubicBezTo>
                  <a:pt x="1410626" y="292649"/>
                  <a:pt x="1546444" y="328791"/>
                  <a:pt x="1417320" y="285750"/>
                </a:cubicBezTo>
                <a:cubicBezTo>
                  <a:pt x="1402417" y="280782"/>
                  <a:pt x="1386647" y="278834"/>
                  <a:pt x="1371600" y="274320"/>
                </a:cubicBezTo>
                <a:cubicBezTo>
                  <a:pt x="1348520" y="267396"/>
                  <a:pt x="1303020" y="251460"/>
                  <a:pt x="1303020" y="251460"/>
                </a:cubicBezTo>
                <a:cubicBezTo>
                  <a:pt x="1258537" y="184736"/>
                  <a:pt x="1308249" y="242644"/>
                  <a:pt x="1234440" y="205740"/>
                </a:cubicBezTo>
                <a:cubicBezTo>
                  <a:pt x="1209866" y="193453"/>
                  <a:pt x="1188720" y="175260"/>
                  <a:pt x="1165860" y="160020"/>
                </a:cubicBezTo>
                <a:lnTo>
                  <a:pt x="1131570" y="137160"/>
                </a:lnTo>
                <a:cubicBezTo>
                  <a:pt x="1048579" y="192487"/>
                  <a:pt x="1116189" y="138779"/>
                  <a:pt x="1028700" y="308610"/>
                </a:cubicBezTo>
                <a:cubicBezTo>
                  <a:pt x="988874" y="385920"/>
                  <a:pt x="935268" y="456465"/>
                  <a:pt x="902970" y="537210"/>
                </a:cubicBezTo>
                <a:cubicBezTo>
                  <a:pt x="895350" y="556260"/>
                  <a:pt x="889286" y="576009"/>
                  <a:pt x="880110" y="594360"/>
                </a:cubicBezTo>
                <a:cubicBezTo>
                  <a:pt x="871753" y="611074"/>
                  <a:pt x="830726" y="664015"/>
                  <a:pt x="822960" y="674370"/>
                </a:cubicBezTo>
                <a:cubicBezTo>
                  <a:pt x="796833" y="752752"/>
                  <a:pt x="827686" y="655467"/>
                  <a:pt x="800100" y="765810"/>
                </a:cubicBezTo>
                <a:cubicBezTo>
                  <a:pt x="797178" y="777499"/>
                  <a:pt x="791033" y="788286"/>
                  <a:pt x="788670" y="800100"/>
                </a:cubicBezTo>
                <a:cubicBezTo>
                  <a:pt x="737785" y="1054525"/>
                  <a:pt x="785675" y="857802"/>
                  <a:pt x="754380" y="982980"/>
                </a:cubicBezTo>
                <a:cubicBezTo>
                  <a:pt x="758190" y="994410"/>
                  <a:pt x="753811" y="1016179"/>
                  <a:pt x="765810" y="1017270"/>
                </a:cubicBezTo>
                <a:cubicBezTo>
                  <a:pt x="848686" y="1024804"/>
                  <a:pt x="866465" y="996992"/>
                  <a:pt x="925830" y="971550"/>
                </a:cubicBezTo>
                <a:cubicBezTo>
                  <a:pt x="936904" y="966804"/>
                  <a:pt x="948690" y="963930"/>
                  <a:pt x="960120" y="960120"/>
                </a:cubicBezTo>
                <a:cubicBezTo>
                  <a:pt x="963930" y="1009650"/>
                  <a:pt x="974968" y="1059151"/>
                  <a:pt x="971550" y="1108710"/>
                </a:cubicBezTo>
                <a:cubicBezTo>
                  <a:pt x="964142" y="1216125"/>
                  <a:pt x="951220" y="1249711"/>
                  <a:pt x="925830" y="1325880"/>
                </a:cubicBezTo>
                <a:cubicBezTo>
                  <a:pt x="992303" y="1348038"/>
                  <a:pt x="932408" y="1338735"/>
                  <a:pt x="1017270" y="1291590"/>
                </a:cubicBezTo>
                <a:cubicBezTo>
                  <a:pt x="1031002" y="1283961"/>
                  <a:pt x="1047750" y="1283970"/>
                  <a:pt x="1062990" y="1280160"/>
                </a:cubicBezTo>
                <a:cubicBezTo>
                  <a:pt x="1074420" y="1272540"/>
                  <a:pt x="1086290" y="1265542"/>
                  <a:pt x="1097280" y="1257300"/>
                </a:cubicBezTo>
                <a:cubicBezTo>
                  <a:pt x="1116797" y="1242662"/>
                  <a:pt x="1134131" y="1198048"/>
                  <a:pt x="1154430" y="1211580"/>
                </a:cubicBezTo>
                <a:cubicBezTo>
                  <a:pt x="1179988" y="1228619"/>
                  <a:pt x="1162050" y="1272540"/>
                  <a:pt x="1165860" y="1303020"/>
                </a:cubicBezTo>
                <a:cubicBezTo>
                  <a:pt x="1153782" y="1333215"/>
                  <a:pt x="1140529" y="1363103"/>
                  <a:pt x="1131570" y="1394460"/>
                </a:cubicBezTo>
                <a:cubicBezTo>
                  <a:pt x="1127254" y="1409565"/>
                  <a:pt x="1110715" y="1452747"/>
                  <a:pt x="1120140" y="1440180"/>
                </a:cubicBezTo>
                <a:cubicBezTo>
                  <a:pt x="1143000" y="1409700"/>
                  <a:pt x="1167586" y="1380441"/>
                  <a:pt x="1188720" y="1348740"/>
                </a:cubicBezTo>
                <a:cubicBezTo>
                  <a:pt x="1196340" y="1337310"/>
                  <a:pt x="1206001" y="1327003"/>
                  <a:pt x="1211580" y="1314450"/>
                </a:cubicBezTo>
                <a:cubicBezTo>
                  <a:pt x="1221367" y="1292430"/>
                  <a:pt x="1234440" y="1245870"/>
                  <a:pt x="1234440" y="1245870"/>
                </a:cubicBezTo>
                <a:cubicBezTo>
                  <a:pt x="1211580" y="1242060"/>
                  <a:pt x="1189035" y="1234440"/>
                  <a:pt x="1165860" y="1234440"/>
                </a:cubicBezTo>
                <a:cubicBezTo>
                  <a:pt x="1150151" y="1234440"/>
                  <a:pt x="1135043" y="1240902"/>
                  <a:pt x="1120140" y="1245870"/>
                </a:cubicBezTo>
                <a:cubicBezTo>
                  <a:pt x="1100675" y="1252358"/>
                  <a:pt x="1082201" y="1261526"/>
                  <a:pt x="1062990" y="1268730"/>
                </a:cubicBezTo>
                <a:cubicBezTo>
                  <a:pt x="1051709" y="1272960"/>
                  <a:pt x="1040130" y="1276350"/>
                  <a:pt x="1028700" y="1280160"/>
                </a:cubicBezTo>
                <a:cubicBezTo>
                  <a:pt x="990600" y="1261110"/>
                  <a:pt x="936725" y="1259288"/>
                  <a:pt x="914400" y="1223010"/>
                </a:cubicBezTo>
                <a:cubicBezTo>
                  <a:pt x="870789" y="1152142"/>
                  <a:pt x="845820" y="982980"/>
                  <a:pt x="845820" y="982980"/>
                </a:cubicBezTo>
                <a:cubicBezTo>
                  <a:pt x="826297" y="768229"/>
                  <a:pt x="844457" y="944185"/>
                  <a:pt x="811530" y="697230"/>
                </a:cubicBezTo>
                <a:cubicBezTo>
                  <a:pt x="803411" y="636335"/>
                  <a:pt x="850010" y="517758"/>
                  <a:pt x="788670" y="514350"/>
                </a:cubicBezTo>
                <a:lnTo>
                  <a:pt x="582930" y="502920"/>
                </a:lnTo>
                <a:cubicBezTo>
                  <a:pt x="586740" y="483870"/>
                  <a:pt x="583930" y="462160"/>
                  <a:pt x="594360" y="445770"/>
                </a:cubicBezTo>
                <a:cubicBezTo>
                  <a:pt x="611717" y="418495"/>
                  <a:pt x="648482" y="406106"/>
                  <a:pt x="662940" y="377190"/>
                </a:cubicBezTo>
                <a:cubicBezTo>
                  <a:pt x="675922" y="351227"/>
                  <a:pt x="702867" y="294413"/>
                  <a:pt x="720090" y="274320"/>
                </a:cubicBezTo>
                <a:cubicBezTo>
                  <a:pt x="729030" y="263890"/>
                  <a:pt x="742950" y="259080"/>
                  <a:pt x="754380" y="251460"/>
                </a:cubicBezTo>
                <a:cubicBezTo>
                  <a:pt x="758190" y="240030"/>
                  <a:pt x="765810" y="229218"/>
                  <a:pt x="765810" y="217170"/>
                </a:cubicBezTo>
                <a:cubicBezTo>
                  <a:pt x="765810" y="98664"/>
                  <a:pt x="700173" y="163408"/>
                  <a:pt x="571500" y="171450"/>
                </a:cubicBezTo>
                <a:cubicBezTo>
                  <a:pt x="552450" y="167640"/>
                  <a:pt x="526006" y="175562"/>
                  <a:pt x="514350" y="160020"/>
                </a:cubicBezTo>
                <a:cubicBezTo>
                  <a:pt x="506108" y="149030"/>
                  <a:pt x="546924" y="135444"/>
                  <a:pt x="537210" y="125730"/>
                </a:cubicBezTo>
                <a:cubicBezTo>
                  <a:pt x="527496" y="116016"/>
                  <a:pt x="513046" y="139307"/>
                  <a:pt x="502920" y="148590"/>
                </a:cubicBezTo>
                <a:cubicBezTo>
                  <a:pt x="467173" y="181358"/>
                  <a:pt x="429146" y="212665"/>
                  <a:pt x="400050" y="251460"/>
                </a:cubicBezTo>
                <a:cubicBezTo>
                  <a:pt x="357518" y="308170"/>
                  <a:pt x="381611" y="286613"/>
                  <a:pt x="331470" y="320040"/>
                </a:cubicBezTo>
                <a:cubicBezTo>
                  <a:pt x="312420" y="346710"/>
                  <a:pt x="294942" y="374576"/>
                  <a:pt x="274320" y="400050"/>
                </a:cubicBezTo>
                <a:cubicBezTo>
                  <a:pt x="20072" y="714121"/>
                  <a:pt x="207700" y="466017"/>
                  <a:pt x="102870" y="605790"/>
                </a:cubicBezTo>
                <a:cubicBezTo>
                  <a:pt x="118110" y="613410"/>
                  <a:pt x="131929" y="632220"/>
                  <a:pt x="148590" y="628650"/>
                </a:cubicBezTo>
                <a:cubicBezTo>
                  <a:pt x="190242" y="619725"/>
                  <a:pt x="224289" y="589514"/>
                  <a:pt x="262890" y="571500"/>
                </a:cubicBezTo>
                <a:cubicBezTo>
                  <a:pt x="281483" y="562823"/>
                  <a:pt x="301291" y="556973"/>
                  <a:pt x="320040" y="548640"/>
                </a:cubicBezTo>
                <a:cubicBezTo>
                  <a:pt x="404784" y="510976"/>
                  <a:pt x="329621" y="537826"/>
                  <a:pt x="400050" y="514350"/>
                </a:cubicBezTo>
                <a:cubicBezTo>
                  <a:pt x="281712" y="721442"/>
                  <a:pt x="455905" y="419834"/>
                  <a:pt x="251460" y="754380"/>
                </a:cubicBezTo>
                <a:cubicBezTo>
                  <a:pt x="242575" y="768919"/>
                  <a:pt x="238504" y="786235"/>
                  <a:pt x="228600" y="800100"/>
                </a:cubicBezTo>
                <a:cubicBezTo>
                  <a:pt x="219205" y="813254"/>
                  <a:pt x="178628" y="830470"/>
                  <a:pt x="194310" y="834390"/>
                </a:cubicBezTo>
                <a:cubicBezTo>
                  <a:pt x="221219" y="841117"/>
                  <a:pt x="247650" y="819150"/>
                  <a:pt x="274320" y="811530"/>
                </a:cubicBezTo>
                <a:lnTo>
                  <a:pt x="537210" y="594360"/>
                </a:lnTo>
                <a:cubicBezTo>
                  <a:pt x="556061" y="578875"/>
                  <a:pt x="577109" y="565891"/>
                  <a:pt x="594360" y="548640"/>
                </a:cubicBezTo>
                <a:cubicBezTo>
                  <a:pt x="621030" y="521970"/>
                  <a:pt x="692252" y="435421"/>
                  <a:pt x="674370" y="468630"/>
                </a:cubicBezTo>
                <a:cubicBezTo>
                  <a:pt x="520804" y="753824"/>
                  <a:pt x="673370" y="481631"/>
                  <a:pt x="434340" y="857250"/>
                </a:cubicBezTo>
                <a:cubicBezTo>
                  <a:pt x="405923" y="901905"/>
                  <a:pt x="379095" y="947631"/>
                  <a:pt x="354330" y="994410"/>
                </a:cubicBezTo>
                <a:cubicBezTo>
                  <a:pt x="344730" y="1012543"/>
                  <a:pt x="312877" y="1060237"/>
                  <a:pt x="331470" y="1051560"/>
                </a:cubicBezTo>
                <a:cubicBezTo>
                  <a:pt x="403313" y="1018033"/>
                  <a:pt x="463554" y="963526"/>
                  <a:pt x="525780" y="914400"/>
                </a:cubicBezTo>
                <a:cubicBezTo>
                  <a:pt x="696986" y="779238"/>
                  <a:pt x="703735" y="770735"/>
                  <a:pt x="800100" y="674370"/>
                </a:cubicBezTo>
                <a:cubicBezTo>
                  <a:pt x="796290" y="701040"/>
                  <a:pt x="798130" y="729155"/>
                  <a:pt x="788670" y="754380"/>
                </a:cubicBezTo>
                <a:cubicBezTo>
                  <a:pt x="774897" y="791109"/>
                  <a:pt x="749063" y="822165"/>
                  <a:pt x="731520" y="857250"/>
                </a:cubicBezTo>
                <a:cubicBezTo>
                  <a:pt x="718544" y="883203"/>
                  <a:pt x="710206" y="911307"/>
                  <a:pt x="697230" y="937260"/>
                </a:cubicBezTo>
                <a:cubicBezTo>
                  <a:pt x="695033" y="941653"/>
                  <a:pt x="643161" y="1013930"/>
                  <a:pt x="651510" y="1017270"/>
                </a:cubicBezTo>
                <a:cubicBezTo>
                  <a:pt x="677263" y="1027571"/>
                  <a:pt x="704850" y="1002030"/>
                  <a:pt x="731520" y="994410"/>
                </a:cubicBezTo>
                <a:cubicBezTo>
                  <a:pt x="898038" y="851680"/>
                  <a:pt x="725778" y="990618"/>
                  <a:pt x="891540" y="880110"/>
                </a:cubicBezTo>
                <a:cubicBezTo>
                  <a:pt x="911839" y="866578"/>
                  <a:pt x="928391" y="847922"/>
                  <a:pt x="948690" y="834390"/>
                </a:cubicBezTo>
                <a:cubicBezTo>
                  <a:pt x="962867" y="824939"/>
                  <a:pt x="979961" y="820561"/>
                  <a:pt x="994410" y="811530"/>
                </a:cubicBezTo>
                <a:cubicBezTo>
                  <a:pt x="1033511" y="787092"/>
                  <a:pt x="1043249" y="774121"/>
                  <a:pt x="1074420" y="742950"/>
                </a:cubicBezTo>
                <a:cubicBezTo>
                  <a:pt x="1001346" y="962172"/>
                  <a:pt x="1063702" y="790716"/>
                  <a:pt x="811530" y="1223010"/>
                </a:cubicBezTo>
                <a:lnTo>
                  <a:pt x="811530" y="1223010"/>
                </a:lnTo>
                <a:cubicBezTo>
                  <a:pt x="800100" y="1249680"/>
                  <a:pt x="788016" y="1276079"/>
                  <a:pt x="777240" y="1303020"/>
                </a:cubicBezTo>
                <a:cubicBezTo>
                  <a:pt x="772765" y="1314207"/>
                  <a:pt x="754225" y="1340620"/>
                  <a:pt x="765810" y="1337310"/>
                </a:cubicBezTo>
                <a:cubicBezTo>
                  <a:pt x="800371" y="1327436"/>
                  <a:pt x="829183" y="1302614"/>
                  <a:pt x="857250" y="1280160"/>
                </a:cubicBezTo>
                <a:cubicBezTo>
                  <a:pt x="924700" y="1226200"/>
                  <a:pt x="988809" y="1168069"/>
                  <a:pt x="1051560" y="1108710"/>
                </a:cubicBezTo>
                <a:cubicBezTo>
                  <a:pt x="1335999" y="839646"/>
                  <a:pt x="1184616" y="943806"/>
                  <a:pt x="1314450" y="857250"/>
                </a:cubicBezTo>
                <a:cubicBezTo>
                  <a:pt x="1322070" y="845820"/>
                  <a:pt x="1323573" y="822960"/>
                  <a:pt x="1337310" y="822960"/>
                </a:cubicBezTo>
                <a:cubicBezTo>
                  <a:pt x="1349358" y="822960"/>
                  <a:pt x="1331268" y="846474"/>
                  <a:pt x="1325880" y="857250"/>
                </a:cubicBezTo>
                <a:cubicBezTo>
                  <a:pt x="1289296" y="930418"/>
                  <a:pt x="1250363" y="1002394"/>
                  <a:pt x="1211580" y="1074420"/>
                </a:cubicBezTo>
                <a:cubicBezTo>
                  <a:pt x="1197017" y="1101466"/>
                  <a:pt x="1181100" y="1127760"/>
                  <a:pt x="1165860" y="1154430"/>
                </a:cubicBezTo>
                <a:cubicBezTo>
                  <a:pt x="1150620" y="1181100"/>
                  <a:pt x="1132240" y="1206206"/>
                  <a:pt x="1120140" y="1234440"/>
                </a:cubicBezTo>
                <a:cubicBezTo>
                  <a:pt x="1078346" y="1331960"/>
                  <a:pt x="1103260" y="1291237"/>
                  <a:pt x="1051560" y="1360170"/>
                </a:cubicBezTo>
                <a:cubicBezTo>
                  <a:pt x="1047750" y="1371600"/>
                  <a:pt x="1028082" y="1394460"/>
                  <a:pt x="1040130" y="1394460"/>
                </a:cubicBezTo>
                <a:cubicBezTo>
                  <a:pt x="1113436" y="1394460"/>
                  <a:pt x="1179020" y="1371023"/>
                  <a:pt x="1245870" y="1348740"/>
                </a:cubicBezTo>
                <a:cubicBezTo>
                  <a:pt x="1224997" y="1418316"/>
                  <a:pt x="1216391" y="1459313"/>
                  <a:pt x="1188720" y="1520190"/>
                </a:cubicBezTo>
                <a:cubicBezTo>
                  <a:pt x="1178144" y="1543457"/>
                  <a:pt x="1168607" y="1567504"/>
                  <a:pt x="1154430" y="1588770"/>
                </a:cubicBezTo>
                <a:cubicBezTo>
                  <a:pt x="1145464" y="1602220"/>
                  <a:pt x="1132558" y="1612712"/>
                  <a:pt x="1120140" y="1623060"/>
                </a:cubicBezTo>
                <a:cubicBezTo>
                  <a:pt x="1109587" y="1631854"/>
                  <a:pt x="1085850" y="1659657"/>
                  <a:pt x="1085850" y="1645920"/>
                </a:cubicBezTo>
                <a:cubicBezTo>
                  <a:pt x="1085850" y="1629756"/>
                  <a:pt x="1107867" y="1622150"/>
                  <a:pt x="1120140" y="1611630"/>
                </a:cubicBezTo>
                <a:cubicBezTo>
                  <a:pt x="1177322" y="1562617"/>
                  <a:pt x="1161272" y="1577995"/>
                  <a:pt x="1245870" y="1565910"/>
                </a:cubicBezTo>
                <a:cubicBezTo>
                  <a:pt x="1257300" y="1558290"/>
                  <a:pt x="1293630" y="1545744"/>
                  <a:pt x="1280160" y="1543050"/>
                </a:cubicBezTo>
                <a:cubicBezTo>
                  <a:pt x="1250039" y="1537026"/>
                  <a:pt x="1219322" y="1551819"/>
                  <a:pt x="1188720" y="1554480"/>
                </a:cubicBezTo>
                <a:cubicBezTo>
                  <a:pt x="1131658" y="1559442"/>
                  <a:pt x="1074420" y="1562100"/>
                  <a:pt x="1017270" y="1565910"/>
                </a:cubicBezTo>
                <a:cubicBezTo>
                  <a:pt x="984820" y="1559420"/>
                  <a:pt x="862482" y="1538155"/>
                  <a:pt x="822960" y="1520190"/>
                </a:cubicBezTo>
                <a:cubicBezTo>
                  <a:pt x="805618" y="1512307"/>
                  <a:pt x="793312" y="1496127"/>
                  <a:pt x="777240" y="1485900"/>
                </a:cubicBezTo>
                <a:cubicBezTo>
                  <a:pt x="751325" y="1469409"/>
                  <a:pt x="724440" y="1454433"/>
                  <a:pt x="697230" y="1440180"/>
                </a:cubicBezTo>
                <a:cubicBezTo>
                  <a:pt x="644403" y="1412509"/>
                  <a:pt x="590550" y="1386840"/>
                  <a:pt x="537210" y="1360170"/>
                </a:cubicBezTo>
                <a:cubicBezTo>
                  <a:pt x="521970" y="1352550"/>
                  <a:pt x="505667" y="1346761"/>
                  <a:pt x="491490" y="1337310"/>
                </a:cubicBezTo>
                <a:lnTo>
                  <a:pt x="457200" y="1314450"/>
                </a:lnTo>
                <a:cubicBezTo>
                  <a:pt x="453390" y="1303020"/>
                  <a:pt x="445770" y="1292208"/>
                  <a:pt x="445770" y="1280160"/>
                </a:cubicBezTo>
                <a:cubicBezTo>
                  <a:pt x="445770" y="1268112"/>
                  <a:pt x="451812" y="1256646"/>
                  <a:pt x="457200" y="1245870"/>
                </a:cubicBezTo>
                <a:cubicBezTo>
                  <a:pt x="500924" y="1158423"/>
                  <a:pt x="482294" y="1209346"/>
                  <a:pt x="560070" y="1131570"/>
                </a:cubicBezTo>
                <a:cubicBezTo>
                  <a:pt x="577321" y="1114319"/>
                  <a:pt x="589470" y="1092553"/>
                  <a:pt x="605790" y="1074420"/>
                </a:cubicBezTo>
                <a:cubicBezTo>
                  <a:pt x="623812" y="1054395"/>
                  <a:pt x="640211" y="1031734"/>
                  <a:pt x="662940" y="1017270"/>
                </a:cubicBezTo>
                <a:cubicBezTo>
                  <a:pt x="683269" y="1004333"/>
                  <a:pt x="731520" y="994410"/>
                  <a:pt x="731520" y="994410"/>
                </a:cubicBezTo>
                <a:cubicBezTo>
                  <a:pt x="720090" y="1101090"/>
                  <a:pt x="713793" y="1208446"/>
                  <a:pt x="697230" y="1314450"/>
                </a:cubicBezTo>
                <a:cubicBezTo>
                  <a:pt x="694600" y="1331285"/>
                  <a:pt x="657331" y="1360170"/>
                  <a:pt x="674370" y="1360170"/>
                </a:cubicBezTo>
                <a:cubicBezTo>
                  <a:pt x="750970" y="1360170"/>
                  <a:pt x="823690" y="1283483"/>
                  <a:pt x="880110" y="1245870"/>
                </a:cubicBezTo>
                <a:cubicBezTo>
                  <a:pt x="948918" y="1199998"/>
                  <a:pt x="961853" y="1209847"/>
                  <a:pt x="1017270" y="1154430"/>
                </a:cubicBezTo>
                <a:cubicBezTo>
                  <a:pt x="1030740" y="1140960"/>
                  <a:pt x="1038090" y="1122180"/>
                  <a:pt x="1051560" y="1108710"/>
                </a:cubicBezTo>
                <a:cubicBezTo>
                  <a:pt x="1091127" y="1069143"/>
                  <a:pt x="1113646" y="1055889"/>
                  <a:pt x="1154430" y="1028700"/>
                </a:cubicBezTo>
                <a:cubicBezTo>
                  <a:pt x="1135380" y="1070610"/>
                  <a:pt x="1118519" y="1113586"/>
                  <a:pt x="1097280" y="1154430"/>
                </a:cubicBezTo>
                <a:cubicBezTo>
                  <a:pt x="1068937" y="1208936"/>
                  <a:pt x="1028656" y="1257410"/>
                  <a:pt x="1005840" y="1314450"/>
                </a:cubicBezTo>
                <a:cubicBezTo>
                  <a:pt x="960831" y="1426973"/>
                  <a:pt x="1005775" y="1325994"/>
                  <a:pt x="960120" y="1405890"/>
                </a:cubicBezTo>
                <a:cubicBezTo>
                  <a:pt x="951666" y="1420684"/>
                  <a:pt x="920306" y="1453305"/>
                  <a:pt x="937260" y="1451610"/>
                </a:cubicBezTo>
                <a:cubicBezTo>
                  <a:pt x="986544" y="1446682"/>
                  <a:pt x="1029816" y="1415993"/>
                  <a:pt x="1074420" y="1394460"/>
                </a:cubicBezTo>
                <a:cubicBezTo>
                  <a:pt x="1140419" y="1362599"/>
                  <a:pt x="1205714" y="1329006"/>
                  <a:pt x="1268730" y="1291590"/>
                </a:cubicBezTo>
                <a:cubicBezTo>
                  <a:pt x="1598734" y="1095650"/>
                  <a:pt x="1342930" y="1225915"/>
                  <a:pt x="1485900" y="1154430"/>
                </a:cubicBezTo>
                <a:cubicBezTo>
                  <a:pt x="1493520" y="1135380"/>
                  <a:pt x="1508206" y="1117790"/>
                  <a:pt x="1508760" y="1097280"/>
                </a:cubicBezTo>
                <a:cubicBezTo>
                  <a:pt x="1517962" y="756806"/>
                  <a:pt x="1517534" y="833203"/>
                  <a:pt x="1474470" y="628650"/>
                </a:cubicBezTo>
                <a:cubicBezTo>
                  <a:pt x="1466466" y="590629"/>
                  <a:pt x="1459751" y="552342"/>
                  <a:pt x="1451610" y="514350"/>
                </a:cubicBezTo>
                <a:cubicBezTo>
                  <a:pt x="1448319" y="498990"/>
                  <a:pt x="1443588" y="483965"/>
                  <a:pt x="1440180" y="468630"/>
                </a:cubicBezTo>
                <a:cubicBezTo>
                  <a:pt x="1435966" y="449665"/>
                  <a:pt x="1434893" y="429910"/>
                  <a:pt x="1428750" y="411480"/>
                </a:cubicBezTo>
                <a:cubicBezTo>
                  <a:pt x="1423362" y="395316"/>
                  <a:pt x="1413510" y="381000"/>
                  <a:pt x="1405890" y="365760"/>
                </a:cubicBezTo>
                <a:cubicBezTo>
                  <a:pt x="1404241" y="357516"/>
                  <a:pt x="1393072" y="289383"/>
                  <a:pt x="1383030" y="274320"/>
                </a:cubicBezTo>
                <a:cubicBezTo>
                  <a:pt x="1350529" y="225568"/>
                  <a:pt x="1356392" y="249571"/>
                  <a:pt x="1314450" y="228600"/>
                </a:cubicBezTo>
                <a:cubicBezTo>
                  <a:pt x="1302163" y="222457"/>
                  <a:pt x="1292786" y="211151"/>
                  <a:pt x="1280160" y="205740"/>
                </a:cubicBezTo>
                <a:cubicBezTo>
                  <a:pt x="1265721" y="199552"/>
                  <a:pt x="1250145" y="194659"/>
                  <a:pt x="1234440" y="194310"/>
                </a:cubicBezTo>
                <a:cubicBezTo>
                  <a:pt x="1078269" y="190840"/>
                  <a:pt x="922020" y="194310"/>
                  <a:pt x="765810" y="194310"/>
                </a:cubicBezTo>
              </a:path>
            </a:pathLst>
          </a:custGeom>
          <a:no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674370" y="2914650"/>
            <a:ext cx="1748790" cy="1796723"/>
          </a:xfrm>
          <a:custGeom>
            <a:avLst/>
            <a:gdLst>
              <a:gd name="connsiteX0" fmla="*/ 742950 w 1748790"/>
              <a:gd name="connsiteY0" fmla="*/ 91440 h 1796723"/>
              <a:gd name="connsiteX1" fmla="*/ 1062990 w 1748790"/>
              <a:gd name="connsiteY1" fmla="*/ 57150 h 1796723"/>
              <a:gd name="connsiteX2" fmla="*/ 1017270 w 1748790"/>
              <a:gd name="connsiteY2" fmla="*/ 80010 h 1796723"/>
              <a:gd name="connsiteX3" fmla="*/ 925830 w 1748790"/>
              <a:gd name="connsiteY3" fmla="*/ 102870 h 1796723"/>
              <a:gd name="connsiteX4" fmla="*/ 1005840 w 1748790"/>
              <a:gd name="connsiteY4" fmla="*/ 137160 h 1796723"/>
              <a:gd name="connsiteX5" fmla="*/ 1085850 w 1748790"/>
              <a:gd name="connsiteY5" fmla="*/ 160020 h 1796723"/>
              <a:gd name="connsiteX6" fmla="*/ 1051560 w 1748790"/>
              <a:gd name="connsiteY6" fmla="*/ 182880 h 1796723"/>
              <a:gd name="connsiteX7" fmla="*/ 982980 w 1748790"/>
              <a:gd name="connsiteY7" fmla="*/ 205740 h 1796723"/>
              <a:gd name="connsiteX8" fmla="*/ 1074420 w 1748790"/>
              <a:gd name="connsiteY8" fmla="*/ 308610 h 1796723"/>
              <a:gd name="connsiteX9" fmla="*/ 1154430 w 1748790"/>
              <a:gd name="connsiteY9" fmla="*/ 365760 h 1796723"/>
              <a:gd name="connsiteX10" fmla="*/ 1257300 w 1748790"/>
              <a:gd name="connsiteY10" fmla="*/ 468630 h 1796723"/>
              <a:gd name="connsiteX11" fmla="*/ 1303020 w 1748790"/>
              <a:gd name="connsiteY11" fmla="*/ 514350 h 1796723"/>
              <a:gd name="connsiteX12" fmla="*/ 1337310 w 1748790"/>
              <a:gd name="connsiteY12" fmla="*/ 548640 h 1796723"/>
              <a:gd name="connsiteX13" fmla="*/ 1360170 w 1748790"/>
              <a:gd name="connsiteY13" fmla="*/ 582930 h 1796723"/>
              <a:gd name="connsiteX14" fmla="*/ 1291590 w 1748790"/>
              <a:gd name="connsiteY14" fmla="*/ 571500 h 1796723"/>
              <a:gd name="connsiteX15" fmla="*/ 1200150 w 1748790"/>
              <a:gd name="connsiteY15" fmla="*/ 502920 h 1796723"/>
              <a:gd name="connsiteX16" fmla="*/ 1097280 w 1748790"/>
              <a:gd name="connsiteY16" fmla="*/ 434340 h 1796723"/>
              <a:gd name="connsiteX17" fmla="*/ 971550 w 1748790"/>
              <a:gd name="connsiteY17" fmla="*/ 308610 h 1796723"/>
              <a:gd name="connsiteX18" fmla="*/ 937260 w 1748790"/>
              <a:gd name="connsiteY18" fmla="*/ 274320 h 1796723"/>
              <a:gd name="connsiteX19" fmla="*/ 868680 w 1748790"/>
              <a:gd name="connsiteY19" fmla="*/ 194310 h 1796723"/>
              <a:gd name="connsiteX20" fmla="*/ 1017270 w 1748790"/>
              <a:gd name="connsiteY20" fmla="*/ 240030 h 1796723"/>
              <a:gd name="connsiteX21" fmla="*/ 1097280 w 1748790"/>
              <a:gd name="connsiteY21" fmla="*/ 262890 h 1796723"/>
              <a:gd name="connsiteX22" fmla="*/ 1211580 w 1748790"/>
              <a:gd name="connsiteY22" fmla="*/ 342900 h 1796723"/>
              <a:gd name="connsiteX23" fmla="*/ 1291590 w 1748790"/>
              <a:gd name="connsiteY23" fmla="*/ 400050 h 1796723"/>
              <a:gd name="connsiteX24" fmla="*/ 1325880 w 1748790"/>
              <a:gd name="connsiteY24" fmla="*/ 377190 h 1796723"/>
              <a:gd name="connsiteX25" fmla="*/ 1405890 w 1748790"/>
              <a:gd name="connsiteY25" fmla="*/ 434340 h 1796723"/>
              <a:gd name="connsiteX26" fmla="*/ 1440180 w 1748790"/>
              <a:gd name="connsiteY26" fmla="*/ 457200 h 1796723"/>
              <a:gd name="connsiteX27" fmla="*/ 1371600 w 1748790"/>
              <a:gd name="connsiteY27" fmla="*/ 354330 h 1796723"/>
              <a:gd name="connsiteX28" fmla="*/ 1268730 w 1748790"/>
              <a:gd name="connsiteY28" fmla="*/ 194310 h 1796723"/>
              <a:gd name="connsiteX29" fmla="*/ 1303020 w 1748790"/>
              <a:gd name="connsiteY29" fmla="*/ 228600 h 1796723"/>
              <a:gd name="connsiteX30" fmla="*/ 1360170 w 1748790"/>
              <a:gd name="connsiteY30" fmla="*/ 320040 h 1796723"/>
              <a:gd name="connsiteX31" fmla="*/ 1371600 w 1748790"/>
              <a:gd name="connsiteY31" fmla="*/ 354330 h 1796723"/>
              <a:gd name="connsiteX32" fmla="*/ 1428750 w 1748790"/>
              <a:gd name="connsiteY32" fmla="*/ 274320 h 1796723"/>
              <a:gd name="connsiteX33" fmla="*/ 1314450 w 1748790"/>
              <a:gd name="connsiteY33" fmla="*/ 262890 h 1796723"/>
              <a:gd name="connsiteX34" fmla="*/ 1268730 w 1748790"/>
              <a:gd name="connsiteY34" fmla="*/ 228600 h 1796723"/>
              <a:gd name="connsiteX35" fmla="*/ 1245870 w 1748790"/>
              <a:gd name="connsiteY35" fmla="*/ 194310 h 1796723"/>
              <a:gd name="connsiteX36" fmla="*/ 1303020 w 1748790"/>
              <a:gd name="connsiteY36" fmla="*/ 217170 h 1796723"/>
              <a:gd name="connsiteX37" fmla="*/ 1360170 w 1748790"/>
              <a:gd name="connsiteY37" fmla="*/ 285750 h 1796723"/>
              <a:gd name="connsiteX38" fmla="*/ 1314450 w 1748790"/>
              <a:gd name="connsiteY38" fmla="*/ 308610 h 1796723"/>
              <a:gd name="connsiteX39" fmla="*/ 1223010 w 1748790"/>
              <a:gd name="connsiteY39" fmla="*/ 262890 h 1796723"/>
              <a:gd name="connsiteX40" fmla="*/ 1257300 w 1748790"/>
              <a:gd name="connsiteY40" fmla="*/ 240030 h 1796723"/>
              <a:gd name="connsiteX41" fmla="*/ 1245870 w 1748790"/>
              <a:gd name="connsiteY41" fmla="*/ 274320 h 1796723"/>
              <a:gd name="connsiteX42" fmla="*/ 1143000 w 1748790"/>
              <a:gd name="connsiteY42" fmla="*/ 262890 h 1796723"/>
              <a:gd name="connsiteX43" fmla="*/ 1108710 w 1748790"/>
              <a:gd name="connsiteY43" fmla="*/ 251460 h 1796723"/>
              <a:gd name="connsiteX44" fmla="*/ 1200150 w 1748790"/>
              <a:gd name="connsiteY44" fmla="*/ 262890 h 1796723"/>
              <a:gd name="connsiteX45" fmla="*/ 1245870 w 1748790"/>
              <a:gd name="connsiteY45" fmla="*/ 285750 h 1796723"/>
              <a:gd name="connsiteX46" fmla="*/ 1303020 w 1748790"/>
              <a:gd name="connsiteY46" fmla="*/ 331470 h 1796723"/>
              <a:gd name="connsiteX47" fmla="*/ 1405890 w 1748790"/>
              <a:gd name="connsiteY47" fmla="*/ 468630 h 1796723"/>
              <a:gd name="connsiteX48" fmla="*/ 1440180 w 1748790"/>
              <a:gd name="connsiteY48" fmla="*/ 560070 h 1796723"/>
              <a:gd name="connsiteX49" fmla="*/ 1474470 w 1748790"/>
              <a:gd name="connsiteY49" fmla="*/ 582930 h 1796723"/>
              <a:gd name="connsiteX50" fmla="*/ 1565910 w 1748790"/>
              <a:gd name="connsiteY50" fmla="*/ 594360 h 1796723"/>
              <a:gd name="connsiteX51" fmla="*/ 1554480 w 1748790"/>
              <a:gd name="connsiteY51" fmla="*/ 628650 h 1796723"/>
              <a:gd name="connsiteX52" fmla="*/ 1440180 w 1748790"/>
              <a:gd name="connsiteY52" fmla="*/ 525780 h 1796723"/>
              <a:gd name="connsiteX53" fmla="*/ 1451610 w 1748790"/>
              <a:gd name="connsiteY53" fmla="*/ 514350 h 1796723"/>
              <a:gd name="connsiteX54" fmla="*/ 1485900 w 1748790"/>
              <a:gd name="connsiteY54" fmla="*/ 548640 h 1796723"/>
              <a:gd name="connsiteX55" fmla="*/ 1520190 w 1748790"/>
              <a:gd name="connsiteY55" fmla="*/ 594360 h 1796723"/>
              <a:gd name="connsiteX56" fmla="*/ 1543050 w 1748790"/>
              <a:gd name="connsiteY56" fmla="*/ 662940 h 1796723"/>
              <a:gd name="connsiteX57" fmla="*/ 1508760 w 1748790"/>
              <a:gd name="connsiteY57" fmla="*/ 594360 h 1796723"/>
              <a:gd name="connsiteX58" fmla="*/ 1485900 w 1748790"/>
              <a:gd name="connsiteY58" fmla="*/ 662940 h 1796723"/>
              <a:gd name="connsiteX59" fmla="*/ 1474470 w 1748790"/>
              <a:gd name="connsiteY59" fmla="*/ 708660 h 1796723"/>
              <a:gd name="connsiteX60" fmla="*/ 1451610 w 1748790"/>
              <a:gd name="connsiteY60" fmla="*/ 742950 h 1796723"/>
              <a:gd name="connsiteX61" fmla="*/ 1497330 w 1748790"/>
              <a:gd name="connsiteY61" fmla="*/ 685800 h 1796723"/>
              <a:gd name="connsiteX62" fmla="*/ 1508760 w 1748790"/>
              <a:gd name="connsiteY62" fmla="*/ 720090 h 1796723"/>
              <a:gd name="connsiteX63" fmla="*/ 1497330 w 1748790"/>
              <a:gd name="connsiteY63" fmla="*/ 788670 h 1796723"/>
              <a:gd name="connsiteX64" fmla="*/ 1451610 w 1748790"/>
              <a:gd name="connsiteY64" fmla="*/ 811530 h 1796723"/>
              <a:gd name="connsiteX65" fmla="*/ 1348740 w 1748790"/>
              <a:gd name="connsiteY65" fmla="*/ 857250 h 1796723"/>
              <a:gd name="connsiteX66" fmla="*/ 1280160 w 1748790"/>
              <a:gd name="connsiteY66" fmla="*/ 845820 h 1796723"/>
              <a:gd name="connsiteX67" fmla="*/ 1314450 w 1748790"/>
              <a:gd name="connsiteY67" fmla="*/ 822960 h 1796723"/>
              <a:gd name="connsiteX68" fmla="*/ 1394460 w 1748790"/>
              <a:gd name="connsiteY68" fmla="*/ 834390 h 1796723"/>
              <a:gd name="connsiteX69" fmla="*/ 1451610 w 1748790"/>
              <a:gd name="connsiteY69" fmla="*/ 925830 h 1796723"/>
              <a:gd name="connsiteX70" fmla="*/ 1440180 w 1748790"/>
              <a:gd name="connsiteY70" fmla="*/ 1028700 h 1796723"/>
              <a:gd name="connsiteX71" fmla="*/ 1394460 w 1748790"/>
              <a:gd name="connsiteY71" fmla="*/ 1017270 h 1796723"/>
              <a:gd name="connsiteX72" fmla="*/ 1383030 w 1748790"/>
              <a:gd name="connsiteY72" fmla="*/ 971550 h 1796723"/>
              <a:gd name="connsiteX73" fmla="*/ 1405890 w 1748790"/>
              <a:gd name="connsiteY73" fmla="*/ 788670 h 1796723"/>
              <a:gd name="connsiteX74" fmla="*/ 1371600 w 1748790"/>
              <a:gd name="connsiteY74" fmla="*/ 754380 h 1796723"/>
              <a:gd name="connsiteX75" fmla="*/ 1314450 w 1748790"/>
              <a:gd name="connsiteY75" fmla="*/ 811530 h 1796723"/>
              <a:gd name="connsiteX76" fmla="*/ 1085850 w 1748790"/>
              <a:gd name="connsiteY76" fmla="*/ 925830 h 1796723"/>
              <a:gd name="connsiteX77" fmla="*/ 1005840 w 1748790"/>
              <a:gd name="connsiteY77" fmla="*/ 971550 h 1796723"/>
              <a:gd name="connsiteX78" fmla="*/ 925830 w 1748790"/>
              <a:gd name="connsiteY78" fmla="*/ 1005840 h 1796723"/>
              <a:gd name="connsiteX79" fmla="*/ 845820 w 1748790"/>
              <a:gd name="connsiteY79" fmla="*/ 1062990 h 1796723"/>
              <a:gd name="connsiteX80" fmla="*/ 800100 w 1748790"/>
              <a:gd name="connsiteY80" fmla="*/ 1085850 h 1796723"/>
              <a:gd name="connsiteX81" fmla="*/ 834390 w 1748790"/>
              <a:gd name="connsiteY81" fmla="*/ 1051560 h 1796723"/>
              <a:gd name="connsiteX82" fmla="*/ 902970 w 1748790"/>
              <a:gd name="connsiteY82" fmla="*/ 1005840 h 1796723"/>
              <a:gd name="connsiteX83" fmla="*/ 868680 w 1748790"/>
              <a:gd name="connsiteY83" fmla="*/ 994410 h 1796723"/>
              <a:gd name="connsiteX84" fmla="*/ 845820 w 1748790"/>
              <a:gd name="connsiteY84" fmla="*/ 960120 h 1796723"/>
              <a:gd name="connsiteX85" fmla="*/ 914400 w 1748790"/>
              <a:gd name="connsiteY85" fmla="*/ 914400 h 1796723"/>
              <a:gd name="connsiteX86" fmla="*/ 971550 w 1748790"/>
              <a:gd name="connsiteY86" fmla="*/ 925830 h 1796723"/>
              <a:gd name="connsiteX87" fmla="*/ 948690 w 1748790"/>
              <a:gd name="connsiteY87" fmla="*/ 960120 h 1796723"/>
              <a:gd name="connsiteX88" fmla="*/ 880110 w 1748790"/>
              <a:gd name="connsiteY88" fmla="*/ 1005840 h 1796723"/>
              <a:gd name="connsiteX89" fmla="*/ 891540 w 1748790"/>
              <a:gd name="connsiteY89" fmla="*/ 948690 h 1796723"/>
              <a:gd name="connsiteX90" fmla="*/ 971550 w 1748790"/>
              <a:gd name="connsiteY90" fmla="*/ 868680 h 1796723"/>
              <a:gd name="connsiteX91" fmla="*/ 1005840 w 1748790"/>
              <a:gd name="connsiteY91" fmla="*/ 822960 h 1796723"/>
              <a:gd name="connsiteX92" fmla="*/ 1062990 w 1748790"/>
              <a:gd name="connsiteY92" fmla="*/ 788670 h 1796723"/>
              <a:gd name="connsiteX93" fmla="*/ 994410 w 1748790"/>
              <a:gd name="connsiteY93" fmla="*/ 845820 h 1796723"/>
              <a:gd name="connsiteX94" fmla="*/ 891540 w 1748790"/>
              <a:gd name="connsiteY94" fmla="*/ 925830 h 1796723"/>
              <a:gd name="connsiteX95" fmla="*/ 845820 w 1748790"/>
              <a:gd name="connsiteY95" fmla="*/ 937260 h 1796723"/>
              <a:gd name="connsiteX96" fmla="*/ 834390 w 1748790"/>
              <a:gd name="connsiteY96" fmla="*/ 891540 h 1796723"/>
              <a:gd name="connsiteX97" fmla="*/ 891540 w 1748790"/>
              <a:gd name="connsiteY97" fmla="*/ 811530 h 1796723"/>
              <a:gd name="connsiteX98" fmla="*/ 1051560 w 1748790"/>
              <a:gd name="connsiteY98" fmla="*/ 720090 h 1796723"/>
              <a:gd name="connsiteX99" fmla="*/ 1108710 w 1748790"/>
              <a:gd name="connsiteY99" fmla="*/ 685800 h 1796723"/>
              <a:gd name="connsiteX100" fmla="*/ 1188720 w 1748790"/>
              <a:gd name="connsiteY100" fmla="*/ 662940 h 1796723"/>
              <a:gd name="connsiteX101" fmla="*/ 1268730 w 1748790"/>
              <a:gd name="connsiteY101" fmla="*/ 685800 h 1796723"/>
              <a:gd name="connsiteX102" fmla="*/ 1280160 w 1748790"/>
              <a:gd name="connsiteY102" fmla="*/ 731520 h 1796723"/>
              <a:gd name="connsiteX103" fmla="*/ 1268730 w 1748790"/>
              <a:gd name="connsiteY103" fmla="*/ 800100 h 1796723"/>
              <a:gd name="connsiteX104" fmla="*/ 1154430 w 1748790"/>
              <a:gd name="connsiteY104" fmla="*/ 857250 h 1796723"/>
              <a:gd name="connsiteX105" fmla="*/ 1074420 w 1748790"/>
              <a:gd name="connsiteY105" fmla="*/ 845820 h 1796723"/>
              <a:gd name="connsiteX106" fmla="*/ 1062990 w 1748790"/>
              <a:gd name="connsiteY106" fmla="*/ 685800 h 1796723"/>
              <a:gd name="connsiteX107" fmla="*/ 1223010 w 1748790"/>
              <a:gd name="connsiteY107" fmla="*/ 754380 h 1796723"/>
              <a:gd name="connsiteX108" fmla="*/ 1234440 w 1748790"/>
              <a:gd name="connsiteY108" fmla="*/ 788670 h 1796723"/>
              <a:gd name="connsiteX109" fmla="*/ 1200150 w 1748790"/>
              <a:gd name="connsiteY109" fmla="*/ 868680 h 1796723"/>
              <a:gd name="connsiteX110" fmla="*/ 1085850 w 1748790"/>
              <a:gd name="connsiteY110" fmla="*/ 925830 h 1796723"/>
              <a:gd name="connsiteX111" fmla="*/ 1005840 w 1748790"/>
              <a:gd name="connsiteY111" fmla="*/ 902970 h 1796723"/>
              <a:gd name="connsiteX112" fmla="*/ 994410 w 1748790"/>
              <a:gd name="connsiteY112" fmla="*/ 845820 h 1796723"/>
              <a:gd name="connsiteX113" fmla="*/ 982980 w 1748790"/>
              <a:gd name="connsiteY113" fmla="*/ 800100 h 1796723"/>
              <a:gd name="connsiteX114" fmla="*/ 994410 w 1748790"/>
              <a:gd name="connsiteY114" fmla="*/ 640080 h 1796723"/>
              <a:gd name="connsiteX115" fmla="*/ 1017270 w 1748790"/>
              <a:gd name="connsiteY115" fmla="*/ 605790 h 1796723"/>
              <a:gd name="connsiteX116" fmla="*/ 982980 w 1748790"/>
              <a:gd name="connsiteY116" fmla="*/ 628650 h 1796723"/>
              <a:gd name="connsiteX117" fmla="*/ 891540 w 1748790"/>
              <a:gd name="connsiteY117" fmla="*/ 662940 h 1796723"/>
              <a:gd name="connsiteX118" fmla="*/ 845820 w 1748790"/>
              <a:gd name="connsiteY118" fmla="*/ 674370 h 1796723"/>
              <a:gd name="connsiteX119" fmla="*/ 925830 w 1748790"/>
              <a:gd name="connsiteY119" fmla="*/ 582930 h 1796723"/>
              <a:gd name="connsiteX120" fmla="*/ 960120 w 1748790"/>
              <a:gd name="connsiteY120" fmla="*/ 571500 h 1796723"/>
              <a:gd name="connsiteX121" fmla="*/ 1040130 w 1748790"/>
              <a:gd name="connsiteY121" fmla="*/ 537210 h 1796723"/>
              <a:gd name="connsiteX122" fmla="*/ 948690 w 1748790"/>
              <a:gd name="connsiteY122" fmla="*/ 640080 h 1796723"/>
              <a:gd name="connsiteX123" fmla="*/ 788670 w 1748790"/>
              <a:gd name="connsiteY123" fmla="*/ 754380 h 1796723"/>
              <a:gd name="connsiteX124" fmla="*/ 720090 w 1748790"/>
              <a:gd name="connsiteY124" fmla="*/ 788670 h 1796723"/>
              <a:gd name="connsiteX125" fmla="*/ 640080 w 1748790"/>
              <a:gd name="connsiteY125" fmla="*/ 845820 h 1796723"/>
              <a:gd name="connsiteX126" fmla="*/ 662940 w 1748790"/>
              <a:gd name="connsiteY126" fmla="*/ 731520 h 1796723"/>
              <a:gd name="connsiteX127" fmla="*/ 697230 w 1748790"/>
              <a:gd name="connsiteY127" fmla="*/ 697230 h 1796723"/>
              <a:gd name="connsiteX128" fmla="*/ 731520 w 1748790"/>
              <a:gd name="connsiteY128" fmla="*/ 651510 h 1796723"/>
              <a:gd name="connsiteX129" fmla="*/ 788670 w 1748790"/>
              <a:gd name="connsiteY129" fmla="*/ 582930 h 1796723"/>
              <a:gd name="connsiteX130" fmla="*/ 811530 w 1748790"/>
              <a:gd name="connsiteY130" fmla="*/ 548640 h 1796723"/>
              <a:gd name="connsiteX131" fmla="*/ 720090 w 1748790"/>
              <a:gd name="connsiteY131" fmla="*/ 605790 h 1796723"/>
              <a:gd name="connsiteX132" fmla="*/ 594360 w 1748790"/>
              <a:gd name="connsiteY132" fmla="*/ 674370 h 1796723"/>
              <a:gd name="connsiteX133" fmla="*/ 537210 w 1748790"/>
              <a:gd name="connsiteY133" fmla="*/ 720090 h 1796723"/>
              <a:gd name="connsiteX134" fmla="*/ 468630 w 1748790"/>
              <a:gd name="connsiteY134" fmla="*/ 765810 h 1796723"/>
              <a:gd name="connsiteX135" fmla="*/ 388620 w 1748790"/>
              <a:gd name="connsiteY135" fmla="*/ 822960 h 1796723"/>
              <a:gd name="connsiteX136" fmla="*/ 422910 w 1748790"/>
              <a:gd name="connsiteY136" fmla="*/ 800100 h 1796723"/>
              <a:gd name="connsiteX137" fmla="*/ 468630 w 1748790"/>
              <a:gd name="connsiteY137" fmla="*/ 788670 h 1796723"/>
              <a:gd name="connsiteX138" fmla="*/ 502920 w 1748790"/>
              <a:gd name="connsiteY138" fmla="*/ 777240 h 1796723"/>
              <a:gd name="connsiteX139" fmla="*/ 491490 w 1748790"/>
              <a:gd name="connsiteY139" fmla="*/ 880110 h 1796723"/>
              <a:gd name="connsiteX140" fmla="*/ 457200 w 1748790"/>
              <a:gd name="connsiteY140" fmla="*/ 937260 h 1796723"/>
              <a:gd name="connsiteX141" fmla="*/ 354330 w 1748790"/>
              <a:gd name="connsiteY141" fmla="*/ 1051560 h 1796723"/>
              <a:gd name="connsiteX142" fmla="*/ 308610 w 1748790"/>
              <a:gd name="connsiteY142" fmla="*/ 1074420 h 1796723"/>
              <a:gd name="connsiteX143" fmla="*/ 262890 w 1748790"/>
              <a:gd name="connsiteY143" fmla="*/ 1062990 h 1796723"/>
              <a:gd name="connsiteX144" fmla="*/ 274320 w 1748790"/>
              <a:gd name="connsiteY144" fmla="*/ 1177290 h 1796723"/>
              <a:gd name="connsiteX145" fmla="*/ 262890 w 1748790"/>
              <a:gd name="connsiteY145" fmla="*/ 1325880 h 1796723"/>
              <a:gd name="connsiteX146" fmla="*/ 205740 w 1748790"/>
              <a:gd name="connsiteY146" fmla="*/ 1303020 h 1796723"/>
              <a:gd name="connsiteX147" fmla="*/ 194310 w 1748790"/>
              <a:gd name="connsiteY147" fmla="*/ 1234440 h 1796723"/>
              <a:gd name="connsiteX148" fmla="*/ 205740 w 1748790"/>
              <a:gd name="connsiteY148" fmla="*/ 1051560 h 1796723"/>
              <a:gd name="connsiteX149" fmla="*/ 228600 w 1748790"/>
              <a:gd name="connsiteY149" fmla="*/ 1097280 h 1796723"/>
              <a:gd name="connsiteX150" fmla="*/ 240030 w 1748790"/>
              <a:gd name="connsiteY150" fmla="*/ 1131570 h 1796723"/>
              <a:gd name="connsiteX151" fmla="*/ 194310 w 1748790"/>
              <a:gd name="connsiteY151" fmla="*/ 1280160 h 1796723"/>
              <a:gd name="connsiteX152" fmla="*/ 160020 w 1748790"/>
              <a:gd name="connsiteY152" fmla="*/ 1257300 h 1796723"/>
              <a:gd name="connsiteX153" fmla="*/ 148590 w 1748790"/>
              <a:gd name="connsiteY153" fmla="*/ 1223010 h 1796723"/>
              <a:gd name="connsiteX154" fmla="*/ 114300 w 1748790"/>
              <a:gd name="connsiteY154" fmla="*/ 1211580 h 1796723"/>
              <a:gd name="connsiteX155" fmla="*/ 80010 w 1748790"/>
              <a:gd name="connsiteY155" fmla="*/ 1188720 h 1796723"/>
              <a:gd name="connsiteX156" fmla="*/ 57150 w 1748790"/>
              <a:gd name="connsiteY156" fmla="*/ 1120140 h 1796723"/>
              <a:gd name="connsiteX157" fmla="*/ 45720 w 1748790"/>
              <a:gd name="connsiteY157" fmla="*/ 1051560 h 1796723"/>
              <a:gd name="connsiteX158" fmla="*/ 11430 w 1748790"/>
              <a:gd name="connsiteY158" fmla="*/ 1040130 h 1796723"/>
              <a:gd name="connsiteX159" fmla="*/ 0 w 1748790"/>
              <a:gd name="connsiteY159" fmla="*/ 1005840 h 1796723"/>
              <a:gd name="connsiteX160" fmla="*/ 34290 w 1748790"/>
              <a:gd name="connsiteY160" fmla="*/ 914400 h 1796723"/>
              <a:gd name="connsiteX161" fmla="*/ 68580 w 1748790"/>
              <a:gd name="connsiteY161" fmla="*/ 880110 h 1796723"/>
              <a:gd name="connsiteX162" fmla="*/ 114300 w 1748790"/>
              <a:gd name="connsiteY162" fmla="*/ 811530 h 1796723"/>
              <a:gd name="connsiteX163" fmla="*/ 125730 w 1748790"/>
              <a:gd name="connsiteY163" fmla="*/ 777240 h 1796723"/>
              <a:gd name="connsiteX164" fmla="*/ 148590 w 1748790"/>
              <a:gd name="connsiteY164" fmla="*/ 742950 h 1796723"/>
              <a:gd name="connsiteX165" fmla="*/ 68580 w 1748790"/>
              <a:gd name="connsiteY165" fmla="*/ 765810 h 1796723"/>
              <a:gd name="connsiteX166" fmla="*/ 114300 w 1748790"/>
              <a:gd name="connsiteY166" fmla="*/ 697230 h 1796723"/>
              <a:gd name="connsiteX167" fmla="*/ 137160 w 1748790"/>
              <a:gd name="connsiteY167" fmla="*/ 651510 h 1796723"/>
              <a:gd name="connsiteX168" fmla="*/ 160020 w 1748790"/>
              <a:gd name="connsiteY168" fmla="*/ 617220 h 1796723"/>
              <a:gd name="connsiteX169" fmla="*/ 194310 w 1748790"/>
              <a:gd name="connsiteY169" fmla="*/ 571500 h 1796723"/>
              <a:gd name="connsiteX170" fmla="*/ 217170 w 1748790"/>
              <a:gd name="connsiteY170" fmla="*/ 537210 h 1796723"/>
              <a:gd name="connsiteX171" fmla="*/ 182880 w 1748790"/>
              <a:gd name="connsiteY171" fmla="*/ 582930 h 1796723"/>
              <a:gd name="connsiteX172" fmla="*/ 160020 w 1748790"/>
              <a:gd name="connsiteY172" fmla="*/ 617220 h 1796723"/>
              <a:gd name="connsiteX173" fmla="*/ 194310 w 1748790"/>
              <a:gd name="connsiteY173" fmla="*/ 571500 h 1796723"/>
              <a:gd name="connsiteX174" fmla="*/ 217170 w 1748790"/>
              <a:gd name="connsiteY174" fmla="*/ 525780 h 1796723"/>
              <a:gd name="connsiteX175" fmla="*/ 262890 w 1748790"/>
              <a:gd name="connsiteY175" fmla="*/ 502920 h 1796723"/>
              <a:gd name="connsiteX176" fmla="*/ 297180 w 1748790"/>
              <a:gd name="connsiteY176" fmla="*/ 457200 h 1796723"/>
              <a:gd name="connsiteX177" fmla="*/ 320040 w 1748790"/>
              <a:gd name="connsiteY177" fmla="*/ 422910 h 1796723"/>
              <a:gd name="connsiteX178" fmla="*/ 228600 w 1748790"/>
              <a:gd name="connsiteY178" fmla="*/ 560070 h 1796723"/>
              <a:gd name="connsiteX179" fmla="*/ 182880 w 1748790"/>
              <a:gd name="connsiteY179" fmla="*/ 617220 h 1796723"/>
              <a:gd name="connsiteX180" fmla="*/ 102870 w 1748790"/>
              <a:gd name="connsiteY180" fmla="*/ 731520 h 1796723"/>
              <a:gd name="connsiteX181" fmla="*/ 262890 w 1748790"/>
              <a:gd name="connsiteY181" fmla="*/ 708660 h 1796723"/>
              <a:gd name="connsiteX182" fmla="*/ 354330 w 1748790"/>
              <a:gd name="connsiteY182" fmla="*/ 640080 h 1796723"/>
              <a:gd name="connsiteX183" fmla="*/ 400050 w 1748790"/>
              <a:gd name="connsiteY183" fmla="*/ 605790 h 1796723"/>
              <a:gd name="connsiteX184" fmla="*/ 434340 w 1748790"/>
              <a:gd name="connsiteY184" fmla="*/ 594360 h 1796723"/>
              <a:gd name="connsiteX185" fmla="*/ 468630 w 1748790"/>
              <a:gd name="connsiteY185" fmla="*/ 571500 h 1796723"/>
              <a:gd name="connsiteX186" fmla="*/ 400050 w 1748790"/>
              <a:gd name="connsiteY186" fmla="*/ 674370 h 1796723"/>
              <a:gd name="connsiteX187" fmla="*/ 297180 w 1748790"/>
              <a:gd name="connsiteY187" fmla="*/ 811530 h 1796723"/>
              <a:gd name="connsiteX188" fmla="*/ 354330 w 1748790"/>
              <a:gd name="connsiteY188" fmla="*/ 822960 h 1796723"/>
              <a:gd name="connsiteX189" fmla="*/ 434340 w 1748790"/>
              <a:gd name="connsiteY189" fmla="*/ 777240 h 1796723"/>
              <a:gd name="connsiteX190" fmla="*/ 274320 w 1748790"/>
              <a:gd name="connsiteY190" fmla="*/ 1005840 h 1796723"/>
              <a:gd name="connsiteX191" fmla="*/ 228600 w 1748790"/>
              <a:gd name="connsiteY191" fmla="*/ 1085850 h 1796723"/>
              <a:gd name="connsiteX192" fmla="*/ 182880 w 1748790"/>
              <a:gd name="connsiteY192" fmla="*/ 1120140 h 1796723"/>
              <a:gd name="connsiteX193" fmla="*/ 194310 w 1748790"/>
              <a:gd name="connsiteY193" fmla="*/ 1200150 h 1796723"/>
              <a:gd name="connsiteX194" fmla="*/ 297180 w 1748790"/>
              <a:gd name="connsiteY194" fmla="*/ 1177290 h 1796723"/>
              <a:gd name="connsiteX195" fmla="*/ 411480 w 1748790"/>
              <a:gd name="connsiteY195" fmla="*/ 1131570 h 1796723"/>
              <a:gd name="connsiteX196" fmla="*/ 480060 w 1748790"/>
              <a:gd name="connsiteY196" fmla="*/ 1085850 h 1796723"/>
              <a:gd name="connsiteX197" fmla="*/ 502920 w 1748790"/>
              <a:gd name="connsiteY197" fmla="*/ 1303020 h 1796723"/>
              <a:gd name="connsiteX198" fmla="*/ 480060 w 1748790"/>
              <a:gd name="connsiteY198" fmla="*/ 1417320 h 1796723"/>
              <a:gd name="connsiteX199" fmla="*/ 331470 w 1748790"/>
              <a:gd name="connsiteY199" fmla="*/ 1074420 h 1796723"/>
              <a:gd name="connsiteX200" fmla="*/ 297180 w 1748790"/>
              <a:gd name="connsiteY200" fmla="*/ 994410 h 1796723"/>
              <a:gd name="connsiteX201" fmla="*/ 285750 w 1748790"/>
              <a:gd name="connsiteY201" fmla="*/ 960120 h 1796723"/>
              <a:gd name="connsiteX202" fmla="*/ 262890 w 1748790"/>
              <a:gd name="connsiteY202" fmla="*/ 925830 h 1796723"/>
              <a:gd name="connsiteX203" fmla="*/ 251460 w 1748790"/>
              <a:gd name="connsiteY203" fmla="*/ 891540 h 1796723"/>
              <a:gd name="connsiteX204" fmla="*/ 388620 w 1748790"/>
              <a:gd name="connsiteY204" fmla="*/ 1154430 h 1796723"/>
              <a:gd name="connsiteX205" fmla="*/ 468630 w 1748790"/>
              <a:gd name="connsiteY205" fmla="*/ 1268730 h 1796723"/>
              <a:gd name="connsiteX206" fmla="*/ 491490 w 1748790"/>
              <a:gd name="connsiteY206" fmla="*/ 1325880 h 1796723"/>
              <a:gd name="connsiteX207" fmla="*/ 537210 w 1748790"/>
              <a:gd name="connsiteY207" fmla="*/ 1405890 h 1796723"/>
              <a:gd name="connsiteX208" fmla="*/ 502920 w 1748790"/>
              <a:gd name="connsiteY208" fmla="*/ 1428750 h 1796723"/>
              <a:gd name="connsiteX209" fmla="*/ 468630 w 1748790"/>
              <a:gd name="connsiteY209" fmla="*/ 1405890 h 1796723"/>
              <a:gd name="connsiteX210" fmla="*/ 525780 w 1748790"/>
              <a:gd name="connsiteY210" fmla="*/ 1474470 h 1796723"/>
              <a:gd name="connsiteX211" fmla="*/ 594360 w 1748790"/>
              <a:gd name="connsiteY211" fmla="*/ 1543050 h 1796723"/>
              <a:gd name="connsiteX212" fmla="*/ 548640 w 1748790"/>
              <a:gd name="connsiteY212" fmla="*/ 1554480 h 1796723"/>
              <a:gd name="connsiteX213" fmla="*/ 514350 w 1748790"/>
              <a:gd name="connsiteY213" fmla="*/ 1531620 h 1796723"/>
              <a:gd name="connsiteX214" fmla="*/ 445770 w 1748790"/>
              <a:gd name="connsiteY214" fmla="*/ 1497330 h 1796723"/>
              <a:gd name="connsiteX215" fmla="*/ 400050 w 1748790"/>
              <a:gd name="connsiteY215" fmla="*/ 1463040 h 1796723"/>
              <a:gd name="connsiteX216" fmla="*/ 377190 w 1748790"/>
              <a:gd name="connsiteY216" fmla="*/ 1428750 h 1796723"/>
              <a:gd name="connsiteX217" fmla="*/ 434340 w 1748790"/>
              <a:gd name="connsiteY217" fmla="*/ 1497330 h 1796723"/>
              <a:gd name="connsiteX218" fmla="*/ 468630 w 1748790"/>
              <a:gd name="connsiteY218" fmla="*/ 1543050 h 1796723"/>
              <a:gd name="connsiteX219" fmla="*/ 445770 w 1748790"/>
              <a:gd name="connsiteY219" fmla="*/ 1543050 h 1796723"/>
              <a:gd name="connsiteX220" fmla="*/ 411480 w 1748790"/>
              <a:gd name="connsiteY220" fmla="*/ 1508760 h 1796723"/>
              <a:gd name="connsiteX221" fmla="*/ 388620 w 1748790"/>
              <a:gd name="connsiteY221" fmla="*/ 1474470 h 1796723"/>
              <a:gd name="connsiteX222" fmla="*/ 445770 w 1748790"/>
              <a:gd name="connsiteY222" fmla="*/ 1577340 h 1796723"/>
              <a:gd name="connsiteX223" fmla="*/ 411480 w 1748790"/>
              <a:gd name="connsiteY223" fmla="*/ 1588770 h 1796723"/>
              <a:gd name="connsiteX224" fmla="*/ 377190 w 1748790"/>
              <a:gd name="connsiteY224" fmla="*/ 1554480 h 1796723"/>
              <a:gd name="connsiteX225" fmla="*/ 411480 w 1748790"/>
              <a:gd name="connsiteY225" fmla="*/ 1600200 h 1796723"/>
              <a:gd name="connsiteX226" fmla="*/ 434340 w 1748790"/>
              <a:gd name="connsiteY226" fmla="*/ 1634490 h 1796723"/>
              <a:gd name="connsiteX227" fmla="*/ 548640 w 1748790"/>
              <a:gd name="connsiteY227" fmla="*/ 1680210 h 1796723"/>
              <a:gd name="connsiteX228" fmla="*/ 674370 w 1748790"/>
              <a:gd name="connsiteY228" fmla="*/ 1725930 h 1796723"/>
              <a:gd name="connsiteX229" fmla="*/ 708660 w 1748790"/>
              <a:gd name="connsiteY229" fmla="*/ 1748790 h 1796723"/>
              <a:gd name="connsiteX230" fmla="*/ 697230 w 1748790"/>
              <a:gd name="connsiteY230" fmla="*/ 1760220 h 1796723"/>
              <a:gd name="connsiteX231" fmla="*/ 662940 w 1748790"/>
              <a:gd name="connsiteY231" fmla="*/ 1748790 h 1796723"/>
              <a:gd name="connsiteX232" fmla="*/ 720090 w 1748790"/>
              <a:gd name="connsiteY232" fmla="*/ 1737360 h 1796723"/>
              <a:gd name="connsiteX233" fmla="*/ 788670 w 1748790"/>
              <a:gd name="connsiteY233" fmla="*/ 1760220 h 1796723"/>
              <a:gd name="connsiteX234" fmla="*/ 834390 w 1748790"/>
              <a:gd name="connsiteY234" fmla="*/ 1771650 h 1796723"/>
              <a:gd name="connsiteX235" fmla="*/ 868680 w 1748790"/>
              <a:gd name="connsiteY235" fmla="*/ 1794510 h 1796723"/>
              <a:gd name="connsiteX236" fmla="*/ 845820 w 1748790"/>
              <a:gd name="connsiteY236" fmla="*/ 1760220 h 1796723"/>
              <a:gd name="connsiteX237" fmla="*/ 788670 w 1748790"/>
              <a:gd name="connsiteY237" fmla="*/ 1725930 h 1796723"/>
              <a:gd name="connsiteX238" fmla="*/ 754380 w 1748790"/>
              <a:gd name="connsiteY238" fmla="*/ 1703070 h 1796723"/>
              <a:gd name="connsiteX239" fmla="*/ 720090 w 1748790"/>
              <a:gd name="connsiteY239" fmla="*/ 1668780 h 1796723"/>
              <a:gd name="connsiteX240" fmla="*/ 925830 w 1748790"/>
              <a:gd name="connsiteY240" fmla="*/ 1680210 h 1796723"/>
              <a:gd name="connsiteX241" fmla="*/ 857250 w 1748790"/>
              <a:gd name="connsiteY241" fmla="*/ 1668780 h 1796723"/>
              <a:gd name="connsiteX242" fmla="*/ 868680 w 1748790"/>
              <a:gd name="connsiteY242" fmla="*/ 1600200 h 1796723"/>
              <a:gd name="connsiteX243" fmla="*/ 834390 w 1748790"/>
              <a:gd name="connsiteY243" fmla="*/ 1623060 h 1796723"/>
              <a:gd name="connsiteX244" fmla="*/ 788670 w 1748790"/>
              <a:gd name="connsiteY244" fmla="*/ 1657350 h 1796723"/>
              <a:gd name="connsiteX245" fmla="*/ 754380 w 1748790"/>
              <a:gd name="connsiteY245" fmla="*/ 1668780 h 1796723"/>
              <a:gd name="connsiteX246" fmla="*/ 800100 w 1748790"/>
              <a:gd name="connsiteY246" fmla="*/ 1623060 h 1796723"/>
              <a:gd name="connsiteX247" fmla="*/ 845820 w 1748790"/>
              <a:gd name="connsiteY247" fmla="*/ 1600200 h 1796723"/>
              <a:gd name="connsiteX248" fmla="*/ 902970 w 1748790"/>
              <a:gd name="connsiteY248" fmla="*/ 1565910 h 1796723"/>
              <a:gd name="connsiteX249" fmla="*/ 971550 w 1748790"/>
              <a:gd name="connsiteY249" fmla="*/ 1520190 h 1796723"/>
              <a:gd name="connsiteX250" fmla="*/ 1005840 w 1748790"/>
              <a:gd name="connsiteY250" fmla="*/ 1531620 h 1796723"/>
              <a:gd name="connsiteX251" fmla="*/ 1017270 w 1748790"/>
              <a:gd name="connsiteY251" fmla="*/ 1600200 h 1796723"/>
              <a:gd name="connsiteX252" fmla="*/ 1120140 w 1748790"/>
              <a:gd name="connsiteY252" fmla="*/ 1577340 h 1796723"/>
              <a:gd name="connsiteX253" fmla="*/ 1108710 w 1748790"/>
              <a:gd name="connsiteY253" fmla="*/ 1611630 h 1796723"/>
              <a:gd name="connsiteX254" fmla="*/ 982980 w 1748790"/>
              <a:gd name="connsiteY254" fmla="*/ 1645920 h 1796723"/>
              <a:gd name="connsiteX255" fmla="*/ 937260 w 1748790"/>
              <a:gd name="connsiteY255" fmla="*/ 1657350 h 1796723"/>
              <a:gd name="connsiteX256" fmla="*/ 914400 w 1748790"/>
              <a:gd name="connsiteY256" fmla="*/ 1623060 h 1796723"/>
              <a:gd name="connsiteX257" fmla="*/ 971550 w 1748790"/>
              <a:gd name="connsiteY257" fmla="*/ 1577340 h 1796723"/>
              <a:gd name="connsiteX258" fmla="*/ 971550 w 1748790"/>
              <a:gd name="connsiteY258" fmla="*/ 1737360 h 1796723"/>
              <a:gd name="connsiteX259" fmla="*/ 937260 w 1748790"/>
              <a:gd name="connsiteY259" fmla="*/ 1771650 h 1796723"/>
              <a:gd name="connsiteX260" fmla="*/ 902970 w 1748790"/>
              <a:gd name="connsiteY260" fmla="*/ 1783080 h 1796723"/>
              <a:gd name="connsiteX261" fmla="*/ 937260 w 1748790"/>
              <a:gd name="connsiteY261" fmla="*/ 1760220 h 1796723"/>
              <a:gd name="connsiteX262" fmla="*/ 1040130 w 1748790"/>
              <a:gd name="connsiteY262" fmla="*/ 1783080 h 1796723"/>
              <a:gd name="connsiteX263" fmla="*/ 1085850 w 1748790"/>
              <a:gd name="connsiteY263" fmla="*/ 1771650 h 1796723"/>
              <a:gd name="connsiteX264" fmla="*/ 1120140 w 1748790"/>
              <a:gd name="connsiteY264" fmla="*/ 1748790 h 1796723"/>
              <a:gd name="connsiteX265" fmla="*/ 1177290 w 1748790"/>
              <a:gd name="connsiteY265" fmla="*/ 1760220 h 1796723"/>
              <a:gd name="connsiteX266" fmla="*/ 1211580 w 1748790"/>
              <a:gd name="connsiteY266" fmla="*/ 1748790 h 1796723"/>
              <a:gd name="connsiteX267" fmla="*/ 1211580 w 1748790"/>
              <a:gd name="connsiteY267" fmla="*/ 1634490 h 1796723"/>
              <a:gd name="connsiteX268" fmla="*/ 1143000 w 1748790"/>
              <a:gd name="connsiteY268" fmla="*/ 1623060 h 1796723"/>
              <a:gd name="connsiteX269" fmla="*/ 1188720 w 1748790"/>
              <a:gd name="connsiteY269" fmla="*/ 1611630 h 1796723"/>
              <a:gd name="connsiteX270" fmla="*/ 1223010 w 1748790"/>
              <a:gd name="connsiteY270" fmla="*/ 1600200 h 1796723"/>
              <a:gd name="connsiteX271" fmla="*/ 1325880 w 1748790"/>
              <a:gd name="connsiteY271" fmla="*/ 1588770 h 1796723"/>
              <a:gd name="connsiteX272" fmla="*/ 1303020 w 1748790"/>
              <a:gd name="connsiteY272" fmla="*/ 1543050 h 1796723"/>
              <a:gd name="connsiteX273" fmla="*/ 1177290 w 1748790"/>
              <a:gd name="connsiteY273" fmla="*/ 1348740 h 1796723"/>
              <a:gd name="connsiteX274" fmla="*/ 1074420 w 1748790"/>
              <a:gd name="connsiteY274" fmla="*/ 1234440 h 1796723"/>
              <a:gd name="connsiteX275" fmla="*/ 971550 w 1748790"/>
              <a:gd name="connsiteY275" fmla="*/ 1108710 h 1796723"/>
              <a:gd name="connsiteX276" fmla="*/ 937260 w 1748790"/>
              <a:gd name="connsiteY276" fmla="*/ 1074420 h 1796723"/>
              <a:gd name="connsiteX277" fmla="*/ 880110 w 1748790"/>
              <a:gd name="connsiteY277" fmla="*/ 994410 h 1796723"/>
              <a:gd name="connsiteX278" fmla="*/ 868680 w 1748790"/>
              <a:gd name="connsiteY278" fmla="*/ 960120 h 1796723"/>
              <a:gd name="connsiteX279" fmla="*/ 902970 w 1748790"/>
              <a:gd name="connsiteY279" fmla="*/ 971550 h 1796723"/>
              <a:gd name="connsiteX280" fmla="*/ 948690 w 1748790"/>
              <a:gd name="connsiteY280" fmla="*/ 1028700 h 1796723"/>
              <a:gd name="connsiteX281" fmla="*/ 971550 w 1748790"/>
              <a:gd name="connsiteY281" fmla="*/ 1131570 h 1796723"/>
              <a:gd name="connsiteX282" fmla="*/ 960120 w 1748790"/>
              <a:gd name="connsiteY282" fmla="*/ 1280160 h 1796723"/>
              <a:gd name="connsiteX283" fmla="*/ 891540 w 1748790"/>
              <a:gd name="connsiteY283" fmla="*/ 1337310 h 1796723"/>
              <a:gd name="connsiteX284" fmla="*/ 834390 w 1748790"/>
              <a:gd name="connsiteY284" fmla="*/ 1383030 h 1796723"/>
              <a:gd name="connsiteX285" fmla="*/ 788670 w 1748790"/>
              <a:gd name="connsiteY285" fmla="*/ 1360170 h 1796723"/>
              <a:gd name="connsiteX286" fmla="*/ 800100 w 1748790"/>
              <a:gd name="connsiteY286" fmla="*/ 1200150 h 1796723"/>
              <a:gd name="connsiteX287" fmla="*/ 834390 w 1748790"/>
              <a:gd name="connsiteY287" fmla="*/ 1188720 h 1796723"/>
              <a:gd name="connsiteX288" fmla="*/ 845820 w 1748790"/>
              <a:gd name="connsiteY288" fmla="*/ 1245870 h 1796723"/>
              <a:gd name="connsiteX289" fmla="*/ 834390 w 1748790"/>
              <a:gd name="connsiteY289" fmla="*/ 1337310 h 1796723"/>
              <a:gd name="connsiteX290" fmla="*/ 800100 w 1748790"/>
              <a:gd name="connsiteY290" fmla="*/ 1383030 h 1796723"/>
              <a:gd name="connsiteX291" fmla="*/ 708660 w 1748790"/>
              <a:gd name="connsiteY291" fmla="*/ 1428750 h 1796723"/>
              <a:gd name="connsiteX292" fmla="*/ 685800 w 1748790"/>
              <a:gd name="connsiteY292" fmla="*/ 1394460 h 1796723"/>
              <a:gd name="connsiteX293" fmla="*/ 731520 w 1748790"/>
              <a:gd name="connsiteY293" fmla="*/ 1211580 h 1796723"/>
              <a:gd name="connsiteX294" fmla="*/ 765810 w 1748790"/>
              <a:gd name="connsiteY294" fmla="*/ 1188720 h 1796723"/>
              <a:gd name="connsiteX295" fmla="*/ 822960 w 1748790"/>
              <a:gd name="connsiteY295" fmla="*/ 1200150 h 1796723"/>
              <a:gd name="connsiteX296" fmla="*/ 811530 w 1748790"/>
              <a:gd name="connsiteY296" fmla="*/ 1314450 h 1796723"/>
              <a:gd name="connsiteX297" fmla="*/ 765810 w 1748790"/>
              <a:gd name="connsiteY297" fmla="*/ 1325880 h 1796723"/>
              <a:gd name="connsiteX298" fmla="*/ 685800 w 1748790"/>
              <a:gd name="connsiteY298" fmla="*/ 1303020 h 1796723"/>
              <a:gd name="connsiteX299" fmla="*/ 617220 w 1748790"/>
              <a:gd name="connsiteY299" fmla="*/ 1108710 h 1796723"/>
              <a:gd name="connsiteX300" fmla="*/ 582930 w 1748790"/>
              <a:gd name="connsiteY300" fmla="*/ 937260 h 1796723"/>
              <a:gd name="connsiteX301" fmla="*/ 571500 w 1748790"/>
              <a:gd name="connsiteY301" fmla="*/ 902970 h 1796723"/>
              <a:gd name="connsiteX302" fmla="*/ 685800 w 1748790"/>
              <a:gd name="connsiteY302" fmla="*/ 1120140 h 1796723"/>
              <a:gd name="connsiteX303" fmla="*/ 708660 w 1748790"/>
              <a:gd name="connsiteY303" fmla="*/ 1211580 h 1796723"/>
              <a:gd name="connsiteX304" fmla="*/ 720090 w 1748790"/>
              <a:gd name="connsiteY304" fmla="*/ 1165860 h 1796723"/>
              <a:gd name="connsiteX305" fmla="*/ 742950 w 1748790"/>
              <a:gd name="connsiteY305" fmla="*/ 1120140 h 1796723"/>
              <a:gd name="connsiteX306" fmla="*/ 674370 w 1748790"/>
              <a:gd name="connsiteY306" fmla="*/ 1177290 h 1796723"/>
              <a:gd name="connsiteX307" fmla="*/ 594360 w 1748790"/>
              <a:gd name="connsiteY307" fmla="*/ 1257300 h 1796723"/>
              <a:gd name="connsiteX308" fmla="*/ 525780 w 1748790"/>
              <a:gd name="connsiteY308" fmla="*/ 1314450 h 1796723"/>
              <a:gd name="connsiteX309" fmla="*/ 502920 w 1748790"/>
              <a:gd name="connsiteY309" fmla="*/ 1257300 h 1796723"/>
              <a:gd name="connsiteX310" fmla="*/ 514350 w 1748790"/>
              <a:gd name="connsiteY310" fmla="*/ 1223010 h 1796723"/>
              <a:gd name="connsiteX311" fmla="*/ 582930 w 1748790"/>
              <a:gd name="connsiteY311" fmla="*/ 1108710 h 1796723"/>
              <a:gd name="connsiteX312" fmla="*/ 617220 w 1748790"/>
              <a:gd name="connsiteY312" fmla="*/ 1085850 h 1796723"/>
              <a:gd name="connsiteX313" fmla="*/ 640080 w 1748790"/>
              <a:gd name="connsiteY313" fmla="*/ 1143000 h 1796723"/>
              <a:gd name="connsiteX314" fmla="*/ 605790 w 1748790"/>
              <a:gd name="connsiteY314" fmla="*/ 1405890 h 1796723"/>
              <a:gd name="connsiteX315" fmla="*/ 777240 w 1748790"/>
              <a:gd name="connsiteY315" fmla="*/ 1543050 h 1796723"/>
              <a:gd name="connsiteX316" fmla="*/ 811530 w 1748790"/>
              <a:gd name="connsiteY316" fmla="*/ 1531620 h 1796723"/>
              <a:gd name="connsiteX317" fmla="*/ 845820 w 1748790"/>
              <a:gd name="connsiteY317" fmla="*/ 1531620 h 1796723"/>
              <a:gd name="connsiteX318" fmla="*/ 902970 w 1748790"/>
              <a:gd name="connsiteY318" fmla="*/ 1520190 h 1796723"/>
              <a:gd name="connsiteX319" fmla="*/ 1017270 w 1748790"/>
              <a:gd name="connsiteY319" fmla="*/ 1428750 h 1796723"/>
              <a:gd name="connsiteX320" fmla="*/ 982980 w 1748790"/>
              <a:gd name="connsiteY320" fmla="*/ 1405890 h 1796723"/>
              <a:gd name="connsiteX321" fmla="*/ 868680 w 1748790"/>
              <a:gd name="connsiteY321" fmla="*/ 1360170 h 1796723"/>
              <a:gd name="connsiteX322" fmla="*/ 857250 w 1748790"/>
              <a:gd name="connsiteY322" fmla="*/ 1325880 h 1796723"/>
              <a:gd name="connsiteX323" fmla="*/ 925830 w 1748790"/>
              <a:gd name="connsiteY323" fmla="*/ 1245870 h 1796723"/>
              <a:gd name="connsiteX324" fmla="*/ 1005840 w 1748790"/>
              <a:gd name="connsiteY324" fmla="*/ 1234440 h 1796723"/>
              <a:gd name="connsiteX325" fmla="*/ 1120140 w 1748790"/>
              <a:gd name="connsiteY325" fmla="*/ 1245870 h 1796723"/>
              <a:gd name="connsiteX326" fmla="*/ 1051560 w 1748790"/>
              <a:gd name="connsiteY326" fmla="*/ 1463040 h 1796723"/>
              <a:gd name="connsiteX327" fmla="*/ 1074420 w 1748790"/>
              <a:gd name="connsiteY327" fmla="*/ 1371600 h 1796723"/>
              <a:gd name="connsiteX328" fmla="*/ 1108710 w 1748790"/>
              <a:gd name="connsiteY328" fmla="*/ 1314450 h 1796723"/>
              <a:gd name="connsiteX329" fmla="*/ 1097280 w 1748790"/>
              <a:gd name="connsiteY329" fmla="*/ 1383030 h 1796723"/>
              <a:gd name="connsiteX330" fmla="*/ 1131570 w 1748790"/>
              <a:gd name="connsiteY330" fmla="*/ 1348740 h 1796723"/>
              <a:gd name="connsiteX331" fmla="*/ 1188720 w 1748790"/>
              <a:gd name="connsiteY331" fmla="*/ 1303020 h 1796723"/>
              <a:gd name="connsiteX332" fmla="*/ 1211580 w 1748790"/>
              <a:gd name="connsiteY332" fmla="*/ 1234440 h 1796723"/>
              <a:gd name="connsiteX333" fmla="*/ 1177290 w 1748790"/>
              <a:gd name="connsiteY333" fmla="*/ 1154430 h 1796723"/>
              <a:gd name="connsiteX334" fmla="*/ 1131570 w 1748790"/>
              <a:gd name="connsiteY334" fmla="*/ 1120140 h 1796723"/>
              <a:gd name="connsiteX335" fmla="*/ 1051560 w 1748790"/>
              <a:gd name="connsiteY335" fmla="*/ 1074420 h 1796723"/>
              <a:gd name="connsiteX336" fmla="*/ 1040130 w 1748790"/>
              <a:gd name="connsiteY336" fmla="*/ 1040130 h 1796723"/>
              <a:gd name="connsiteX337" fmla="*/ 1143000 w 1748790"/>
              <a:gd name="connsiteY337" fmla="*/ 1005840 h 1796723"/>
              <a:gd name="connsiteX338" fmla="*/ 1234440 w 1748790"/>
              <a:gd name="connsiteY338" fmla="*/ 1017270 h 1796723"/>
              <a:gd name="connsiteX339" fmla="*/ 1200150 w 1748790"/>
              <a:gd name="connsiteY339" fmla="*/ 1085850 h 1796723"/>
              <a:gd name="connsiteX340" fmla="*/ 1120140 w 1748790"/>
              <a:gd name="connsiteY340" fmla="*/ 1177290 h 1796723"/>
              <a:gd name="connsiteX341" fmla="*/ 1200150 w 1748790"/>
              <a:gd name="connsiteY341" fmla="*/ 1062990 h 1796723"/>
              <a:gd name="connsiteX342" fmla="*/ 1188720 w 1748790"/>
              <a:gd name="connsiteY342" fmla="*/ 1097280 h 1796723"/>
              <a:gd name="connsiteX343" fmla="*/ 1234440 w 1748790"/>
              <a:gd name="connsiteY343" fmla="*/ 1085850 h 1796723"/>
              <a:gd name="connsiteX344" fmla="*/ 1280160 w 1748790"/>
              <a:gd name="connsiteY344" fmla="*/ 1051560 h 1796723"/>
              <a:gd name="connsiteX345" fmla="*/ 1314450 w 1748790"/>
              <a:gd name="connsiteY345" fmla="*/ 1028700 h 1796723"/>
              <a:gd name="connsiteX346" fmla="*/ 1303020 w 1748790"/>
              <a:gd name="connsiteY346" fmla="*/ 1131570 h 1796723"/>
              <a:gd name="connsiteX347" fmla="*/ 1280160 w 1748790"/>
              <a:gd name="connsiteY347" fmla="*/ 1165860 h 1796723"/>
              <a:gd name="connsiteX348" fmla="*/ 1314450 w 1748790"/>
              <a:gd name="connsiteY348" fmla="*/ 1143000 h 1796723"/>
              <a:gd name="connsiteX349" fmla="*/ 1348740 w 1748790"/>
              <a:gd name="connsiteY349" fmla="*/ 1108710 h 1796723"/>
              <a:gd name="connsiteX350" fmla="*/ 1383030 w 1748790"/>
              <a:gd name="connsiteY350" fmla="*/ 1200150 h 1796723"/>
              <a:gd name="connsiteX351" fmla="*/ 1394460 w 1748790"/>
              <a:gd name="connsiteY351" fmla="*/ 1245870 h 1796723"/>
              <a:gd name="connsiteX352" fmla="*/ 1463040 w 1748790"/>
              <a:gd name="connsiteY352" fmla="*/ 1223010 h 1796723"/>
              <a:gd name="connsiteX353" fmla="*/ 1394460 w 1748790"/>
              <a:gd name="connsiteY353" fmla="*/ 1291590 h 1796723"/>
              <a:gd name="connsiteX354" fmla="*/ 1383030 w 1748790"/>
              <a:gd name="connsiteY354" fmla="*/ 1200150 h 1796723"/>
              <a:gd name="connsiteX355" fmla="*/ 1394460 w 1748790"/>
              <a:gd name="connsiteY355" fmla="*/ 1154430 h 1796723"/>
              <a:gd name="connsiteX356" fmla="*/ 1371600 w 1748790"/>
              <a:gd name="connsiteY356" fmla="*/ 1223010 h 1796723"/>
              <a:gd name="connsiteX357" fmla="*/ 1291590 w 1748790"/>
              <a:gd name="connsiteY357" fmla="*/ 1303020 h 1796723"/>
              <a:gd name="connsiteX358" fmla="*/ 1268730 w 1748790"/>
              <a:gd name="connsiteY358" fmla="*/ 1223010 h 1796723"/>
              <a:gd name="connsiteX359" fmla="*/ 1303020 w 1748790"/>
              <a:gd name="connsiteY359" fmla="*/ 1234440 h 1796723"/>
              <a:gd name="connsiteX360" fmla="*/ 1245870 w 1748790"/>
              <a:gd name="connsiteY360" fmla="*/ 1394460 h 1796723"/>
              <a:gd name="connsiteX361" fmla="*/ 1211580 w 1748790"/>
              <a:gd name="connsiteY361" fmla="*/ 1405890 h 1796723"/>
              <a:gd name="connsiteX362" fmla="*/ 1268730 w 1748790"/>
              <a:gd name="connsiteY362" fmla="*/ 1337310 h 1796723"/>
              <a:gd name="connsiteX363" fmla="*/ 1303020 w 1748790"/>
              <a:gd name="connsiteY363" fmla="*/ 1314450 h 1796723"/>
              <a:gd name="connsiteX364" fmla="*/ 1257300 w 1748790"/>
              <a:gd name="connsiteY364" fmla="*/ 1360170 h 1796723"/>
              <a:gd name="connsiteX365" fmla="*/ 1348740 w 1748790"/>
              <a:gd name="connsiteY365" fmla="*/ 1451610 h 1796723"/>
              <a:gd name="connsiteX366" fmla="*/ 1405890 w 1748790"/>
              <a:gd name="connsiteY366" fmla="*/ 1554480 h 1796723"/>
              <a:gd name="connsiteX367" fmla="*/ 1440180 w 1748790"/>
              <a:gd name="connsiteY367" fmla="*/ 1577340 h 1796723"/>
              <a:gd name="connsiteX368" fmla="*/ 1463040 w 1748790"/>
              <a:gd name="connsiteY368" fmla="*/ 1531620 h 1796723"/>
              <a:gd name="connsiteX369" fmla="*/ 1485900 w 1748790"/>
              <a:gd name="connsiteY369" fmla="*/ 1497330 h 1796723"/>
              <a:gd name="connsiteX370" fmla="*/ 1508760 w 1748790"/>
              <a:gd name="connsiteY370" fmla="*/ 1543050 h 1796723"/>
              <a:gd name="connsiteX371" fmla="*/ 1520190 w 1748790"/>
              <a:gd name="connsiteY371" fmla="*/ 1508760 h 1796723"/>
              <a:gd name="connsiteX372" fmla="*/ 1543050 w 1748790"/>
              <a:gd name="connsiteY372" fmla="*/ 1394460 h 1796723"/>
              <a:gd name="connsiteX373" fmla="*/ 1565910 w 1748790"/>
              <a:gd name="connsiteY373" fmla="*/ 1360170 h 1796723"/>
              <a:gd name="connsiteX374" fmla="*/ 1554480 w 1748790"/>
              <a:gd name="connsiteY374" fmla="*/ 1325880 h 1796723"/>
              <a:gd name="connsiteX375" fmla="*/ 1588770 w 1748790"/>
              <a:gd name="connsiteY375" fmla="*/ 1314450 h 1796723"/>
              <a:gd name="connsiteX376" fmla="*/ 1623060 w 1748790"/>
              <a:gd name="connsiteY376" fmla="*/ 1291590 h 1796723"/>
              <a:gd name="connsiteX377" fmla="*/ 1543050 w 1748790"/>
              <a:gd name="connsiteY377" fmla="*/ 1268730 h 1796723"/>
              <a:gd name="connsiteX378" fmla="*/ 1508760 w 1748790"/>
              <a:gd name="connsiteY378" fmla="*/ 1280160 h 1796723"/>
              <a:gd name="connsiteX379" fmla="*/ 1463040 w 1748790"/>
              <a:gd name="connsiteY379" fmla="*/ 1314450 h 1796723"/>
              <a:gd name="connsiteX380" fmla="*/ 1497330 w 1748790"/>
              <a:gd name="connsiteY380" fmla="*/ 1303020 h 1796723"/>
              <a:gd name="connsiteX381" fmla="*/ 1531620 w 1748790"/>
              <a:gd name="connsiteY381" fmla="*/ 1280160 h 1796723"/>
              <a:gd name="connsiteX382" fmla="*/ 1520190 w 1748790"/>
              <a:gd name="connsiteY382" fmla="*/ 1337310 h 1796723"/>
              <a:gd name="connsiteX383" fmla="*/ 1531620 w 1748790"/>
              <a:gd name="connsiteY383" fmla="*/ 1280160 h 1796723"/>
              <a:gd name="connsiteX384" fmla="*/ 1600200 w 1748790"/>
              <a:gd name="connsiteY384" fmla="*/ 1200150 h 1796723"/>
              <a:gd name="connsiteX385" fmla="*/ 1565910 w 1748790"/>
              <a:gd name="connsiteY385" fmla="*/ 1188720 h 1796723"/>
              <a:gd name="connsiteX386" fmla="*/ 1600200 w 1748790"/>
              <a:gd name="connsiteY386" fmla="*/ 1211580 h 1796723"/>
              <a:gd name="connsiteX387" fmla="*/ 1588770 w 1748790"/>
              <a:gd name="connsiteY387" fmla="*/ 1291590 h 1796723"/>
              <a:gd name="connsiteX388" fmla="*/ 1577340 w 1748790"/>
              <a:gd name="connsiteY388" fmla="*/ 1325880 h 1796723"/>
              <a:gd name="connsiteX389" fmla="*/ 1543050 w 1748790"/>
              <a:gd name="connsiteY389" fmla="*/ 1348740 h 1796723"/>
              <a:gd name="connsiteX390" fmla="*/ 1508760 w 1748790"/>
              <a:gd name="connsiteY390" fmla="*/ 1325880 h 1796723"/>
              <a:gd name="connsiteX391" fmla="*/ 1531620 w 1748790"/>
              <a:gd name="connsiteY391" fmla="*/ 1234440 h 1796723"/>
              <a:gd name="connsiteX392" fmla="*/ 1668780 w 1748790"/>
              <a:gd name="connsiteY392" fmla="*/ 1245870 h 1796723"/>
              <a:gd name="connsiteX393" fmla="*/ 1680210 w 1748790"/>
              <a:gd name="connsiteY393" fmla="*/ 1188720 h 1796723"/>
              <a:gd name="connsiteX394" fmla="*/ 1691640 w 1748790"/>
              <a:gd name="connsiteY394" fmla="*/ 982980 h 1796723"/>
              <a:gd name="connsiteX395" fmla="*/ 1725930 w 1748790"/>
              <a:gd name="connsiteY395" fmla="*/ 994410 h 1796723"/>
              <a:gd name="connsiteX396" fmla="*/ 1737360 w 1748790"/>
              <a:gd name="connsiteY396" fmla="*/ 960120 h 1796723"/>
              <a:gd name="connsiteX397" fmla="*/ 1703070 w 1748790"/>
              <a:gd name="connsiteY397" fmla="*/ 994410 h 1796723"/>
              <a:gd name="connsiteX398" fmla="*/ 1497330 w 1748790"/>
              <a:gd name="connsiteY398" fmla="*/ 1154430 h 1796723"/>
              <a:gd name="connsiteX399" fmla="*/ 1428750 w 1748790"/>
              <a:gd name="connsiteY399" fmla="*/ 1223010 h 1796723"/>
              <a:gd name="connsiteX400" fmla="*/ 1417320 w 1748790"/>
              <a:gd name="connsiteY400" fmla="*/ 1177290 h 1796723"/>
              <a:gd name="connsiteX401" fmla="*/ 1463040 w 1748790"/>
              <a:gd name="connsiteY401" fmla="*/ 1097280 h 1796723"/>
              <a:gd name="connsiteX402" fmla="*/ 1497330 w 1748790"/>
              <a:gd name="connsiteY402" fmla="*/ 1017270 h 1796723"/>
              <a:gd name="connsiteX403" fmla="*/ 1520190 w 1748790"/>
              <a:gd name="connsiteY403" fmla="*/ 1051560 h 1796723"/>
              <a:gd name="connsiteX404" fmla="*/ 1531620 w 1748790"/>
              <a:gd name="connsiteY404" fmla="*/ 1097280 h 1796723"/>
              <a:gd name="connsiteX405" fmla="*/ 1565910 w 1748790"/>
              <a:gd name="connsiteY405" fmla="*/ 1108710 h 1796723"/>
              <a:gd name="connsiteX406" fmla="*/ 1543050 w 1748790"/>
              <a:gd name="connsiteY406" fmla="*/ 834390 h 1796723"/>
              <a:gd name="connsiteX407" fmla="*/ 1508760 w 1748790"/>
              <a:gd name="connsiteY407" fmla="*/ 720090 h 1796723"/>
              <a:gd name="connsiteX408" fmla="*/ 1554480 w 1748790"/>
              <a:gd name="connsiteY408" fmla="*/ 731520 h 1796723"/>
              <a:gd name="connsiteX409" fmla="*/ 1588770 w 1748790"/>
              <a:gd name="connsiteY409" fmla="*/ 788670 h 1796723"/>
              <a:gd name="connsiteX410" fmla="*/ 1611630 w 1748790"/>
              <a:gd name="connsiteY410" fmla="*/ 822960 h 1796723"/>
              <a:gd name="connsiteX411" fmla="*/ 1623060 w 1748790"/>
              <a:gd name="connsiteY411" fmla="*/ 857250 h 1796723"/>
              <a:gd name="connsiteX412" fmla="*/ 1634490 w 1748790"/>
              <a:gd name="connsiteY412" fmla="*/ 765810 h 1796723"/>
              <a:gd name="connsiteX413" fmla="*/ 1645920 w 1748790"/>
              <a:gd name="connsiteY413" fmla="*/ 708660 h 1796723"/>
              <a:gd name="connsiteX414" fmla="*/ 1634490 w 1748790"/>
              <a:gd name="connsiteY414" fmla="*/ 754380 h 1796723"/>
              <a:gd name="connsiteX415" fmla="*/ 1714500 w 1748790"/>
              <a:gd name="connsiteY415" fmla="*/ 777240 h 1796723"/>
              <a:gd name="connsiteX416" fmla="*/ 1725930 w 1748790"/>
              <a:gd name="connsiteY416" fmla="*/ 731520 h 1796723"/>
              <a:gd name="connsiteX417" fmla="*/ 1748790 w 1748790"/>
              <a:gd name="connsiteY417" fmla="*/ 651510 h 1796723"/>
              <a:gd name="connsiteX418" fmla="*/ 1737360 w 1748790"/>
              <a:gd name="connsiteY418" fmla="*/ 605790 h 1796723"/>
              <a:gd name="connsiteX419" fmla="*/ 1691640 w 1748790"/>
              <a:gd name="connsiteY419" fmla="*/ 537210 h 1796723"/>
              <a:gd name="connsiteX420" fmla="*/ 1565910 w 1748790"/>
              <a:gd name="connsiteY420" fmla="*/ 468630 h 1796723"/>
              <a:gd name="connsiteX421" fmla="*/ 1554480 w 1748790"/>
              <a:gd name="connsiteY421" fmla="*/ 514350 h 1796723"/>
              <a:gd name="connsiteX422" fmla="*/ 1508760 w 1748790"/>
              <a:gd name="connsiteY422" fmla="*/ 502920 h 1796723"/>
              <a:gd name="connsiteX423" fmla="*/ 1474470 w 1748790"/>
              <a:gd name="connsiteY423" fmla="*/ 468630 h 1796723"/>
              <a:gd name="connsiteX424" fmla="*/ 1440180 w 1748790"/>
              <a:gd name="connsiteY424" fmla="*/ 445770 h 1796723"/>
              <a:gd name="connsiteX425" fmla="*/ 1405890 w 1748790"/>
              <a:gd name="connsiteY425" fmla="*/ 457200 h 1796723"/>
              <a:gd name="connsiteX426" fmla="*/ 1383030 w 1748790"/>
              <a:gd name="connsiteY426" fmla="*/ 422910 h 1796723"/>
              <a:gd name="connsiteX427" fmla="*/ 1337310 w 1748790"/>
              <a:gd name="connsiteY427" fmla="*/ 388620 h 1796723"/>
              <a:gd name="connsiteX428" fmla="*/ 1177290 w 1748790"/>
              <a:gd name="connsiteY428" fmla="*/ 365760 h 1796723"/>
              <a:gd name="connsiteX429" fmla="*/ 1245870 w 1748790"/>
              <a:gd name="connsiteY429" fmla="*/ 251460 h 1796723"/>
              <a:gd name="connsiteX430" fmla="*/ 1268730 w 1748790"/>
              <a:gd name="connsiteY430" fmla="*/ 217170 h 1796723"/>
              <a:gd name="connsiteX431" fmla="*/ 1291590 w 1748790"/>
              <a:gd name="connsiteY431" fmla="*/ 148590 h 1796723"/>
              <a:gd name="connsiteX432" fmla="*/ 1268730 w 1748790"/>
              <a:gd name="connsiteY432" fmla="*/ 114300 h 1796723"/>
              <a:gd name="connsiteX433" fmla="*/ 1200150 w 1748790"/>
              <a:gd name="connsiteY433" fmla="*/ 102870 h 1796723"/>
              <a:gd name="connsiteX434" fmla="*/ 1062990 w 1748790"/>
              <a:gd name="connsiteY434" fmla="*/ 91440 h 1796723"/>
              <a:gd name="connsiteX435" fmla="*/ 685800 w 1748790"/>
              <a:gd name="connsiteY435" fmla="*/ 102870 h 1796723"/>
              <a:gd name="connsiteX436" fmla="*/ 594360 w 1748790"/>
              <a:gd name="connsiteY436" fmla="*/ 171450 h 1796723"/>
              <a:gd name="connsiteX437" fmla="*/ 537210 w 1748790"/>
              <a:gd name="connsiteY437" fmla="*/ 205740 h 1796723"/>
              <a:gd name="connsiteX438" fmla="*/ 502920 w 1748790"/>
              <a:gd name="connsiteY438" fmla="*/ 228600 h 1796723"/>
              <a:gd name="connsiteX439" fmla="*/ 422910 w 1748790"/>
              <a:gd name="connsiteY439" fmla="*/ 251460 h 1796723"/>
              <a:gd name="connsiteX440" fmla="*/ 320040 w 1748790"/>
              <a:gd name="connsiteY440" fmla="*/ 285750 h 1796723"/>
              <a:gd name="connsiteX441" fmla="*/ 240030 w 1748790"/>
              <a:gd name="connsiteY441" fmla="*/ 320040 h 1796723"/>
              <a:gd name="connsiteX442" fmla="*/ 171450 w 1748790"/>
              <a:gd name="connsiteY442" fmla="*/ 342900 h 1796723"/>
              <a:gd name="connsiteX443" fmla="*/ 217170 w 1748790"/>
              <a:gd name="connsiteY443" fmla="*/ 365760 h 1796723"/>
              <a:gd name="connsiteX444" fmla="*/ 285750 w 1748790"/>
              <a:gd name="connsiteY444" fmla="*/ 377190 h 1796723"/>
              <a:gd name="connsiteX445" fmla="*/ 262890 w 1748790"/>
              <a:gd name="connsiteY445" fmla="*/ 480060 h 1796723"/>
              <a:gd name="connsiteX446" fmla="*/ 240030 w 1748790"/>
              <a:gd name="connsiteY446" fmla="*/ 525780 h 1796723"/>
              <a:gd name="connsiteX447" fmla="*/ 331470 w 1748790"/>
              <a:gd name="connsiteY447" fmla="*/ 445770 h 1796723"/>
              <a:gd name="connsiteX448" fmla="*/ 354330 w 1748790"/>
              <a:gd name="connsiteY448" fmla="*/ 400050 h 1796723"/>
              <a:gd name="connsiteX449" fmla="*/ 240030 w 1748790"/>
              <a:gd name="connsiteY449" fmla="*/ 502920 h 1796723"/>
              <a:gd name="connsiteX450" fmla="*/ 217170 w 1748790"/>
              <a:gd name="connsiteY450" fmla="*/ 537210 h 1796723"/>
              <a:gd name="connsiteX451" fmla="*/ 365760 w 1748790"/>
              <a:gd name="connsiteY451" fmla="*/ 400050 h 1796723"/>
              <a:gd name="connsiteX452" fmla="*/ 400050 w 1748790"/>
              <a:gd name="connsiteY452" fmla="*/ 377190 h 1796723"/>
              <a:gd name="connsiteX453" fmla="*/ 491490 w 1748790"/>
              <a:gd name="connsiteY453" fmla="*/ 377190 h 1796723"/>
              <a:gd name="connsiteX454" fmla="*/ 400050 w 1748790"/>
              <a:gd name="connsiteY454" fmla="*/ 468630 h 1796723"/>
              <a:gd name="connsiteX455" fmla="*/ 525780 w 1748790"/>
              <a:gd name="connsiteY455" fmla="*/ 320040 h 1796723"/>
              <a:gd name="connsiteX456" fmla="*/ 560070 w 1748790"/>
              <a:gd name="connsiteY456" fmla="*/ 285750 h 1796723"/>
              <a:gd name="connsiteX457" fmla="*/ 480060 w 1748790"/>
              <a:gd name="connsiteY457" fmla="*/ 422910 h 1796723"/>
              <a:gd name="connsiteX458" fmla="*/ 457200 w 1748790"/>
              <a:gd name="connsiteY458" fmla="*/ 468630 h 1796723"/>
              <a:gd name="connsiteX459" fmla="*/ 560070 w 1748790"/>
              <a:gd name="connsiteY459" fmla="*/ 457200 h 1796723"/>
              <a:gd name="connsiteX460" fmla="*/ 537210 w 1748790"/>
              <a:gd name="connsiteY460" fmla="*/ 594360 h 1796723"/>
              <a:gd name="connsiteX461" fmla="*/ 617220 w 1748790"/>
              <a:gd name="connsiteY461" fmla="*/ 480060 h 1796723"/>
              <a:gd name="connsiteX462" fmla="*/ 720090 w 1748790"/>
              <a:gd name="connsiteY462" fmla="*/ 377190 h 1796723"/>
              <a:gd name="connsiteX463" fmla="*/ 765810 w 1748790"/>
              <a:gd name="connsiteY463" fmla="*/ 342900 h 1796723"/>
              <a:gd name="connsiteX464" fmla="*/ 742950 w 1748790"/>
              <a:gd name="connsiteY464" fmla="*/ 377190 h 1796723"/>
              <a:gd name="connsiteX465" fmla="*/ 754380 w 1748790"/>
              <a:gd name="connsiteY465" fmla="*/ 400050 h 1796723"/>
              <a:gd name="connsiteX466" fmla="*/ 834390 w 1748790"/>
              <a:gd name="connsiteY466" fmla="*/ 480060 h 1796723"/>
              <a:gd name="connsiteX467" fmla="*/ 822960 w 1748790"/>
              <a:gd name="connsiteY467" fmla="*/ 537210 h 1796723"/>
              <a:gd name="connsiteX468" fmla="*/ 811530 w 1748790"/>
              <a:gd name="connsiteY468" fmla="*/ 571500 h 1796723"/>
              <a:gd name="connsiteX469" fmla="*/ 845820 w 1748790"/>
              <a:gd name="connsiteY469" fmla="*/ 582930 h 1796723"/>
              <a:gd name="connsiteX470" fmla="*/ 845820 w 1748790"/>
              <a:gd name="connsiteY470" fmla="*/ 548640 h 1796723"/>
              <a:gd name="connsiteX471" fmla="*/ 834390 w 1748790"/>
              <a:gd name="connsiteY471" fmla="*/ 582930 h 1796723"/>
              <a:gd name="connsiteX472" fmla="*/ 822960 w 1748790"/>
              <a:gd name="connsiteY472" fmla="*/ 822960 h 1796723"/>
              <a:gd name="connsiteX473" fmla="*/ 834390 w 1748790"/>
              <a:gd name="connsiteY473" fmla="*/ 857250 h 1796723"/>
              <a:gd name="connsiteX474" fmla="*/ 994410 w 1748790"/>
              <a:gd name="connsiteY474" fmla="*/ 880110 h 1796723"/>
              <a:gd name="connsiteX475" fmla="*/ 1005840 w 1748790"/>
              <a:gd name="connsiteY475" fmla="*/ 948690 h 1796723"/>
              <a:gd name="connsiteX476" fmla="*/ 994410 w 1748790"/>
              <a:gd name="connsiteY476" fmla="*/ 1005840 h 1796723"/>
              <a:gd name="connsiteX477" fmla="*/ 1040130 w 1748790"/>
              <a:gd name="connsiteY477" fmla="*/ 868680 h 1796723"/>
              <a:gd name="connsiteX478" fmla="*/ 1097280 w 1748790"/>
              <a:gd name="connsiteY478" fmla="*/ 777240 h 1796723"/>
              <a:gd name="connsiteX479" fmla="*/ 1131570 w 1748790"/>
              <a:gd name="connsiteY479" fmla="*/ 754380 h 1796723"/>
              <a:gd name="connsiteX480" fmla="*/ 1085850 w 1748790"/>
              <a:gd name="connsiteY480" fmla="*/ 742950 h 1796723"/>
              <a:gd name="connsiteX481" fmla="*/ 1028700 w 1748790"/>
              <a:gd name="connsiteY481" fmla="*/ 765810 h 1796723"/>
              <a:gd name="connsiteX482" fmla="*/ 857250 w 1748790"/>
              <a:gd name="connsiteY482" fmla="*/ 811530 h 1796723"/>
              <a:gd name="connsiteX483" fmla="*/ 811530 w 1748790"/>
              <a:gd name="connsiteY483" fmla="*/ 822960 h 1796723"/>
              <a:gd name="connsiteX484" fmla="*/ 800100 w 1748790"/>
              <a:gd name="connsiteY484" fmla="*/ 754380 h 1796723"/>
              <a:gd name="connsiteX485" fmla="*/ 902970 w 1748790"/>
              <a:gd name="connsiteY485" fmla="*/ 560070 h 1796723"/>
              <a:gd name="connsiteX486" fmla="*/ 960120 w 1748790"/>
              <a:gd name="connsiteY486" fmla="*/ 491490 h 1796723"/>
              <a:gd name="connsiteX487" fmla="*/ 994410 w 1748790"/>
              <a:gd name="connsiteY487" fmla="*/ 480060 h 1796723"/>
              <a:gd name="connsiteX488" fmla="*/ 834390 w 1748790"/>
              <a:gd name="connsiteY488" fmla="*/ 674370 h 1796723"/>
              <a:gd name="connsiteX489" fmla="*/ 800100 w 1748790"/>
              <a:gd name="connsiteY489" fmla="*/ 685800 h 1796723"/>
              <a:gd name="connsiteX490" fmla="*/ 960120 w 1748790"/>
              <a:gd name="connsiteY490" fmla="*/ 628650 h 1796723"/>
              <a:gd name="connsiteX491" fmla="*/ 1017270 w 1748790"/>
              <a:gd name="connsiteY491" fmla="*/ 617220 h 1796723"/>
              <a:gd name="connsiteX492" fmla="*/ 594360 w 1748790"/>
              <a:gd name="connsiteY492" fmla="*/ 468630 h 1796723"/>
              <a:gd name="connsiteX493" fmla="*/ 514350 w 1748790"/>
              <a:gd name="connsiteY493" fmla="*/ 445770 h 1796723"/>
              <a:gd name="connsiteX494" fmla="*/ 491490 w 1748790"/>
              <a:gd name="connsiteY494" fmla="*/ 411480 h 1796723"/>
              <a:gd name="connsiteX495" fmla="*/ 514350 w 1748790"/>
              <a:gd name="connsiteY495" fmla="*/ 365760 h 1796723"/>
              <a:gd name="connsiteX496" fmla="*/ 605790 w 1748790"/>
              <a:gd name="connsiteY496" fmla="*/ 331470 h 1796723"/>
              <a:gd name="connsiteX497" fmla="*/ 731520 w 1748790"/>
              <a:gd name="connsiteY497" fmla="*/ 297180 h 1796723"/>
              <a:gd name="connsiteX498" fmla="*/ 640080 w 1748790"/>
              <a:gd name="connsiteY498" fmla="*/ 434340 h 1796723"/>
              <a:gd name="connsiteX499" fmla="*/ 571500 w 1748790"/>
              <a:gd name="connsiteY499" fmla="*/ 491490 h 1796723"/>
              <a:gd name="connsiteX500" fmla="*/ 537210 w 1748790"/>
              <a:gd name="connsiteY500" fmla="*/ 525780 h 1796723"/>
              <a:gd name="connsiteX501" fmla="*/ 525780 w 1748790"/>
              <a:gd name="connsiteY501" fmla="*/ 560070 h 1796723"/>
              <a:gd name="connsiteX502" fmla="*/ 662940 w 1748790"/>
              <a:gd name="connsiteY502" fmla="*/ 491490 h 1796723"/>
              <a:gd name="connsiteX503" fmla="*/ 697230 w 1748790"/>
              <a:gd name="connsiteY503" fmla="*/ 468630 h 1796723"/>
              <a:gd name="connsiteX504" fmla="*/ 582930 w 1748790"/>
              <a:gd name="connsiteY504" fmla="*/ 480060 h 1796723"/>
              <a:gd name="connsiteX505" fmla="*/ 582930 w 1748790"/>
              <a:gd name="connsiteY505" fmla="*/ 365760 h 1796723"/>
              <a:gd name="connsiteX506" fmla="*/ 605790 w 1748790"/>
              <a:gd name="connsiteY506" fmla="*/ 297180 h 1796723"/>
              <a:gd name="connsiteX507" fmla="*/ 548640 w 1748790"/>
              <a:gd name="connsiteY507" fmla="*/ 468630 h 1796723"/>
              <a:gd name="connsiteX508" fmla="*/ 514350 w 1748790"/>
              <a:gd name="connsiteY508" fmla="*/ 560070 h 1796723"/>
              <a:gd name="connsiteX509" fmla="*/ 480060 w 1748790"/>
              <a:gd name="connsiteY509" fmla="*/ 617220 h 1796723"/>
              <a:gd name="connsiteX510" fmla="*/ 434340 w 1748790"/>
              <a:gd name="connsiteY510" fmla="*/ 708660 h 1796723"/>
              <a:gd name="connsiteX511" fmla="*/ 491490 w 1748790"/>
              <a:gd name="connsiteY511" fmla="*/ 582930 h 1796723"/>
              <a:gd name="connsiteX512" fmla="*/ 582930 w 1748790"/>
              <a:gd name="connsiteY512" fmla="*/ 434340 h 1796723"/>
              <a:gd name="connsiteX513" fmla="*/ 491490 w 1748790"/>
              <a:gd name="connsiteY513" fmla="*/ 594360 h 1796723"/>
              <a:gd name="connsiteX514" fmla="*/ 411480 w 1748790"/>
              <a:gd name="connsiteY514" fmla="*/ 720090 h 1796723"/>
              <a:gd name="connsiteX515" fmla="*/ 320040 w 1748790"/>
              <a:gd name="connsiteY515" fmla="*/ 902970 h 1796723"/>
              <a:gd name="connsiteX516" fmla="*/ 297180 w 1748790"/>
              <a:gd name="connsiteY516" fmla="*/ 937260 h 1796723"/>
              <a:gd name="connsiteX517" fmla="*/ 285750 w 1748790"/>
              <a:gd name="connsiteY517" fmla="*/ 971550 h 1796723"/>
              <a:gd name="connsiteX518" fmla="*/ 251460 w 1748790"/>
              <a:gd name="connsiteY518" fmla="*/ 1017270 h 1796723"/>
              <a:gd name="connsiteX519" fmla="*/ 377190 w 1748790"/>
              <a:gd name="connsiteY519" fmla="*/ 811530 h 1796723"/>
              <a:gd name="connsiteX520" fmla="*/ 422910 w 1748790"/>
              <a:gd name="connsiteY520" fmla="*/ 754380 h 1796723"/>
              <a:gd name="connsiteX521" fmla="*/ 525780 w 1748790"/>
              <a:gd name="connsiteY521" fmla="*/ 605790 h 1796723"/>
              <a:gd name="connsiteX522" fmla="*/ 468630 w 1748790"/>
              <a:gd name="connsiteY522" fmla="*/ 925830 h 1796723"/>
              <a:gd name="connsiteX523" fmla="*/ 388620 w 1748790"/>
              <a:gd name="connsiteY523" fmla="*/ 1085850 h 1796723"/>
              <a:gd name="connsiteX524" fmla="*/ 377190 w 1748790"/>
              <a:gd name="connsiteY524" fmla="*/ 1131570 h 1796723"/>
              <a:gd name="connsiteX525" fmla="*/ 457200 w 1748790"/>
              <a:gd name="connsiteY525" fmla="*/ 1074420 h 1796723"/>
              <a:gd name="connsiteX526" fmla="*/ 651510 w 1748790"/>
              <a:gd name="connsiteY526" fmla="*/ 868680 h 1796723"/>
              <a:gd name="connsiteX527" fmla="*/ 685800 w 1748790"/>
              <a:gd name="connsiteY527" fmla="*/ 822960 h 1796723"/>
              <a:gd name="connsiteX528" fmla="*/ 674370 w 1748790"/>
              <a:gd name="connsiteY528" fmla="*/ 971550 h 1796723"/>
              <a:gd name="connsiteX529" fmla="*/ 640080 w 1748790"/>
              <a:gd name="connsiteY529" fmla="*/ 1051560 h 1796723"/>
              <a:gd name="connsiteX530" fmla="*/ 582930 w 1748790"/>
              <a:gd name="connsiteY530" fmla="*/ 1177290 h 1796723"/>
              <a:gd name="connsiteX531" fmla="*/ 594360 w 1748790"/>
              <a:gd name="connsiteY531" fmla="*/ 1062990 h 1796723"/>
              <a:gd name="connsiteX532" fmla="*/ 720090 w 1748790"/>
              <a:gd name="connsiteY532" fmla="*/ 662940 h 1796723"/>
              <a:gd name="connsiteX533" fmla="*/ 765810 w 1748790"/>
              <a:gd name="connsiteY533" fmla="*/ 537210 h 1796723"/>
              <a:gd name="connsiteX534" fmla="*/ 777240 w 1748790"/>
              <a:gd name="connsiteY534" fmla="*/ 491490 h 1796723"/>
              <a:gd name="connsiteX535" fmla="*/ 765810 w 1748790"/>
              <a:gd name="connsiteY535" fmla="*/ 628650 h 1796723"/>
              <a:gd name="connsiteX536" fmla="*/ 651510 w 1748790"/>
              <a:gd name="connsiteY536" fmla="*/ 994410 h 1796723"/>
              <a:gd name="connsiteX537" fmla="*/ 640080 w 1748790"/>
              <a:gd name="connsiteY537" fmla="*/ 1040130 h 1796723"/>
              <a:gd name="connsiteX538" fmla="*/ 628650 w 1748790"/>
              <a:gd name="connsiteY538" fmla="*/ 1074420 h 1796723"/>
              <a:gd name="connsiteX539" fmla="*/ 674370 w 1748790"/>
              <a:gd name="connsiteY539" fmla="*/ 800100 h 1796723"/>
              <a:gd name="connsiteX540" fmla="*/ 742950 w 1748790"/>
              <a:gd name="connsiteY540" fmla="*/ 605790 h 1796723"/>
              <a:gd name="connsiteX541" fmla="*/ 765810 w 1748790"/>
              <a:gd name="connsiteY541" fmla="*/ 560070 h 1796723"/>
              <a:gd name="connsiteX542" fmla="*/ 800100 w 1748790"/>
              <a:gd name="connsiteY542" fmla="*/ 537210 h 1796723"/>
              <a:gd name="connsiteX543" fmla="*/ 777240 w 1748790"/>
              <a:gd name="connsiteY543" fmla="*/ 902970 h 1796723"/>
              <a:gd name="connsiteX544" fmla="*/ 685800 w 1748790"/>
              <a:gd name="connsiteY544" fmla="*/ 994410 h 1796723"/>
              <a:gd name="connsiteX545" fmla="*/ 640080 w 1748790"/>
              <a:gd name="connsiteY545" fmla="*/ 982980 h 1796723"/>
              <a:gd name="connsiteX546" fmla="*/ 594360 w 1748790"/>
              <a:gd name="connsiteY546" fmla="*/ 880110 h 1796723"/>
              <a:gd name="connsiteX547" fmla="*/ 560070 w 1748790"/>
              <a:gd name="connsiteY547" fmla="*/ 765810 h 1796723"/>
              <a:gd name="connsiteX548" fmla="*/ 594360 w 1748790"/>
              <a:gd name="connsiteY548" fmla="*/ 720090 h 1796723"/>
              <a:gd name="connsiteX549" fmla="*/ 822960 w 1748790"/>
              <a:gd name="connsiteY549" fmla="*/ 868680 h 1796723"/>
              <a:gd name="connsiteX550" fmla="*/ 868680 w 1748790"/>
              <a:gd name="connsiteY550" fmla="*/ 982980 h 1796723"/>
              <a:gd name="connsiteX551" fmla="*/ 857250 w 1748790"/>
              <a:gd name="connsiteY551" fmla="*/ 1154430 h 1796723"/>
              <a:gd name="connsiteX552" fmla="*/ 777240 w 1748790"/>
              <a:gd name="connsiteY552" fmla="*/ 1165860 h 1796723"/>
              <a:gd name="connsiteX553" fmla="*/ 628650 w 1748790"/>
              <a:gd name="connsiteY553" fmla="*/ 1085850 h 1796723"/>
              <a:gd name="connsiteX554" fmla="*/ 560070 w 1748790"/>
              <a:gd name="connsiteY554" fmla="*/ 994410 h 1796723"/>
              <a:gd name="connsiteX555" fmla="*/ 468630 w 1748790"/>
              <a:gd name="connsiteY555" fmla="*/ 902970 h 1796723"/>
              <a:gd name="connsiteX556" fmla="*/ 445770 w 1748790"/>
              <a:gd name="connsiteY556" fmla="*/ 857250 h 1796723"/>
              <a:gd name="connsiteX557" fmla="*/ 422910 w 1748790"/>
              <a:gd name="connsiteY557" fmla="*/ 822960 h 1796723"/>
              <a:gd name="connsiteX558" fmla="*/ 571500 w 1748790"/>
              <a:gd name="connsiteY558" fmla="*/ 914400 h 1796723"/>
              <a:gd name="connsiteX559" fmla="*/ 651510 w 1748790"/>
              <a:gd name="connsiteY559" fmla="*/ 1017270 h 1796723"/>
              <a:gd name="connsiteX560" fmla="*/ 800100 w 1748790"/>
              <a:gd name="connsiteY560" fmla="*/ 1143000 h 1796723"/>
              <a:gd name="connsiteX561" fmla="*/ 834390 w 1748790"/>
              <a:gd name="connsiteY561" fmla="*/ 1188720 h 1796723"/>
              <a:gd name="connsiteX562" fmla="*/ 902970 w 1748790"/>
              <a:gd name="connsiteY562" fmla="*/ 1257300 h 1796723"/>
              <a:gd name="connsiteX563" fmla="*/ 914400 w 1748790"/>
              <a:gd name="connsiteY563" fmla="*/ 1291590 h 1796723"/>
              <a:gd name="connsiteX564" fmla="*/ 720090 w 1748790"/>
              <a:gd name="connsiteY564" fmla="*/ 1200150 h 1796723"/>
              <a:gd name="connsiteX565" fmla="*/ 777240 w 1748790"/>
              <a:gd name="connsiteY565" fmla="*/ 1177290 h 1796723"/>
              <a:gd name="connsiteX566" fmla="*/ 982980 w 1748790"/>
              <a:gd name="connsiteY566" fmla="*/ 1200150 h 1796723"/>
              <a:gd name="connsiteX567" fmla="*/ 1188720 w 1748790"/>
              <a:gd name="connsiteY567" fmla="*/ 1211580 h 1796723"/>
              <a:gd name="connsiteX568" fmla="*/ 1314450 w 1748790"/>
              <a:gd name="connsiteY568" fmla="*/ 1188720 h 1796723"/>
              <a:gd name="connsiteX569" fmla="*/ 1325880 w 1748790"/>
              <a:gd name="connsiteY569" fmla="*/ 1143000 h 1796723"/>
              <a:gd name="connsiteX570" fmla="*/ 1268730 w 1748790"/>
              <a:gd name="connsiteY570" fmla="*/ 1051560 h 1796723"/>
              <a:gd name="connsiteX571" fmla="*/ 1245870 w 1748790"/>
              <a:gd name="connsiteY571" fmla="*/ 994410 h 1796723"/>
              <a:gd name="connsiteX572" fmla="*/ 1314450 w 1748790"/>
              <a:gd name="connsiteY572" fmla="*/ 640080 h 1796723"/>
              <a:gd name="connsiteX573" fmla="*/ 1348740 w 1748790"/>
              <a:gd name="connsiteY573" fmla="*/ 582930 h 1796723"/>
              <a:gd name="connsiteX574" fmla="*/ 1371600 w 1748790"/>
              <a:gd name="connsiteY574" fmla="*/ 525780 h 1796723"/>
              <a:gd name="connsiteX575" fmla="*/ 1360170 w 1748790"/>
              <a:gd name="connsiteY575" fmla="*/ 457200 h 1796723"/>
              <a:gd name="connsiteX576" fmla="*/ 1211580 w 1748790"/>
              <a:gd name="connsiteY576" fmla="*/ 388620 h 1796723"/>
              <a:gd name="connsiteX577" fmla="*/ 1177290 w 1748790"/>
              <a:gd name="connsiteY577" fmla="*/ 354330 h 1796723"/>
              <a:gd name="connsiteX578" fmla="*/ 1165860 w 1748790"/>
              <a:gd name="connsiteY578" fmla="*/ 320040 h 1796723"/>
              <a:gd name="connsiteX579" fmla="*/ 1120140 w 1748790"/>
              <a:gd name="connsiteY579" fmla="*/ 297180 h 1796723"/>
              <a:gd name="connsiteX580" fmla="*/ 1040130 w 1748790"/>
              <a:gd name="connsiteY580" fmla="*/ 308610 h 1796723"/>
              <a:gd name="connsiteX581" fmla="*/ 1177290 w 1748790"/>
              <a:gd name="connsiteY581" fmla="*/ 525780 h 1796723"/>
              <a:gd name="connsiteX582" fmla="*/ 1200150 w 1748790"/>
              <a:gd name="connsiteY582" fmla="*/ 560070 h 1796723"/>
              <a:gd name="connsiteX583" fmla="*/ 1131570 w 1748790"/>
              <a:gd name="connsiteY583" fmla="*/ 571500 h 1796723"/>
              <a:gd name="connsiteX584" fmla="*/ 800100 w 1748790"/>
              <a:gd name="connsiteY584" fmla="*/ 434340 h 1796723"/>
              <a:gd name="connsiteX585" fmla="*/ 765810 w 1748790"/>
              <a:gd name="connsiteY585" fmla="*/ 400050 h 1796723"/>
              <a:gd name="connsiteX586" fmla="*/ 754380 w 1748790"/>
              <a:gd name="connsiteY586" fmla="*/ 365760 h 1796723"/>
              <a:gd name="connsiteX587" fmla="*/ 788670 w 1748790"/>
              <a:gd name="connsiteY587" fmla="*/ 377190 h 1796723"/>
              <a:gd name="connsiteX588" fmla="*/ 891540 w 1748790"/>
              <a:gd name="connsiteY588" fmla="*/ 468630 h 1796723"/>
              <a:gd name="connsiteX589" fmla="*/ 1131570 w 1748790"/>
              <a:gd name="connsiteY589" fmla="*/ 697230 h 1796723"/>
              <a:gd name="connsiteX590" fmla="*/ 1188720 w 1748790"/>
              <a:gd name="connsiteY590" fmla="*/ 788670 h 1796723"/>
              <a:gd name="connsiteX591" fmla="*/ 1211580 w 1748790"/>
              <a:gd name="connsiteY591" fmla="*/ 822960 h 1796723"/>
              <a:gd name="connsiteX592" fmla="*/ 994410 w 1748790"/>
              <a:gd name="connsiteY592" fmla="*/ 571500 h 1796723"/>
              <a:gd name="connsiteX593" fmla="*/ 880110 w 1748790"/>
              <a:gd name="connsiteY593" fmla="*/ 388620 h 1796723"/>
              <a:gd name="connsiteX594" fmla="*/ 925830 w 1748790"/>
              <a:gd name="connsiteY594" fmla="*/ 377190 h 1796723"/>
              <a:gd name="connsiteX595" fmla="*/ 994410 w 1748790"/>
              <a:gd name="connsiteY595" fmla="*/ 422910 h 1796723"/>
              <a:gd name="connsiteX596" fmla="*/ 914400 w 1748790"/>
              <a:gd name="connsiteY596" fmla="*/ 274320 h 1796723"/>
              <a:gd name="connsiteX597" fmla="*/ 857250 w 1748790"/>
              <a:gd name="connsiteY597" fmla="*/ 160020 h 1796723"/>
              <a:gd name="connsiteX598" fmla="*/ 891540 w 1748790"/>
              <a:gd name="connsiteY598" fmla="*/ 148590 h 1796723"/>
              <a:gd name="connsiteX599" fmla="*/ 971550 w 1748790"/>
              <a:gd name="connsiteY599" fmla="*/ 217170 h 1796723"/>
              <a:gd name="connsiteX600" fmla="*/ 1040130 w 1748790"/>
              <a:gd name="connsiteY600" fmla="*/ 285750 h 1796723"/>
              <a:gd name="connsiteX601" fmla="*/ 994410 w 1748790"/>
              <a:gd name="connsiteY601" fmla="*/ 308610 h 1796723"/>
              <a:gd name="connsiteX602" fmla="*/ 800100 w 1748790"/>
              <a:gd name="connsiteY602" fmla="*/ 297180 h 1796723"/>
              <a:gd name="connsiteX603" fmla="*/ 811530 w 1748790"/>
              <a:gd name="connsiteY603" fmla="*/ 262890 h 1796723"/>
              <a:gd name="connsiteX604" fmla="*/ 845820 w 1748790"/>
              <a:gd name="connsiteY604" fmla="*/ 240030 h 1796723"/>
              <a:gd name="connsiteX605" fmla="*/ 800100 w 1748790"/>
              <a:gd name="connsiteY605" fmla="*/ 217170 h 1796723"/>
              <a:gd name="connsiteX606" fmla="*/ 731520 w 1748790"/>
              <a:gd name="connsiteY606" fmla="*/ 228600 h 1796723"/>
              <a:gd name="connsiteX607" fmla="*/ 628650 w 1748790"/>
              <a:gd name="connsiteY607" fmla="*/ 251460 h 1796723"/>
              <a:gd name="connsiteX608" fmla="*/ 594360 w 1748790"/>
              <a:gd name="connsiteY608" fmla="*/ 262890 h 1796723"/>
              <a:gd name="connsiteX609" fmla="*/ 605790 w 1748790"/>
              <a:gd name="connsiteY609" fmla="*/ 228600 h 1796723"/>
              <a:gd name="connsiteX610" fmla="*/ 674370 w 1748790"/>
              <a:gd name="connsiteY610" fmla="*/ 182880 h 1796723"/>
              <a:gd name="connsiteX611" fmla="*/ 525780 w 1748790"/>
              <a:gd name="connsiteY611" fmla="*/ 228600 h 1796723"/>
              <a:gd name="connsiteX612" fmla="*/ 411480 w 1748790"/>
              <a:gd name="connsiteY612" fmla="*/ 251460 h 1796723"/>
              <a:gd name="connsiteX613" fmla="*/ 445770 w 1748790"/>
              <a:gd name="connsiteY613" fmla="*/ 240030 h 1796723"/>
              <a:gd name="connsiteX614" fmla="*/ 320040 w 1748790"/>
              <a:gd name="connsiteY614" fmla="*/ 354330 h 1796723"/>
              <a:gd name="connsiteX615" fmla="*/ 114300 w 1748790"/>
              <a:gd name="connsiteY615" fmla="*/ 834390 h 1796723"/>
              <a:gd name="connsiteX616" fmla="*/ 125730 w 1748790"/>
              <a:gd name="connsiteY616" fmla="*/ 857250 h 1796723"/>
              <a:gd name="connsiteX617" fmla="*/ 137160 w 1748790"/>
              <a:gd name="connsiteY617" fmla="*/ 822960 h 1796723"/>
              <a:gd name="connsiteX618" fmla="*/ 148590 w 1748790"/>
              <a:gd name="connsiteY618" fmla="*/ 868680 h 1796723"/>
              <a:gd name="connsiteX619" fmla="*/ 160020 w 1748790"/>
              <a:gd name="connsiteY619" fmla="*/ 902970 h 1796723"/>
              <a:gd name="connsiteX620" fmla="*/ 205740 w 1748790"/>
              <a:gd name="connsiteY620" fmla="*/ 925830 h 1796723"/>
              <a:gd name="connsiteX621" fmla="*/ 228600 w 1748790"/>
              <a:gd name="connsiteY621" fmla="*/ 971550 h 1796723"/>
              <a:gd name="connsiteX622" fmla="*/ 217170 w 1748790"/>
              <a:gd name="connsiteY622" fmla="*/ 937260 h 1796723"/>
              <a:gd name="connsiteX623" fmla="*/ 182880 w 1748790"/>
              <a:gd name="connsiteY623" fmla="*/ 948690 h 1796723"/>
              <a:gd name="connsiteX624" fmla="*/ 160020 w 1748790"/>
              <a:gd name="connsiteY624" fmla="*/ 1005840 h 1796723"/>
              <a:gd name="connsiteX625" fmla="*/ 182880 w 1748790"/>
              <a:gd name="connsiteY625" fmla="*/ 1188720 h 1796723"/>
              <a:gd name="connsiteX626" fmla="*/ 205740 w 1748790"/>
              <a:gd name="connsiteY626" fmla="*/ 1257300 h 1796723"/>
              <a:gd name="connsiteX627" fmla="*/ 274320 w 1748790"/>
              <a:gd name="connsiteY627" fmla="*/ 1348740 h 1796723"/>
              <a:gd name="connsiteX628" fmla="*/ 285750 w 1748790"/>
              <a:gd name="connsiteY628" fmla="*/ 1383030 h 1796723"/>
              <a:gd name="connsiteX629" fmla="*/ 388620 w 1748790"/>
              <a:gd name="connsiteY629" fmla="*/ 1577340 h 1796723"/>
              <a:gd name="connsiteX630" fmla="*/ 285750 w 1748790"/>
              <a:gd name="connsiteY630" fmla="*/ 1543050 h 1796723"/>
              <a:gd name="connsiteX631" fmla="*/ 377190 w 1748790"/>
              <a:gd name="connsiteY631" fmla="*/ 1428750 h 1796723"/>
              <a:gd name="connsiteX632" fmla="*/ 491490 w 1748790"/>
              <a:gd name="connsiteY632" fmla="*/ 1371600 h 1796723"/>
              <a:gd name="connsiteX633" fmla="*/ 422910 w 1748790"/>
              <a:gd name="connsiteY633" fmla="*/ 1223010 h 1796723"/>
              <a:gd name="connsiteX634" fmla="*/ 388620 w 1748790"/>
              <a:gd name="connsiteY634" fmla="*/ 1188720 h 1796723"/>
              <a:gd name="connsiteX635" fmla="*/ 342900 w 1748790"/>
              <a:gd name="connsiteY635" fmla="*/ 1120140 h 1796723"/>
              <a:gd name="connsiteX636" fmla="*/ 354330 w 1748790"/>
              <a:gd name="connsiteY636" fmla="*/ 1028700 h 1796723"/>
              <a:gd name="connsiteX637" fmla="*/ 388620 w 1748790"/>
              <a:gd name="connsiteY637" fmla="*/ 1017270 h 1796723"/>
              <a:gd name="connsiteX638" fmla="*/ 457200 w 1748790"/>
              <a:gd name="connsiteY638" fmla="*/ 1028700 h 1796723"/>
              <a:gd name="connsiteX639" fmla="*/ 434340 w 1748790"/>
              <a:gd name="connsiteY639" fmla="*/ 1200150 h 1796723"/>
              <a:gd name="connsiteX640" fmla="*/ 354330 w 1748790"/>
              <a:gd name="connsiteY640" fmla="*/ 1234440 h 1796723"/>
              <a:gd name="connsiteX641" fmla="*/ 365760 w 1748790"/>
              <a:gd name="connsiteY641" fmla="*/ 1200150 h 1796723"/>
              <a:gd name="connsiteX642" fmla="*/ 468630 w 1748790"/>
              <a:gd name="connsiteY642" fmla="*/ 1097280 h 1796723"/>
              <a:gd name="connsiteX643" fmla="*/ 582930 w 1748790"/>
              <a:gd name="connsiteY643" fmla="*/ 994410 h 1796723"/>
              <a:gd name="connsiteX644" fmla="*/ 560070 w 1748790"/>
              <a:gd name="connsiteY644" fmla="*/ 960120 h 1796723"/>
              <a:gd name="connsiteX645" fmla="*/ 491490 w 1748790"/>
              <a:gd name="connsiteY645" fmla="*/ 868680 h 1796723"/>
              <a:gd name="connsiteX646" fmla="*/ 560070 w 1748790"/>
              <a:gd name="connsiteY646" fmla="*/ 754380 h 1796723"/>
              <a:gd name="connsiteX647" fmla="*/ 708660 w 1748790"/>
              <a:gd name="connsiteY647" fmla="*/ 605790 h 1796723"/>
              <a:gd name="connsiteX648" fmla="*/ 742950 w 1748790"/>
              <a:gd name="connsiteY648" fmla="*/ 582930 h 1796723"/>
              <a:gd name="connsiteX649" fmla="*/ 788670 w 1748790"/>
              <a:gd name="connsiteY649" fmla="*/ 537210 h 1796723"/>
              <a:gd name="connsiteX650" fmla="*/ 834390 w 1748790"/>
              <a:gd name="connsiteY650" fmla="*/ 514350 h 1796723"/>
              <a:gd name="connsiteX651" fmla="*/ 868680 w 1748790"/>
              <a:gd name="connsiteY651" fmla="*/ 491490 h 1796723"/>
              <a:gd name="connsiteX652" fmla="*/ 765810 w 1748790"/>
              <a:gd name="connsiteY652" fmla="*/ 468630 h 1796723"/>
              <a:gd name="connsiteX653" fmla="*/ 754380 w 1748790"/>
              <a:gd name="connsiteY653" fmla="*/ 434340 h 1796723"/>
              <a:gd name="connsiteX654" fmla="*/ 731520 w 1748790"/>
              <a:gd name="connsiteY654" fmla="*/ 240030 h 1796723"/>
              <a:gd name="connsiteX655" fmla="*/ 708660 w 1748790"/>
              <a:gd name="connsiteY655" fmla="*/ 194310 h 1796723"/>
              <a:gd name="connsiteX656" fmla="*/ 582930 w 1748790"/>
              <a:gd name="connsiteY656" fmla="*/ 160020 h 1796723"/>
              <a:gd name="connsiteX657" fmla="*/ 285750 w 1748790"/>
              <a:gd name="connsiteY657" fmla="*/ 388620 h 1796723"/>
              <a:gd name="connsiteX658" fmla="*/ 205740 w 1748790"/>
              <a:gd name="connsiteY658" fmla="*/ 491490 h 1796723"/>
              <a:gd name="connsiteX659" fmla="*/ 137160 w 1748790"/>
              <a:gd name="connsiteY659" fmla="*/ 560070 h 1796723"/>
              <a:gd name="connsiteX660" fmla="*/ 182880 w 1748790"/>
              <a:gd name="connsiteY660" fmla="*/ 582930 h 1796723"/>
              <a:gd name="connsiteX661" fmla="*/ 251460 w 1748790"/>
              <a:gd name="connsiteY661" fmla="*/ 617220 h 1796723"/>
              <a:gd name="connsiteX662" fmla="*/ 228600 w 1748790"/>
              <a:gd name="connsiteY662" fmla="*/ 651510 h 1796723"/>
              <a:gd name="connsiteX663" fmla="*/ 262890 w 1748790"/>
              <a:gd name="connsiteY663" fmla="*/ 662940 h 1796723"/>
              <a:gd name="connsiteX664" fmla="*/ 445770 w 1748790"/>
              <a:gd name="connsiteY664" fmla="*/ 674370 h 1796723"/>
              <a:gd name="connsiteX665" fmla="*/ 537210 w 1748790"/>
              <a:gd name="connsiteY665" fmla="*/ 731520 h 1796723"/>
              <a:gd name="connsiteX666" fmla="*/ 594360 w 1748790"/>
              <a:gd name="connsiteY666" fmla="*/ 754380 h 1796723"/>
              <a:gd name="connsiteX667" fmla="*/ 777240 w 1748790"/>
              <a:gd name="connsiteY667" fmla="*/ 822960 h 1796723"/>
              <a:gd name="connsiteX668" fmla="*/ 811530 w 1748790"/>
              <a:gd name="connsiteY668" fmla="*/ 845820 h 1796723"/>
              <a:gd name="connsiteX669" fmla="*/ 925830 w 1748790"/>
              <a:gd name="connsiteY669" fmla="*/ 948690 h 1796723"/>
              <a:gd name="connsiteX670" fmla="*/ 960120 w 1748790"/>
              <a:gd name="connsiteY670" fmla="*/ 994410 h 1796723"/>
              <a:gd name="connsiteX671" fmla="*/ 994410 w 1748790"/>
              <a:gd name="connsiteY671" fmla="*/ 1028700 h 1796723"/>
              <a:gd name="connsiteX672" fmla="*/ 1051560 w 1748790"/>
              <a:gd name="connsiteY672" fmla="*/ 1097280 h 1796723"/>
              <a:gd name="connsiteX673" fmla="*/ 1097280 w 1748790"/>
              <a:gd name="connsiteY673" fmla="*/ 1143000 h 1796723"/>
              <a:gd name="connsiteX674" fmla="*/ 1200150 w 1748790"/>
              <a:gd name="connsiteY674" fmla="*/ 1268730 h 1796723"/>
              <a:gd name="connsiteX675" fmla="*/ 1211580 w 1748790"/>
              <a:gd name="connsiteY675" fmla="*/ 1303020 h 1796723"/>
              <a:gd name="connsiteX676" fmla="*/ 1280160 w 1748790"/>
              <a:gd name="connsiteY676" fmla="*/ 1371600 h 1796723"/>
              <a:gd name="connsiteX677" fmla="*/ 1348740 w 1748790"/>
              <a:gd name="connsiteY677" fmla="*/ 1394460 h 1796723"/>
              <a:gd name="connsiteX678" fmla="*/ 1588770 w 1748790"/>
              <a:gd name="connsiteY678" fmla="*/ 1383030 h 1796723"/>
              <a:gd name="connsiteX679" fmla="*/ 1600200 w 1748790"/>
              <a:gd name="connsiteY679" fmla="*/ 1268730 h 1796723"/>
              <a:gd name="connsiteX680" fmla="*/ 1577340 w 1748790"/>
              <a:gd name="connsiteY680" fmla="*/ 1005840 h 1796723"/>
              <a:gd name="connsiteX681" fmla="*/ 1588770 w 1748790"/>
              <a:gd name="connsiteY681" fmla="*/ 754380 h 1796723"/>
              <a:gd name="connsiteX682" fmla="*/ 1611630 w 1748790"/>
              <a:gd name="connsiteY682" fmla="*/ 685800 h 1796723"/>
              <a:gd name="connsiteX683" fmla="*/ 1623060 w 1748790"/>
              <a:gd name="connsiteY683" fmla="*/ 605790 h 1796723"/>
              <a:gd name="connsiteX684" fmla="*/ 1634490 w 1748790"/>
              <a:gd name="connsiteY684" fmla="*/ 548640 h 1796723"/>
              <a:gd name="connsiteX685" fmla="*/ 1623060 w 1748790"/>
              <a:gd name="connsiteY685" fmla="*/ 411480 h 1796723"/>
              <a:gd name="connsiteX686" fmla="*/ 1611630 w 1748790"/>
              <a:gd name="connsiteY686" fmla="*/ 377190 h 1796723"/>
              <a:gd name="connsiteX687" fmla="*/ 1577340 w 1748790"/>
              <a:gd name="connsiteY687" fmla="*/ 354330 h 1796723"/>
              <a:gd name="connsiteX688" fmla="*/ 1508760 w 1748790"/>
              <a:gd name="connsiteY688" fmla="*/ 297180 h 1796723"/>
              <a:gd name="connsiteX689" fmla="*/ 1463040 w 1748790"/>
              <a:gd name="connsiteY689" fmla="*/ 228600 h 1796723"/>
              <a:gd name="connsiteX690" fmla="*/ 1360170 w 1748790"/>
              <a:gd name="connsiteY690" fmla="*/ 160020 h 1796723"/>
              <a:gd name="connsiteX691" fmla="*/ 1303020 w 1748790"/>
              <a:gd name="connsiteY691" fmla="*/ 102870 h 1796723"/>
              <a:gd name="connsiteX692" fmla="*/ 1245870 w 1748790"/>
              <a:gd name="connsiteY692" fmla="*/ 45720 h 1796723"/>
              <a:gd name="connsiteX693" fmla="*/ 1154430 w 1748790"/>
              <a:gd name="connsiteY693" fmla="*/ 22860 h 1796723"/>
              <a:gd name="connsiteX694" fmla="*/ 1108710 w 1748790"/>
              <a:gd name="connsiteY694" fmla="*/ 11430 h 1796723"/>
              <a:gd name="connsiteX695" fmla="*/ 1062990 w 1748790"/>
              <a:gd name="connsiteY695" fmla="*/ 0 h 1796723"/>
              <a:gd name="connsiteX696" fmla="*/ 891540 w 1748790"/>
              <a:gd name="connsiteY696" fmla="*/ 11430 h 1796723"/>
              <a:gd name="connsiteX697" fmla="*/ 857250 w 1748790"/>
              <a:gd name="connsiteY697" fmla="*/ 22860 h 1796723"/>
              <a:gd name="connsiteX698" fmla="*/ 697230 w 1748790"/>
              <a:gd name="connsiteY698" fmla="*/ 34290 h 1796723"/>
              <a:gd name="connsiteX699" fmla="*/ 594360 w 1748790"/>
              <a:gd name="connsiteY699" fmla="*/ 45720 h 1796723"/>
              <a:gd name="connsiteX700" fmla="*/ 560070 w 1748790"/>
              <a:gd name="connsiteY700" fmla="*/ 57150 h 1796723"/>
              <a:gd name="connsiteX701" fmla="*/ 480060 w 1748790"/>
              <a:gd name="connsiteY701" fmla="*/ 102870 h 1796723"/>
              <a:gd name="connsiteX702" fmla="*/ 457200 w 1748790"/>
              <a:gd name="connsiteY702" fmla="*/ 137160 h 1796723"/>
              <a:gd name="connsiteX703" fmla="*/ 388620 w 1748790"/>
              <a:gd name="connsiteY703" fmla="*/ 182880 h 1796723"/>
              <a:gd name="connsiteX704" fmla="*/ 342900 w 1748790"/>
              <a:gd name="connsiteY704" fmla="*/ 251460 h 1796723"/>
              <a:gd name="connsiteX705" fmla="*/ 308610 w 1748790"/>
              <a:gd name="connsiteY705" fmla="*/ 285750 h 1796723"/>
              <a:gd name="connsiteX706" fmla="*/ 285750 w 1748790"/>
              <a:gd name="connsiteY706" fmla="*/ 331470 h 1796723"/>
              <a:gd name="connsiteX707" fmla="*/ 251460 w 1748790"/>
              <a:gd name="connsiteY707" fmla="*/ 365760 h 1796723"/>
              <a:gd name="connsiteX708" fmla="*/ 205740 w 1748790"/>
              <a:gd name="connsiteY708" fmla="*/ 434340 h 1796723"/>
              <a:gd name="connsiteX709" fmla="*/ 182880 w 1748790"/>
              <a:gd name="connsiteY709" fmla="*/ 468630 h 1796723"/>
              <a:gd name="connsiteX710" fmla="*/ 171450 w 1748790"/>
              <a:gd name="connsiteY710" fmla="*/ 502920 h 1796723"/>
              <a:gd name="connsiteX711" fmla="*/ 137160 w 1748790"/>
              <a:gd name="connsiteY711" fmla="*/ 571500 h 1796723"/>
              <a:gd name="connsiteX712" fmla="*/ 114300 w 1748790"/>
              <a:gd name="connsiteY712" fmla="*/ 788670 h 1796723"/>
              <a:gd name="connsiteX713" fmla="*/ 80010 w 1748790"/>
              <a:gd name="connsiteY713" fmla="*/ 868680 h 1796723"/>
              <a:gd name="connsiteX714" fmla="*/ 45720 w 1748790"/>
              <a:gd name="connsiteY714" fmla="*/ 891540 h 1796723"/>
              <a:gd name="connsiteX715" fmla="*/ 34290 w 1748790"/>
              <a:gd name="connsiteY715" fmla="*/ 1120140 h 1796723"/>
              <a:gd name="connsiteX716" fmla="*/ 57150 w 1748790"/>
              <a:gd name="connsiteY716" fmla="*/ 1165860 h 1796723"/>
              <a:gd name="connsiteX717" fmla="*/ 80010 w 1748790"/>
              <a:gd name="connsiteY717" fmla="*/ 1223010 h 1796723"/>
              <a:gd name="connsiteX718" fmla="*/ 102870 w 1748790"/>
              <a:gd name="connsiteY718" fmla="*/ 1303020 h 1796723"/>
              <a:gd name="connsiteX719" fmla="*/ 148590 w 1748790"/>
              <a:gd name="connsiteY719" fmla="*/ 1383030 h 1796723"/>
              <a:gd name="connsiteX720" fmla="*/ 160020 w 1748790"/>
              <a:gd name="connsiteY720" fmla="*/ 1428750 h 1796723"/>
              <a:gd name="connsiteX721" fmla="*/ 228600 w 1748790"/>
              <a:gd name="connsiteY721" fmla="*/ 1485900 h 1796723"/>
              <a:gd name="connsiteX722" fmla="*/ 274320 w 1748790"/>
              <a:gd name="connsiteY722" fmla="*/ 1531620 h 1796723"/>
              <a:gd name="connsiteX723" fmla="*/ 297180 w 1748790"/>
              <a:gd name="connsiteY723" fmla="*/ 1565910 h 1796723"/>
              <a:gd name="connsiteX724" fmla="*/ 365760 w 1748790"/>
              <a:gd name="connsiteY724" fmla="*/ 1611630 h 1796723"/>
              <a:gd name="connsiteX725" fmla="*/ 422910 w 1748790"/>
              <a:gd name="connsiteY725" fmla="*/ 1668780 h 1796723"/>
              <a:gd name="connsiteX726" fmla="*/ 491490 w 1748790"/>
              <a:gd name="connsiteY726" fmla="*/ 1691640 h 1796723"/>
              <a:gd name="connsiteX727" fmla="*/ 525780 w 1748790"/>
              <a:gd name="connsiteY727" fmla="*/ 1703070 h 1796723"/>
              <a:gd name="connsiteX728" fmla="*/ 594360 w 1748790"/>
              <a:gd name="connsiteY728" fmla="*/ 1737360 h 1796723"/>
              <a:gd name="connsiteX729" fmla="*/ 685800 w 1748790"/>
              <a:gd name="connsiteY729" fmla="*/ 1725930 h 1796723"/>
              <a:gd name="connsiteX730" fmla="*/ 708660 w 1748790"/>
              <a:gd name="connsiteY730" fmla="*/ 1691640 h 1796723"/>
              <a:gd name="connsiteX731" fmla="*/ 742950 w 1748790"/>
              <a:gd name="connsiteY731" fmla="*/ 1657350 h 1796723"/>
              <a:gd name="connsiteX732" fmla="*/ 765810 w 1748790"/>
              <a:gd name="connsiteY732" fmla="*/ 1588770 h 1796723"/>
              <a:gd name="connsiteX733" fmla="*/ 788670 w 1748790"/>
              <a:gd name="connsiteY733" fmla="*/ 1554480 h 1796723"/>
              <a:gd name="connsiteX734" fmla="*/ 811530 w 1748790"/>
              <a:gd name="connsiteY734" fmla="*/ 1485900 h 1796723"/>
              <a:gd name="connsiteX735" fmla="*/ 834390 w 1748790"/>
              <a:gd name="connsiteY735" fmla="*/ 1440180 h 1796723"/>
              <a:gd name="connsiteX736" fmla="*/ 845820 w 1748790"/>
              <a:gd name="connsiteY736" fmla="*/ 1394460 h 1796723"/>
              <a:gd name="connsiteX737" fmla="*/ 902970 w 1748790"/>
              <a:gd name="connsiteY737" fmla="*/ 1280160 h 1796723"/>
              <a:gd name="connsiteX738" fmla="*/ 914400 w 1748790"/>
              <a:gd name="connsiteY738" fmla="*/ 1245870 h 1796723"/>
              <a:gd name="connsiteX739" fmla="*/ 937260 w 1748790"/>
              <a:gd name="connsiteY739" fmla="*/ 1211580 h 1796723"/>
              <a:gd name="connsiteX740" fmla="*/ 948690 w 1748790"/>
              <a:gd name="connsiteY740" fmla="*/ 1177290 h 17967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Lst>
            <a:rect l="l" t="t" r="r" b="b"/>
            <a:pathLst>
              <a:path w="1748790" h="1796723">
                <a:moveTo>
                  <a:pt x="742950" y="91440"/>
                </a:moveTo>
                <a:cubicBezTo>
                  <a:pt x="779658" y="86546"/>
                  <a:pt x="1015434" y="51866"/>
                  <a:pt x="1062990" y="57150"/>
                </a:cubicBezTo>
                <a:cubicBezTo>
                  <a:pt x="1079925" y="59032"/>
                  <a:pt x="1033434" y="74622"/>
                  <a:pt x="1017270" y="80010"/>
                </a:cubicBezTo>
                <a:cubicBezTo>
                  <a:pt x="987464" y="89945"/>
                  <a:pt x="956310" y="95250"/>
                  <a:pt x="925830" y="102870"/>
                </a:cubicBezTo>
                <a:cubicBezTo>
                  <a:pt x="1006246" y="129675"/>
                  <a:pt x="906971" y="94788"/>
                  <a:pt x="1005840" y="137160"/>
                </a:cubicBezTo>
                <a:cubicBezTo>
                  <a:pt x="1028797" y="146999"/>
                  <a:pt x="1062649" y="154220"/>
                  <a:pt x="1085850" y="160020"/>
                </a:cubicBezTo>
                <a:cubicBezTo>
                  <a:pt x="1074420" y="167640"/>
                  <a:pt x="1064113" y="177301"/>
                  <a:pt x="1051560" y="182880"/>
                </a:cubicBezTo>
                <a:cubicBezTo>
                  <a:pt x="1029540" y="192667"/>
                  <a:pt x="978669" y="182032"/>
                  <a:pt x="982980" y="205740"/>
                </a:cubicBezTo>
                <a:cubicBezTo>
                  <a:pt x="991187" y="250878"/>
                  <a:pt x="1040880" y="277306"/>
                  <a:pt x="1074420" y="308610"/>
                </a:cubicBezTo>
                <a:cubicBezTo>
                  <a:pt x="1098380" y="330973"/>
                  <a:pt x="1129764" y="344178"/>
                  <a:pt x="1154430" y="365760"/>
                </a:cubicBezTo>
                <a:cubicBezTo>
                  <a:pt x="1190925" y="397693"/>
                  <a:pt x="1223010" y="434340"/>
                  <a:pt x="1257300" y="468630"/>
                </a:cubicBezTo>
                <a:lnTo>
                  <a:pt x="1303020" y="514350"/>
                </a:lnTo>
                <a:cubicBezTo>
                  <a:pt x="1314450" y="525780"/>
                  <a:pt x="1328344" y="535190"/>
                  <a:pt x="1337310" y="548640"/>
                </a:cubicBezTo>
                <a:cubicBezTo>
                  <a:pt x="1344930" y="560070"/>
                  <a:pt x="1372457" y="576787"/>
                  <a:pt x="1360170" y="582930"/>
                </a:cubicBezTo>
                <a:cubicBezTo>
                  <a:pt x="1339441" y="593294"/>
                  <a:pt x="1314450" y="575310"/>
                  <a:pt x="1291590" y="571500"/>
                </a:cubicBezTo>
                <a:cubicBezTo>
                  <a:pt x="1261110" y="548640"/>
                  <a:pt x="1231276" y="524892"/>
                  <a:pt x="1200150" y="502920"/>
                </a:cubicBezTo>
                <a:cubicBezTo>
                  <a:pt x="1166482" y="479154"/>
                  <a:pt x="1128681" y="461031"/>
                  <a:pt x="1097280" y="434340"/>
                </a:cubicBezTo>
                <a:cubicBezTo>
                  <a:pt x="1052120" y="395954"/>
                  <a:pt x="1013460" y="350520"/>
                  <a:pt x="971550" y="308610"/>
                </a:cubicBezTo>
                <a:cubicBezTo>
                  <a:pt x="960120" y="297180"/>
                  <a:pt x="946959" y="287252"/>
                  <a:pt x="937260" y="274320"/>
                </a:cubicBezTo>
                <a:cubicBezTo>
                  <a:pt x="893271" y="215668"/>
                  <a:pt x="916440" y="242070"/>
                  <a:pt x="868680" y="194310"/>
                </a:cubicBezTo>
                <a:cubicBezTo>
                  <a:pt x="960474" y="171362"/>
                  <a:pt x="880645" y="180257"/>
                  <a:pt x="1017270" y="240030"/>
                </a:cubicBezTo>
                <a:cubicBezTo>
                  <a:pt x="1042682" y="251148"/>
                  <a:pt x="1071785" y="251964"/>
                  <a:pt x="1097280" y="262890"/>
                </a:cubicBezTo>
                <a:cubicBezTo>
                  <a:pt x="1195455" y="304965"/>
                  <a:pt x="1153396" y="293028"/>
                  <a:pt x="1211580" y="342900"/>
                </a:cubicBezTo>
                <a:cubicBezTo>
                  <a:pt x="1236391" y="364166"/>
                  <a:pt x="1264452" y="381958"/>
                  <a:pt x="1291590" y="400050"/>
                </a:cubicBezTo>
                <a:cubicBezTo>
                  <a:pt x="1303020" y="392430"/>
                  <a:pt x="1312330" y="379448"/>
                  <a:pt x="1325880" y="377190"/>
                </a:cubicBezTo>
                <a:cubicBezTo>
                  <a:pt x="1358116" y="371817"/>
                  <a:pt x="1391902" y="422350"/>
                  <a:pt x="1405890" y="434340"/>
                </a:cubicBezTo>
                <a:cubicBezTo>
                  <a:pt x="1416320" y="443280"/>
                  <a:pt x="1428750" y="449580"/>
                  <a:pt x="1440180" y="457200"/>
                </a:cubicBezTo>
                <a:cubicBezTo>
                  <a:pt x="1417320" y="422910"/>
                  <a:pt x="1393607" y="389174"/>
                  <a:pt x="1371600" y="354330"/>
                </a:cubicBezTo>
                <a:cubicBezTo>
                  <a:pt x="1267092" y="188859"/>
                  <a:pt x="1340881" y="290511"/>
                  <a:pt x="1268730" y="194310"/>
                </a:cubicBezTo>
                <a:cubicBezTo>
                  <a:pt x="1268730" y="194310"/>
                  <a:pt x="1292500" y="216327"/>
                  <a:pt x="1303020" y="228600"/>
                </a:cubicBezTo>
                <a:cubicBezTo>
                  <a:pt x="1331150" y="261419"/>
                  <a:pt x="1343444" y="281012"/>
                  <a:pt x="1360170" y="320040"/>
                </a:cubicBezTo>
                <a:cubicBezTo>
                  <a:pt x="1364916" y="331114"/>
                  <a:pt x="1367790" y="342900"/>
                  <a:pt x="1371600" y="354330"/>
                </a:cubicBezTo>
                <a:cubicBezTo>
                  <a:pt x="1398270" y="274320"/>
                  <a:pt x="1371600" y="293370"/>
                  <a:pt x="1428750" y="274320"/>
                </a:cubicBezTo>
                <a:cubicBezTo>
                  <a:pt x="1390650" y="270510"/>
                  <a:pt x="1351267" y="273409"/>
                  <a:pt x="1314450" y="262890"/>
                </a:cubicBezTo>
                <a:cubicBezTo>
                  <a:pt x="1296133" y="257657"/>
                  <a:pt x="1282200" y="242070"/>
                  <a:pt x="1268730" y="228600"/>
                </a:cubicBezTo>
                <a:cubicBezTo>
                  <a:pt x="1259016" y="218886"/>
                  <a:pt x="1232838" y="198654"/>
                  <a:pt x="1245870" y="194310"/>
                </a:cubicBezTo>
                <a:cubicBezTo>
                  <a:pt x="1265335" y="187822"/>
                  <a:pt x="1283970" y="209550"/>
                  <a:pt x="1303020" y="217170"/>
                </a:cubicBezTo>
                <a:cubicBezTo>
                  <a:pt x="1304224" y="218374"/>
                  <a:pt x="1364717" y="274383"/>
                  <a:pt x="1360170" y="285750"/>
                </a:cubicBezTo>
                <a:cubicBezTo>
                  <a:pt x="1353842" y="301570"/>
                  <a:pt x="1329690" y="300990"/>
                  <a:pt x="1314450" y="308610"/>
                </a:cubicBezTo>
                <a:cubicBezTo>
                  <a:pt x="1308123" y="307555"/>
                  <a:pt x="1213793" y="308974"/>
                  <a:pt x="1223010" y="262890"/>
                </a:cubicBezTo>
                <a:cubicBezTo>
                  <a:pt x="1225704" y="249420"/>
                  <a:pt x="1245870" y="247650"/>
                  <a:pt x="1257300" y="240030"/>
                </a:cubicBezTo>
                <a:cubicBezTo>
                  <a:pt x="1253490" y="251460"/>
                  <a:pt x="1257684" y="271957"/>
                  <a:pt x="1245870" y="274320"/>
                </a:cubicBezTo>
                <a:cubicBezTo>
                  <a:pt x="1212039" y="281086"/>
                  <a:pt x="1177032" y="268562"/>
                  <a:pt x="1143000" y="262890"/>
                </a:cubicBezTo>
                <a:cubicBezTo>
                  <a:pt x="1131116" y="260909"/>
                  <a:pt x="1096662" y="251460"/>
                  <a:pt x="1108710" y="251460"/>
                </a:cubicBezTo>
                <a:cubicBezTo>
                  <a:pt x="1139427" y="251460"/>
                  <a:pt x="1169670" y="259080"/>
                  <a:pt x="1200150" y="262890"/>
                </a:cubicBezTo>
                <a:cubicBezTo>
                  <a:pt x="1215390" y="270510"/>
                  <a:pt x="1231693" y="276299"/>
                  <a:pt x="1245870" y="285750"/>
                </a:cubicBezTo>
                <a:cubicBezTo>
                  <a:pt x="1266169" y="299282"/>
                  <a:pt x="1284660" y="315405"/>
                  <a:pt x="1303020" y="331470"/>
                </a:cubicBezTo>
                <a:cubicBezTo>
                  <a:pt x="1342854" y="366325"/>
                  <a:pt x="1388504" y="425166"/>
                  <a:pt x="1405890" y="468630"/>
                </a:cubicBezTo>
                <a:cubicBezTo>
                  <a:pt x="1433225" y="536967"/>
                  <a:pt x="1422262" y="506315"/>
                  <a:pt x="1440180" y="560070"/>
                </a:cubicBezTo>
                <a:cubicBezTo>
                  <a:pt x="1418755" y="645769"/>
                  <a:pt x="1421058" y="587381"/>
                  <a:pt x="1474470" y="582930"/>
                </a:cubicBezTo>
                <a:cubicBezTo>
                  <a:pt x="1505081" y="580379"/>
                  <a:pt x="1535430" y="590550"/>
                  <a:pt x="1565910" y="594360"/>
                </a:cubicBezTo>
                <a:cubicBezTo>
                  <a:pt x="1562100" y="605790"/>
                  <a:pt x="1566435" y="630144"/>
                  <a:pt x="1554480" y="628650"/>
                </a:cubicBezTo>
                <a:cubicBezTo>
                  <a:pt x="1483936" y="619832"/>
                  <a:pt x="1469477" y="574609"/>
                  <a:pt x="1440180" y="525780"/>
                </a:cubicBezTo>
                <a:cubicBezTo>
                  <a:pt x="1421550" y="451259"/>
                  <a:pt x="1423419" y="480521"/>
                  <a:pt x="1451610" y="514350"/>
                </a:cubicBezTo>
                <a:cubicBezTo>
                  <a:pt x="1461958" y="526768"/>
                  <a:pt x="1475380" y="536367"/>
                  <a:pt x="1485900" y="548640"/>
                </a:cubicBezTo>
                <a:cubicBezTo>
                  <a:pt x="1498298" y="563104"/>
                  <a:pt x="1508760" y="579120"/>
                  <a:pt x="1520190" y="594360"/>
                </a:cubicBezTo>
                <a:cubicBezTo>
                  <a:pt x="1527810" y="617220"/>
                  <a:pt x="1556416" y="682990"/>
                  <a:pt x="1543050" y="662940"/>
                </a:cubicBezTo>
                <a:cubicBezTo>
                  <a:pt x="1513507" y="618625"/>
                  <a:pt x="1524534" y="641682"/>
                  <a:pt x="1508760" y="594360"/>
                </a:cubicBezTo>
                <a:cubicBezTo>
                  <a:pt x="1501140" y="617220"/>
                  <a:pt x="1492824" y="639860"/>
                  <a:pt x="1485900" y="662940"/>
                </a:cubicBezTo>
                <a:cubicBezTo>
                  <a:pt x="1481386" y="677987"/>
                  <a:pt x="1480658" y="694221"/>
                  <a:pt x="1474470" y="708660"/>
                </a:cubicBezTo>
                <a:cubicBezTo>
                  <a:pt x="1469059" y="721286"/>
                  <a:pt x="1459230" y="731520"/>
                  <a:pt x="1451610" y="742950"/>
                </a:cubicBezTo>
                <a:cubicBezTo>
                  <a:pt x="1454084" y="733052"/>
                  <a:pt x="1457247" y="665758"/>
                  <a:pt x="1497330" y="685800"/>
                </a:cubicBezTo>
                <a:cubicBezTo>
                  <a:pt x="1508106" y="691188"/>
                  <a:pt x="1504950" y="708660"/>
                  <a:pt x="1508760" y="720090"/>
                </a:cubicBezTo>
                <a:cubicBezTo>
                  <a:pt x="1504950" y="742950"/>
                  <a:pt x="1509613" y="769017"/>
                  <a:pt x="1497330" y="788670"/>
                </a:cubicBezTo>
                <a:cubicBezTo>
                  <a:pt x="1488299" y="803119"/>
                  <a:pt x="1466505" y="803255"/>
                  <a:pt x="1451610" y="811530"/>
                </a:cubicBezTo>
                <a:cubicBezTo>
                  <a:pt x="1370718" y="856470"/>
                  <a:pt x="1423276" y="838616"/>
                  <a:pt x="1348740" y="857250"/>
                </a:cubicBezTo>
                <a:cubicBezTo>
                  <a:pt x="1325880" y="853440"/>
                  <a:pt x="1296547" y="862207"/>
                  <a:pt x="1280160" y="845820"/>
                </a:cubicBezTo>
                <a:cubicBezTo>
                  <a:pt x="1270446" y="836106"/>
                  <a:pt x="1300781" y="824327"/>
                  <a:pt x="1314450" y="822960"/>
                </a:cubicBezTo>
                <a:cubicBezTo>
                  <a:pt x="1341257" y="820279"/>
                  <a:pt x="1367790" y="830580"/>
                  <a:pt x="1394460" y="834390"/>
                </a:cubicBezTo>
                <a:cubicBezTo>
                  <a:pt x="1405895" y="849636"/>
                  <a:pt x="1449817" y="902520"/>
                  <a:pt x="1451610" y="925830"/>
                </a:cubicBezTo>
                <a:cubicBezTo>
                  <a:pt x="1454256" y="960229"/>
                  <a:pt x="1443990" y="994410"/>
                  <a:pt x="1440180" y="1028700"/>
                </a:cubicBezTo>
                <a:cubicBezTo>
                  <a:pt x="1424940" y="1024890"/>
                  <a:pt x="1405568" y="1028378"/>
                  <a:pt x="1394460" y="1017270"/>
                </a:cubicBezTo>
                <a:cubicBezTo>
                  <a:pt x="1383352" y="1006162"/>
                  <a:pt x="1383030" y="987259"/>
                  <a:pt x="1383030" y="971550"/>
                </a:cubicBezTo>
                <a:cubicBezTo>
                  <a:pt x="1383030" y="892417"/>
                  <a:pt x="1392295" y="856643"/>
                  <a:pt x="1405890" y="788670"/>
                </a:cubicBezTo>
                <a:cubicBezTo>
                  <a:pt x="1394460" y="777240"/>
                  <a:pt x="1387282" y="750460"/>
                  <a:pt x="1371600" y="754380"/>
                </a:cubicBezTo>
                <a:cubicBezTo>
                  <a:pt x="1345464" y="760914"/>
                  <a:pt x="1336650" y="796267"/>
                  <a:pt x="1314450" y="811530"/>
                </a:cubicBezTo>
                <a:cubicBezTo>
                  <a:pt x="1220762" y="875940"/>
                  <a:pt x="1181265" y="878122"/>
                  <a:pt x="1085850" y="925830"/>
                </a:cubicBezTo>
                <a:cubicBezTo>
                  <a:pt x="1058376" y="939567"/>
                  <a:pt x="1033314" y="957813"/>
                  <a:pt x="1005840" y="971550"/>
                </a:cubicBezTo>
                <a:cubicBezTo>
                  <a:pt x="979887" y="984526"/>
                  <a:pt x="951783" y="992864"/>
                  <a:pt x="925830" y="1005840"/>
                </a:cubicBezTo>
                <a:cubicBezTo>
                  <a:pt x="901650" y="1017930"/>
                  <a:pt x="866530" y="1050047"/>
                  <a:pt x="845820" y="1062990"/>
                </a:cubicBezTo>
                <a:cubicBezTo>
                  <a:pt x="831371" y="1072021"/>
                  <a:pt x="812148" y="1097898"/>
                  <a:pt x="800100" y="1085850"/>
                </a:cubicBezTo>
                <a:cubicBezTo>
                  <a:pt x="788670" y="1074420"/>
                  <a:pt x="821631" y="1061484"/>
                  <a:pt x="834390" y="1051560"/>
                </a:cubicBezTo>
                <a:cubicBezTo>
                  <a:pt x="856077" y="1034692"/>
                  <a:pt x="902970" y="1005840"/>
                  <a:pt x="902970" y="1005840"/>
                </a:cubicBezTo>
                <a:cubicBezTo>
                  <a:pt x="891540" y="1002030"/>
                  <a:pt x="878088" y="1001936"/>
                  <a:pt x="868680" y="994410"/>
                </a:cubicBezTo>
                <a:cubicBezTo>
                  <a:pt x="857953" y="985828"/>
                  <a:pt x="843562" y="973670"/>
                  <a:pt x="845820" y="960120"/>
                </a:cubicBezTo>
                <a:cubicBezTo>
                  <a:pt x="850856" y="929902"/>
                  <a:pt x="892929" y="921557"/>
                  <a:pt x="914400" y="914400"/>
                </a:cubicBezTo>
                <a:cubicBezTo>
                  <a:pt x="933450" y="918210"/>
                  <a:pt x="959894" y="910288"/>
                  <a:pt x="971550" y="925830"/>
                </a:cubicBezTo>
                <a:cubicBezTo>
                  <a:pt x="979792" y="936820"/>
                  <a:pt x="957484" y="949567"/>
                  <a:pt x="948690" y="960120"/>
                </a:cubicBezTo>
                <a:cubicBezTo>
                  <a:pt x="915760" y="999636"/>
                  <a:pt x="922372" y="991753"/>
                  <a:pt x="880110" y="1005840"/>
                </a:cubicBezTo>
                <a:cubicBezTo>
                  <a:pt x="883920" y="986790"/>
                  <a:pt x="883650" y="966443"/>
                  <a:pt x="891540" y="948690"/>
                </a:cubicBezTo>
                <a:cubicBezTo>
                  <a:pt x="915924" y="893826"/>
                  <a:pt x="931926" y="908304"/>
                  <a:pt x="971550" y="868680"/>
                </a:cubicBezTo>
                <a:cubicBezTo>
                  <a:pt x="985020" y="855210"/>
                  <a:pt x="991503" y="835505"/>
                  <a:pt x="1005840" y="822960"/>
                </a:cubicBezTo>
                <a:cubicBezTo>
                  <a:pt x="1022559" y="808331"/>
                  <a:pt x="1072925" y="768799"/>
                  <a:pt x="1062990" y="788670"/>
                </a:cubicBezTo>
                <a:cubicBezTo>
                  <a:pt x="1049682" y="815286"/>
                  <a:pt x="1016346" y="825712"/>
                  <a:pt x="994410" y="845820"/>
                </a:cubicBezTo>
                <a:cubicBezTo>
                  <a:pt x="920283" y="913770"/>
                  <a:pt x="955392" y="907587"/>
                  <a:pt x="891540" y="925830"/>
                </a:cubicBezTo>
                <a:cubicBezTo>
                  <a:pt x="876435" y="930146"/>
                  <a:pt x="861060" y="933450"/>
                  <a:pt x="845820" y="937260"/>
                </a:cubicBezTo>
                <a:cubicBezTo>
                  <a:pt x="842010" y="922020"/>
                  <a:pt x="834390" y="907249"/>
                  <a:pt x="834390" y="891540"/>
                </a:cubicBezTo>
                <a:cubicBezTo>
                  <a:pt x="834390" y="859074"/>
                  <a:pt x="869939" y="825931"/>
                  <a:pt x="891540" y="811530"/>
                </a:cubicBezTo>
                <a:cubicBezTo>
                  <a:pt x="942657" y="777452"/>
                  <a:pt x="998393" y="750871"/>
                  <a:pt x="1051560" y="720090"/>
                </a:cubicBezTo>
                <a:cubicBezTo>
                  <a:pt x="1070786" y="708959"/>
                  <a:pt x="1087157" y="691188"/>
                  <a:pt x="1108710" y="685800"/>
                </a:cubicBezTo>
                <a:cubicBezTo>
                  <a:pt x="1166119" y="671448"/>
                  <a:pt x="1139527" y="679338"/>
                  <a:pt x="1188720" y="662940"/>
                </a:cubicBezTo>
                <a:cubicBezTo>
                  <a:pt x="1215390" y="670560"/>
                  <a:pt x="1246540" y="669158"/>
                  <a:pt x="1268730" y="685800"/>
                </a:cubicBezTo>
                <a:cubicBezTo>
                  <a:pt x="1281297" y="695225"/>
                  <a:pt x="1280160" y="715811"/>
                  <a:pt x="1280160" y="731520"/>
                </a:cubicBezTo>
                <a:cubicBezTo>
                  <a:pt x="1280160" y="754695"/>
                  <a:pt x="1280654" y="780227"/>
                  <a:pt x="1268730" y="800100"/>
                </a:cubicBezTo>
                <a:cubicBezTo>
                  <a:pt x="1239144" y="849409"/>
                  <a:pt x="1201471" y="847842"/>
                  <a:pt x="1154430" y="857250"/>
                </a:cubicBezTo>
                <a:cubicBezTo>
                  <a:pt x="1127760" y="853440"/>
                  <a:pt x="1097970" y="858904"/>
                  <a:pt x="1074420" y="845820"/>
                </a:cubicBezTo>
                <a:cubicBezTo>
                  <a:pt x="1028965" y="820567"/>
                  <a:pt x="1062160" y="694098"/>
                  <a:pt x="1062990" y="685800"/>
                </a:cubicBezTo>
                <a:cubicBezTo>
                  <a:pt x="1164155" y="697041"/>
                  <a:pt x="1163704" y="675305"/>
                  <a:pt x="1223010" y="754380"/>
                </a:cubicBezTo>
                <a:cubicBezTo>
                  <a:pt x="1230239" y="764019"/>
                  <a:pt x="1230630" y="777240"/>
                  <a:pt x="1234440" y="788670"/>
                </a:cubicBezTo>
                <a:cubicBezTo>
                  <a:pt x="1223010" y="815340"/>
                  <a:pt x="1218524" y="846223"/>
                  <a:pt x="1200150" y="868680"/>
                </a:cubicBezTo>
                <a:cubicBezTo>
                  <a:pt x="1165157" y="911449"/>
                  <a:pt x="1131547" y="914406"/>
                  <a:pt x="1085850" y="925830"/>
                </a:cubicBezTo>
                <a:cubicBezTo>
                  <a:pt x="1059180" y="918210"/>
                  <a:pt x="1026714" y="921235"/>
                  <a:pt x="1005840" y="902970"/>
                </a:cubicBezTo>
                <a:cubicBezTo>
                  <a:pt x="991219" y="890177"/>
                  <a:pt x="998624" y="864785"/>
                  <a:pt x="994410" y="845820"/>
                </a:cubicBezTo>
                <a:cubicBezTo>
                  <a:pt x="991002" y="830485"/>
                  <a:pt x="986790" y="815340"/>
                  <a:pt x="982980" y="800100"/>
                </a:cubicBezTo>
                <a:cubicBezTo>
                  <a:pt x="986790" y="746760"/>
                  <a:pt x="985117" y="692742"/>
                  <a:pt x="994410" y="640080"/>
                </a:cubicBezTo>
                <a:cubicBezTo>
                  <a:pt x="996797" y="626552"/>
                  <a:pt x="1026984" y="615504"/>
                  <a:pt x="1017270" y="605790"/>
                </a:cubicBezTo>
                <a:cubicBezTo>
                  <a:pt x="1007556" y="596076"/>
                  <a:pt x="995267" y="622507"/>
                  <a:pt x="982980" y="628650"/>
                </a:cubicBezTo>
                <a:cubicBezTo>
                  <a:pt x="966876" y="636702"/>
                  <a:pt x="914622" y="656345"/>
                  <a:pt x="891540" y="662940"/>
                </a:cubicBezTo>
                <a:cubicBezTo>
                  <a:pt x="876435" y="667256"/>
                  <a:pt x="861060" y="670560"/>
                  <a:pt x="845820" y="674370"/>
                </a:cubicBezTo>
                <a:cubicBezTo>
                  <a:pt x="868895" y="643603"/>
                  <a:pt x="893958" y="605696"/>
                  <a:pt x="925830" y="582930"/>
                </a:cubicBezTo>
                <a:cubicBezTo>
                  <a:pt x="935634" y="575927"/>
                  <a:pt x="949344" y="576888"/>
                  <a:pt x="960120" y="571500"/>
                </a:cubicBezTo>
                <a:cubicBezTo>
                  <a:pt x="1039055" y="532033"/>
                  <a:pt x="944977" y="560998"/>
                  <a:pt x="1040130" y="537210"/>
                </a:cubicBezTo>
                <a:cubicBezTo>
                  <a:pt x="1018893" y="600920"/>
                  <a:pt x="1034054" y="575041"/>
                  <a:pt x="948690" y="640080"/>
                </a:cubicBezTo>
                <a:cubicBezTo>
                  <a:pt x="896550" y="679806"/>
                  <a:pt x="847299" y="725065"/>
                  <a:pt x="788670" y="754380"/>
                </a:cubicBezTo>
                <a:cubicBezTo>
                  <a:pt x="765810" y="765810"/>
                  <a:pt x="741028" y="774013"/>
                  <a:pt x="720090" y="788670"/>
                </a:cubicBezTo>
                <a:cubicBezTo>
                  <a:pt x="621473" y="857702"/>
                  <a:pt x="719624" y="819305"/>
                  <a:pt x="640080" y="845820"/>
                </a:cubicBezTo>
                <a:cubicBezTo>
                  <a:pt x="647700" y="807720"/>
                  <a:pt x="648992" y="767785"/>
                  <a:pt x="662940" y="731520"/>
                </a:cubicBezTo>
                <a:cubicBezTo>
                  <a:pt x="668743" y="716433"/>
                  <a:pt x="686710" y="709503"/>
                  <a:pt x="697230" y="697230"/>
                </a:cubicBezTo>
                <a:cubicBezTo>
                  <a:pt x="709628" y="682766"/>
                  <a:pt x="720447" y="667012"/>
                  <a:pt x="731520" y="651510"/>
                </a:cubicBezTo>
                <a:cubicBezTo>
                  <a:pt x="816656" y="532320"/>
                  <a:pt x="681938" y="711009"/>
                  <a:pt x="788670" y="582930"/>
                </a:cubicBezTo>
                <a:cubicBezTo>
                  <a:pt x="797464" y="572377"/>
                  <a:pt x="824562" y="544296"/>
                  <a:pt x="811530" y="548640"/>
                </a:cubicBezTo>
                <a:cubicBezTo>
                  <a:pt x="777431" y="560006"/>
                  <a:pt x="751196" y="587781"/>
                  <a:pt x="720090" y="605790"/>
                </a:cubicBezTo>
                <a:cubicBezTo>
                  <a:pt x="678775" y="629709"/>
                  <a:pt x="634843" y="649068"/>
                  <a:pt x="594360" y="674370"/>
                </a:cubicBezTo>
                <a:cubicBezTo>
                  <a:pt x="573672" y="687300"/>
                  <a:pt x="556940" y="705741"/>
                  <a:pt x="537210" y="720090"/>
                </a:cubicBezTo>
                <a:cubicBezTo>
                  <a:pt x="514991" y="736250"/>
                  <a:pt x="490317" y="748942"/>
                  <a:pt x="468630" y="765810"/>
                </a:cubicBezTo>
                <a:cubicBezTo>
                  <a:pt x="445753" y="783603"/>
                  <a:pt x="424068" y="822960"/>
                  <a:pt x="388620" y="822960"/>
                </a:cubicBezTo>
                <a:cubicBezTo>
                  <a:pt x="374883" y="822960"/>
                  <a:pt x="410284" y="805511"/>
                  <a:pt x="422910" y="800100"/>
                </a:cubicBezTo>
                <a:cubicBezTo>
                  <a:pt x="437349" y="793912"/>
                  <a:pt x="453525" y="792986"/>
                  <a:pt x="468630" y="788670"/>
                </a:cubicBezTo>
                <a:cubicBezTo>
                  <a:pt x="480215" y="785360"/>
                  <a:pt x="491490" y="781050"/>
                  <a:pt x="502920" y="777240"/>
                </a:cubicBezTo>
                <a:cubicBezTo>
                  <a:pt x="499110" y="811530"/>
                  <a:pt x="500968" y="846936"/>
                  <a:pt x="491490" y="880110"/>
                </a:cubicBezTo>
                <a:cubicBezTo>
                  <a:pt x="485387" y="901471"/>
                  <a:pt x="469127" y="918517"/>
                  <a:pt x="457200" y="937260"/>
                </a:cubicBezTo>
                <a:cubicBezTo>
                  <a:pt x="415671" y="1002520"/>
                  <a:pt x="417196" y="1009649"/>
                  <a:pt x="354330" y="1051560"/>
                </a:cubicBezTo>
                <a:cubicBezTo>
                  <a:pt x="340153" y="1061011"/>
                  <a:pt x="323850" y="1066800"/>
                  <a:pt x="308610" y="1074420"/>
                </a:cubicBezTo>
                <a:cubicBezTo>
                  <a:pt x="293370" y="1070610"/>
                  <a:pt x="276360" y="1054908"/>
                  <a:pt x="262890" y="1062990"/>
                </a:cubicBezTo>
                <a:cubicBezTo>
                  <a:pt x="229301" y="1083143"/>
                  <a:pt x="271518" y="1168883"/>
                  <a:pt x="274320" y="1177290"/>
                </a:cubicBezTo>
                <a:cubicBezTo>
                  <a:pt x="270510" y="1226820"/>
                  <a:pt x="286678" y="1282269"/>
                  <a:pt x="262890" y="1325880"/>
                </a:cubicBezTo>
                <a:cubicBezTo>
                  <a:pt x="253065" y="1343892"/>
                  <a:pt x="218050" y="1319434"/>
                  <a:pt x="205740" y="1303020"/>
                </a:cubicBezTo>
                <a:cubicBezTo>
                  <a:pt x="191835" y="1284480"/>
                  <a:pt x="198120" y="1257300"/>
                  <a:pt x="194310" y="1234440"/>
                </a:cubicBezTo>
                <a:cubicBezTo>
                  <a:pt x="198120" y="1173480"/>
                  <a:pt x="190926" y="1110815"/>
                  <a:pt x="205740" y="1051560"/>
                </a:cubicBezTo>
                <a:cubicBezTo>
                  <a:pt x="209873" y="1035030"/>
                  <a:pt x="221888" y="1081619"/>
                  <a:pt x="228600" y="1097280"/>
                </a:cubicBezTo>
                <a:cubicBezTo>
                  <a:pt x="233346" y="1108354"/>
                  <a:pt x="236220" y="1120140"/>
                  <a:pt x="240030" y="1131570"/>
                </a:cubicBezTo>
                <a:cubicBezTo>
                  <a:pt x="239776" y="1134612"/>
                  <a:pt x="268926" y="1292596"/>
                  <a:pt x="194310" y="1280160"/>
                </a:cubicBezTo>
                <a:cubicBezTo>
                  <a:pt x="180760" y="1277902"/>
                  <a:pt x="171450" y="1264920"/>
                  <a:pt x="160020" y="1257300"/>
                </a:cubicBezTo>
                <a:cubicBezTo>
                  <a:pt x="156210" y="1245870"/>
                  <a:pt x="157109" y="1231529"/>
                  <a:pt x="148590" y="1223010"/>
                </a:cubicBezTo>
                <a:cubicBezTo>
                  <a:pt x="140071" y="1214491"/>
                  <a:pt x="125076" y="1216968"/>
                  <a:pt x="114300" y="1211580"/>
                </a:cubicBezTo>
                <a:cubicBezTo>
                  <a:pt x="102013" y="1205437"/>
                  <a:pt x="91440" y="1196340"/>
                  <a:pt x="80010" y="1188720"/>
                </a:cubicBezTo>
                <a:cubicBezTo>
                  <a:pt x="72390" y="1165860"/>
                  <a:pt x="61111" y="1143909"/>
                  <a:pt x="57150" y="1120140"/>
                </a:cubicBezTo>
                <a:cubicBezTo>
                  <a:pt x="53340" y="1097280"/>
                  <a:pt x="57218" y="1071682"/>
                  <a:pt x="45720" y="1051560"/>
                </a:cubicBezTo>
                <a:cubicBezTo>
                  <a:pt x="39742" y="1041099"/>
                  <a:pt x="22860" y="1043940"/>
                  <a:pt x="11430" y="1040130"/>
                </a:cubicBezTo>
                <a:cubicBezTo>
                  <a:pt x="7620" y="1028700"/>
                  <a:pt x="0" y="1017888"/>
                  <a:pt x="0" y="1005840"/>
                </a:cubicBezTo>
                <a:cubicBezTo>
                  <a:pt x="0" y="966439"/>
                  <a:pt x="10641" y="942779"/>
                  <a:pt x="34290" y="914400"/>
                </a:cubicBezTo>
                <a:cubicBezTo>
                  <a:pt x="44638" y="901982"/>
                  <a:pt x="58656" y="892869"/>
                  <a:pt x="68580" y="880110"/>
                </a:cubicBezTo>
                <a:cubicBezTo>
                  <a:pt x="85448" y="858423"/>
                  <a:pt x="100957" y="835547"/>
                  <a:pt x="114300" y="811530"/>
                </a:cubicBezTo>
                <a:cubicBezTo>
                  <a:pt x="120151" y="800998"/>
                  <a:pt x="120342" y="788016"/>
                  <a:pt x="125730" y="777240"/>
                </a:cubicBezTo>
                <a:cubicBezTo>
                  <a:pt x="131873" y="764953"/>
                  <a:pt x="158304" y="752664"/>
                  <a:pt x="148590" y="742950"/>
                </a:cubicBezTo>
                <a:cubicBezTo>
                  <a:pt x="145002" y="739362"/>
                  <a:pt x="76494" y="763172"/>
                  <a:pt x="68580" y="765810"/>
                </a:cubicBezTo>
                <a:cubicBezTo>
                  <a:pt x="93099" y="692254"/>
                  <a:pt x="60788" y="772146"/>
                  <a:pt x="114300" y="697230"/>
                </a:cubicBezTo>
                <a:cubicBezTo>
                  <a:pt x="124204" y="683365"/>
                  <a:pt x="128706" y="666304"/>
                  <a:pt x="137160" y="651510"/>
                </a:cubicBezTo>
                <a:cubicBezTo>
                  <a:pt x="143976" y="639583"/>
                  <a:pt x="152035" y="628398"/>
                  <a:pt x="160020" y="617220"/>
                </a:cubicBezTo>
                <a:cubicBezTo>
                  <a:pt x="171093" y="601718"/>
                  <a:pt x="183237" y="587002"/>
                  <a:pt x="194310" y="571500"/>
                </a:cubicBezTo>
                <a:cubicBezTo>
                  <a:pt x="202295" y="560322"/>
                  <a:pt x="226884" y="527496"/>
                  <a:pt x="217170" y="537210"/>
                </a:cubicBezTo>
                <a:cubicBezTo>
                  <a:pt x="203700" y="550680"/>
                  <a:pt x="193953" y="567428"/>
                  <a:pt x="182880" y="582930"/>
                </a:cubicBezTo>
                <a:cubicBezTo>
                  <a:pt x="174895" y="594108"/>
                  <a:pt x="150306" y="626934"/>
                  <a:pt x="160020" y="617220"/>
                </a:cubicBezTo>
                <a:cubicBezTo>
                  <a:pt x="173490" y="603750"/>
                  <a:pt x="184214" y="587654"/>
                  <a:pt x="194310" y="571500"/>
                </a:cubicBezTo>
                <a:cubicBezTo>
                  <a:pt x="203341" y="557051"/>
                  <a:pt x="205122" y="537828"/>
                  <a:pt x="217170" y="525780"/>
                </a:cubicBezTo>
                <a:cubicBezTo>
                  <a:pt x="229218" y="513732"/>
                  <a:pt x="247650" y="510540"/>
                  <a:pt x="262890" y="502920"/>
                </a:cubicBezTo>
                <a:cubicBezTo>
                  <a:pt x="274320" y="487680"/>
                  <a:pt x="286107" y="472702"/>
                  <a:pt x="297180" y="457200"/>
                </a:cubicBezTo>
                <a:cubicBezTo>
                  <a:pt x="305165" y="446022"/>
                  <a:pt x="329754" y="413196"/>
                  <a:pt x="320040" y="422910"/>
                </a:cubicBezTo>
                <a:cubicBezTo>
                  <a:pt x="264623" y="478327"/>
                  <a:pt x="274472" y="491262"/>
                  <a:pt x="228600" y="560070"/>
                </a:cubicBezTo>
                <a:cubicBezTo>
                  <a:pt x="215068" y="580369"/>
                  <a:pt x="197307" y="597547"/>
                  <a:pt x="182880" y="617220"/>
                </a:cubicBezTo>
                <a:cubicBezTo>
                  <a:pt x="155377" y="654723"/>
                  <a:pt x="56830" y="738097"/>
                  <a:pt x="102870" y="731520"/>
                </a:cubicBezTo>
                <a:lnTo>
                  <a:pt x="262890" y="708660"/>
                </a:lnTo>
                <a:cubicBezTo>
                  <a:pt x="384625" y="611272"/>
                  <a:pt x="269414" y="700734"/>
                  <a:pt x="354330" y="640080"/>
                </a:cubicBezTo>
                <a:cubicBezTo>
                  <a:pt x="369832" y="629007"/>
                  <a:pt x="383510" y="615241"/>
                  <a:pt x="400050" y="605790"/>
                </a:cubicBezTo>
                <a:cubicBezTo>
                  <a:pt x="410511" y="599812"/>
                  <a:pt x="423564" y="599748"/>
                  <a:pt x="434340" y="594360"/>
                </a:cubicBezTo>
                <a:cubicBezTo>
                  <a:pt x="446627" y="588217"/>
                  <a:pt x="457200" y="579120"/>
                  <a:pt x="468630" y="571500"/>
                </a:cubicBezTo>
                <a:cubicBezTo>
                  <a:pt x="425018" y="658724"/>
                  <a:pt x="470505" y="575733"/>
                  <a:pt x="400050" y="674370"/>
                </a:cubicBezTo>
                <a:cubicBezTo>
                  <a:pt x="303117" y="810076"/>
                  <a:pt x="368215" y="740495"/>
                  <a:pt x="297180" y="811530"/>
                </a:cubicBezTo>
                <a:cubicBezTo>
                  <a:pt x="316230" y="815340"/>
                  <a:pt x="335022" y="825105"/>
                  <a:pt x="354330" y="822960"/>
                </a:cubicBezTo>
                <a:cubicBezTo>
                  <a:pt x="371732" y="821026"/>
                  <a:pt x="418609" y="787727"/>
                  <a:pt x="434340" y="777240"/>
                </a:cubicBezTo>
                <a:cubicBezTo>
                  <a:pt x="381000" y="853440"/>
                  <a:pt x="320468" y="925081"/>
                  <a:pt x="274320" y="1005840"/>
                </a:cubicBezTo>
                <a:cubicBezTo>
                  <a:pt x="259080" y="1032510"/>
                  <a:pt x="247789" y="1061864"/>
                  <a:pt x="228600" y="1085850"/>
                </a:cubicBezTo>
                <a:cubicBezTo>
                  <a:pt x="216700" y="1100726"/>
                  <a:pt x="198120" y="1108710"/>
                  <a:pt x="182880" y="1120140"/>
                </a:cubicBezTo>
                <a:cubicBezTo>
                  <a:pt x="156210" y="1200150"/>
                  <a:pt x="137160" y="1181100"/>
                  <a:pt x="194310" y="1200150"/>
                </a:cubicBezTo>
                <a:cubicBezTo>
                  <a:pt x="228600" y="1192530"/>
                  <a:pt x="263240" y="1186341"/>
                  <a:pt x="297180" y="1177290"/>
                </a:cubicBezTo>
                <a:cubicBezTo>
                  <a:pt x="336434" y="1166822"/>
                  <a:pt x="376374" y="1152634"/>
                  <a:pt x="411480" y="1131570"/>
                </a:cubicBezTo>
                <a:cubicBezTo>
                  <a:pt x="435039" y="1117435"/>
                  <a:pt x="480060" y="1085850"/>
                  <a:pt x="480060" y="1085850"/>
                </a:cubicBezTo>
                <a:cubicBezTo>
                  <a:pt x="487680" y="1158240"/>
                  <a:pt x="502920" y="1230230"/>
                  <a:pt x="502920" y="1303020"/>
                </a:cubicBezTo>
                <a:cubicBezTo>
                  <a:pt x="502920" y="1341875"/>
                  <a:pt x="510132" y="1441924"/>
                  <a:pt x="480060" y="1417320"/>
                </a:cubicBezTo>
                <a:cubicBezTo>
                  <a:pt x="434667" y="1380180"/>
                  <a:pt x="361936" y="1152761"/>
                  <a:pt x="331470" y="1074420"/>
                </a:cubicBezTo>
                <a:cubicBezTo>
                  <a:pt x="320953" y="1047377"/>
                  <a:pt x="307956" y="1021351"/>
                  <a:pt x="297180" y="994410"/>
                </a:cubicBezTo>
                <a:cubicBezTo>
                  <a:pt x="292705" y="983223"/>
                  <a:pt x="291138" y="970896"/>
                  <a:pt x="285750" y="960120"/>
                </a:cubicBezTo>
                <a:cubicBezTo>
                  <a:pt x="279607" y="947833"/>
                  <a:pt x="269033" y="938117"/>
                  <a:pt x="262890" y="925830"/>
                </a:cubicBezTo>
                <a:cubicBezTo>
                  <a:pt x="257502" y="915054"/>
                  <a:pt x="246072" y="880764"/>
                  <a:pt x="251460" y="891540"/>
                </a:cubicBezTo>
                <a:cubicBezTo>
                  <a:pt x="392802" y="1174223"/>
                  <a:pt x="162861" y="759351"/>
                  <a:pt x="388620" y="1154430"/>
                </a:cubicBezTo>
                <a:cubicBezTo>
                  <a:pt x="442360" y="1248475"/>
                  <a:pt x="412620" y="1212720"/>
                  <a:pt x="468630" y="1268730"/>
                </a:cubicBezTo>
                <a:cubicBezTo>
                  <a:pt x="476250" y="1287780"/>
                  <a:pt x="481526" y="1307944"/>
                  <a:pt x="491490" y="1325880"/>
                </a:cubicBezTo>
                <a:cubicBezTo>
                  <a:pt x="549155" y="1429677"/>
                  <a:pt x="509544" y="1322892"/>
                  <a:pt x="537210" y="1405890"/>
                </a:cubicBezTo>
                <a:cubicBezTo>
                  <a:pt x="525780" y="1413510"/>
                  <a:pt x="516657" y="1428750"/>
                  <a:pt x="502920" y="1428750"/>
                </a:cubicBezTo>
                <a:cubicBezTo>
                  <a:pt x="489183" y="1428750"/>
                  <a:pt x="474773" y="1393603"/>
                  <a:pt x="468630" y="1405890"/>
                </a:cubicBezTo>
                <a:cubicBezTo>
                  <a:pt x="452851" y="1437449"/>
                  <a:pt x="513418" y="1463482"/>
                  <a:pt x="525780" y="1474470"/>
                </a:cubicBezTo>
                <a:cubicBezTo>
                  <a:pt x="549943" y="1495948"/>
                  <a:pt x="594360" y="1543050"/>
                  <a:pt x="594360" y="1543050"/>
                </a:cubicBezTo>
                <a:cubicBezTo>
                  <a:pt x="579120" y="1546860"/>
                  <a:pt x="564191" y="1556702"/>
                  <a:pt x="548640" y="1554480"/>
                </a:cubicBezTo>
                <a:cubicBezTo>
                  <a:pt x="535041" y="1552537"/>
                  <a:pt x="526637" y="1537763"/>
                  <a:pt x="514350" y="1531620"/>
                </a:cubicBezTo>
                <a:cubicBezTo>
                  <a:pt x="438859" y="1493874"/>
                  <a:pt x="522203" y="1551925"/>
                  <a:pt x="445770" y="1497330"/>
                </a:cubicBezTo>
                <a:cubicBezTo>
                  <a:pt x="430268" y="1486257"/>
                  <a:pt x="413520" y="1476510"/>
                  <a:pt x="400050" y="1463040"/>
                </a:cubicBezTo>
                <a:cubicBezTo>
                  <a:pt x="390336" y="1453326"/>
                  <a:pt x="367476" y="1419036"/>
                  <a:pt x="377190" y="1428750"/>
                </a:cubicBezTo>
                <a:cubicBezTo>
                  <a:pt x="398231" y="1449791"/>
                  <a:pt x="415751" y="1474094"/>
                  <a:pt x="434340" y="1497330"/>
                </a:cubicBezTo>
                <a:cubicBezTo>
                  <a:pt x="446240" y="1512206"/>
                  <a:pt x="455160" y="1529580"/>
                  <a:pt x="468630" y="1543050"/>
                </a:cubicBezTo>
                <a:cubicBezTo>
                  <a:pt x="491457" y="1565877"/>
                  <a:pt x="558293" y="1588059"/>
                  <a:pt x="445770" y="1543050"/>
                </a:cubicBezTo>
                <a:cubicBezTo>
                  <a:pt x="434340" y="1531620"/>
                  <a:pt x="421828" y="1521178"/>
                  <a:pt x="411480" y="1508760"/>
                </a:cubicBezTo>
                <a:cubicBezTo>
                  <a:pt x="402686" y="1498207"/>
                  <a:pt x="382477" y="1462183"/>
                  <a:pt x="388620" y="1474470"/>
                </a:cubicBezTo>
                <a:cubicBezTo>
                  <a:pt x="406163" y="1509555"/>
                  <a:pt x="426005" y="1543457"/>
                  <a:pt x="445770" y="1577340"/>
                </a:cubicBezTo>
                <a:cubicBezTo>
                  <a:pt x="474428" y="1626468"/>
                  <a:pt x="489723" y="1620067"/>
                  <a:pt x="411480" y="1588770"/>
                </a:cubicBezTo>
                <a:cubicBezTo>
                  <a:pt x="400050" y="1577340"/>
                  <a:pt x="377190" y="1538316"/>
                  <a:pt x="377190" y="1554480"/>
                </a:cubicBezTo>
                <a:cubicBezTo>
                  <a:pt x="377190" y="1573530"/>
                  <a:pt x="400407" y="1584698"/>
                  <a:pt x="411480" y="1600200"/>
                </a:cubicBezTo>
                <a:cubicBezTo>
                  <a:pt x="419465" y="1611378"/>
                  <a:pt x="424626" y="1624776"/>
                  <a:pt x="434340" y="1634490"/>
                </a:cubicBezTo>
                <a:cubicBezTo>
                  <a:pt x="467092" y="1667242"/>
                  <a:pt x="505127" y="1664670"/>
                  <a:pt x="548640" y="1680210"/>
                </a:cubicBezTo>
                <a:cubicBezTo>
                  <a:pt x="706055" y="1736430"/>
                  <a:pt x="566411" y="1698940"/>
                  <a:pt x="674370" y="1725930"/>
                </a:cubicBezTo>
                <a:cubicBezTo>
                  <a:pt x="685800" y="1733550"/>
                  <a:pt x="696107" y="1743211"/>
                  <a:pt x="708660" y="1748790"/>
                </a:cubicBezTo>
                <a:cubicBezTo>
                  <a:pt x="768116" y="1775215"/>
                  <a:pt x="839871" y="1780597"/>
                  <a:pt x="697230" y="1760220"/>
                </a:cubicBezTo>
                <a:cubicBezTo>
                  <a:pt x="685800" y="1756410"/>
                  <a:pt x="654421" y="1757309"/>
                  <a:pt x="662940" y="1748790"/>
                </a:cubicBezTo>
                <a:cubicBezTo>
                  <a:pt x="676677" y="1735053"/>
                  <a:pt x="700743" y="1735601"/>
                  <a:pt x="720090" y="1737360"/>
                </a:cubicBezTo>
                <a:cubicBezTo>
                  <a:pt x="744088" y="1739542"/>
                  <a:pt x="765590" y="1753296"/>
                  <a:pt x="788670" y="1760220"/>
                </a:cubicBezTo>
                <a:cubicBezTo>
                  <a:pt x="803717" y="1764734"/>
                  <a:pt x="819150" y="1767840"/>
                  <a:pt x="834390" y="1771650"/>
                </a:cubicBezTo>
                <a:cubicBezTo>
                  <a:pt x="845820" y="1779270"/>
                  <a:pt x="858966" y="1804224"/>
                  <a:pt x="868680" y="1794510"/>
                </a:cubicBezTo>
                <a:cubicBezTo>
                  <a:pt x="878394" y="1784796"/>
                  <a:pt x="856250" y="1769160"/>
                  <a:pt x="845820" y="1760220"/>
                </a:cubicBezTo>
                <a:cubicBezTo>
                  <a:pt x="828952" y="1745762"/>
                  <a:pt x="807509" y="1737704"/>
                  <a:pt x="788670" y="1725930"/>
                </a:cubicBezTo>
                <a:cubicBezTo>
                  <a:pt x="777021" y="1718649"/>
                  <a:pt x="764933" y="1711864"/>
                  <a:pt x="754380" y="1703070"/>
                </a:cubicBezTo>
                <a:cubicBezTo>
                  <a:pt x="741962" y="1692722"/>
                  <a:pt x="704067" y="1670916"/>
                  <a:pt x="720090" y="1668780"/>
                </a:cubicBezTo>
                <a:cubicBezTo>
                  <a:pt x="788173" y="1659702"/>
                  <a:pt x="857250" y="1676400"/>
                  <a:pt x="925830" y="1680210"/>
                </a:cubicBezTo>
                <a:cubicBezTo>
                  <a:pt x="902970" y="1676400"/>
                  <a:pt x="870720" y="1687639"/>
                  <a:pt x="857250" y="1668780"/>
                </a:cubicBezTo>
                <a:cubicBezTo>
                  <a:pt x="843780" y="1649921"/>
                  <a:pt x="887963" y="1587345"/>
                  <a:pt x="868680" y="1600200"/>
                </a:cubicBezTo>
                <a:cubicBezTo>
                  <a:pt x="857250" y="1607820"/>
                  <a:pt x="845380" y="1614818"/>
                  <a:pt x="834390" y="1623060"/>
                </a:cubicBezTo>
                <a:cubicBezTo>
                  <a:pt x="819150" y="1634490"/>
                  <a:pt x="805210" y="1647899"/>
                  <a:pt x="788670" y="1657350"/>
                </a:cubicBezTo>
                <a:cubicBezTo>
                  <a:pt x="778209" y="1663328"/>
                  <a:pt x="765810" y="1664970"/>
                  <a:pt x="754380" y="1668780"/>
                </a:cubicBezTo>
                <a:cubicBezTo>
                  <a:pt x="769620" y="1653540"/>
                  <a:pt x="782858" y="1635992"/>
                  <a:pt x="800100" y="1623060"/>
                </a:cubicBezTo>
                <a:cubicBezTo>
                  <a:pt x="813731" y="1612837"/>
                  <a:pt x="830925" y="1608475"/>
                  <a:pt x="845820" y="1600200"/>
                </a:cubicBezTo>
                <a:cubicBezTo>
                  <a:pt x="865240" y="1589411"/>
                  <a:pt x="884227" y="1577837"/>
                  <a:pt x="902970" y="1565910"/>
                </a:cubicBezTo>
                <a:cubicBezTo>
                  <a:pt x="926149" y="1551160"/>
                  <a:pt x="971550" y="1520190"/>
                  <a:pt x="971550" y="1520190"/>
                </a:cubicBezTo>
                <a:cubicBezTo>
                  <a:pt x="982980" y="1524000"/>
                  <a:pt x="999862" y="1521159"/>
                  <a:pt x="1005840" y="1531620"/>
                </a:cubicBezTo>
                <a:cubicBezTo>
                  <a:pt x="1017338" y="1551742"/>
                  <a:pt x="998411" y="1586730"/>
                  <a:pt x="1017270" y="1600200"/>
                </a:cubicBezTo>
                <a:cubicBezTo>
                  <a:pt x="1030071" y="1609344"/>
                  <a:pt x="1099040" y="1584373"/>
                  <a:pt x="1120140" y="1577340"/>
                </a:cubicBezTo>
                <a:cubicBezTo>
                  <a:pt x="1116330" y="1588770"/>
                  <a:pt x="1116236" y="1602222"/>
                  <a:pt x="1108710" y="1611630"/>
                </a:cubicBezTo>
                <a:cubicBezTo>
                  <a:pt x="1079280" y="1648417"/>
                  <a:pt x="1020033" y="1639745"/>
                  <a:pt x="982980" y="1645920"/>
                </a:cubicBezTo>
                <a:cubicBezTo>
                  <a:pt x="967485" y="1648503"/>
                  <a:pt x="952500" y="1653540"/>
                  <a:pt x="937260" y="1657350"/>
                </a:cubicBezTo>
                <a:cubicBezTo>
                  <a:pt x="929640" y="1645920"/>
                  <a:pt x="914400" y="1636797"/>
                  <a:pt x="914400" y="1623060"/>
                </a:cubicBezTo>
                <a:cubicBezTo>
                  <a:pt x="914400" y="1588593"/>
                  <a:pt x="950139" y="1584477"/>
                  <a:pt x="971550" y="1577340"/>
                </a:cubicBezTo>
                <a:cubicBezTo>
                  <a:pt x="1005791" y="1645823"/>
                  <a:pt x="1011422" y="1633693"/>
                  <a:pt x="971550" y="1737360"/>
                </a:cubicBezTo>
                <a:cubicBezTo>
                  <a:pt x="965747" y="1752447"/>
                  <a:pt x="950710" y="1762684"/>
                  <a:pt x="937260" y="1771650"/>
                </a:cubicBezTo>
                <a:cubicBezTo>
                  <a:pt x="927235" y="1778333"/>
                  <a:pt x="902970" y="1795128"/>
                  <a:pt x="902970" y="1783080"/>
                </a:cubicBezTo>
                <a:cubicBezTo>
                  <a:pt x="902970" y="1769343"/>
                  <a:pt x="925830" y="1767840"/>
                  <a:pt x="937260" y="1760220"/>
                </a:cubicBezTo>
                <a:cubicBezTo>
                  <a:pt x="954893" y="1764628"/>
                  <a:pt x="1025619" y="1783080"/>
                  <a:pt x="1040130" y="1783080"/>
                </a:cubicBezTo>
                <a:cubicBezTo>
                  <a:pt x="1055839" y="1783080"/>
                  <a:pt x="1070610" y="1775460"/>
                  <a:pt x="1085850" y="1771650"/>
                </a:cubicBezTo>
                <a:cubicBezTo>
                  <a:pt x="1097280" y="1764030"/>
                  <a:pt x="1106509" y="1750494"/>
                  <a:pt x="1120140" y="1748790"/>
                </a:cubicBezTo>
                <a:cubicBezTo>
                  <a:pt x="1139417" y="1746380"/>
                  <a:pt x="1157863" y="1760220"/>
                  <a:pt x="1177290" y="1760220"/>
                </a:cubicBezTo>
                <a:cubicBezTo>
                  <a:pt x="1189338" y="1760220"/>
                  <a:pt x="1200150" y="1752600"/>
                  <a:pt x="1211580" y="1748790"/>
                </a:cubicBezTo>
                <a:cubicBezTo>
                  <a:pt x="1223225" y="1713854"/>
                  <a:pt x="1243282" y="1670721"/>
                  <a:pt x="1211580" y="1634490"/>
                </a:cubicBezTo>
                <a:cubicBezTo>
                  <a:pt x="1196319" y="1617049"/>
                  <a:pt x="1165860" y="1626870"/>
                  <a:pt x="1143000" y="1623060"/>
                </a:cubicBezTo>
                <a:cubicBezTo>
                  <a:pt x="1158240" y="1619250"/>
                  <a:pt x="1173615" y="1615946"/>
                  <a:pt x="1188720" y="1611630"/>
                </a:cubicBezTo>
                <a:cubicBezTo>
                  <a:pt x="1200305" y="1608320"/>
                  <a:pt x="1211126" y="1602181"/>
                  <a:pt x="1223010" y="1600200"/>
                </a:cubicBezTo>
                <a:cubicBezTo>
                  <a:pt x="1257042" y="1594528"/>
                  <a:pt x="1291590" y="1592580"/>
                  <a:pt x="1325880" y="1588770"/>
                </a:cubicBezTo>
                <a:lnTo>
                  <a:pt x="1303020" y="1543050"/>
                </a:lnTo>
                <a:cubicBezTo>
                  <a:pt x="1263643" y="1477422"/>
                  <a:pt x="1223710" y="1408813"/>
                  <a:pt x="1177290" y="1348740"/>
                </a:cubicBezTo>
                <a:cubicBezTo>
                  <a:pt x="1145948" y="1308180"/>
                  <a:pt x="1107778" y="1273358"/>
                  <a:pt x="1074420" y="1234440"/>
                </a:cubicBezTo>
                <a:cubicBezTo>
                  <a:pt x="1039179" y="1193326"/>
                  <a:pt x="1006791" y="1149824"/>
                  <a:pt x="971550" y="1108710"/>
                </a:cubicBezTo>
                <a:cubicBezTo>
                  <a:pt x="961030" y="1096437"/>
                  <a:pt x="946655" y="1087574"/>
                  <a:pt x="937260" y="1074420"/>
                </a:cubicBezTo>
                <a:cubicBezTo>
                  <a:pt x="862038" y="969109"/>
                  <a:pt x="969266" y="1083566"/>
                  <a:pt x="880110" y="994410"/>
                </a:cubicBezTo>
                <a:cubicBezTo>
                  <a:pt x="876300" y="982980"/>
                  <a:pt x="860161" y="968639"/>
                  <a:pt x="868680" y="960120"/>
                </a:cubicBezTo>
                <a:cubicBezTo>
                  <a:pt x="877199" y="951601"/>
                  <a:pt x="893822" y="963709"/>
                  <a:pt x="902970" y="971550"/>
                </a:cubicBezTo>
                <a:cubicBezTo>
                  <a:pt x="921493" y="987427"/>
                  <a:pt x="933450" y="1009650"/>
                  <a:pt x="948690" y="1028700"/>
                </a:cubicBezTo>
                <a:cubicBezTo>
                  <a:pt x="953098" y="1046333"/>
                  <a:pt x="971550" y="1117059"/>
                  <a:pt x="971550" y="1131570"/>
                </a:cubicBezTo>
                <a:cubicBezTo>
                  <a:pt x="971550" y="1181246"/>
                  <a:pt x="972168" y="1231967"/>
                  <a:pt x="960120" y="1280160"/>
                </a:cubicBezTo>
                <a:cubicBezTo>
                  <a:pt x="955720" y="1297761"/>
                  <a:pt x="905623" y="1327921"/>
                  <a:pt x="891540" y="1337310"/>
                </a:cubicBezTo>
                <a:cubicBezTo>
                  <a:pt x="877636" y="1358166"/>
                  <a:pt x="867996" y="1387831"/>
                  <a:pt x="834390" y="1383030"/>
                </a:cubicBezTo>
                <a:cubicBezTo>
                  <a:pt x="817522" y="1380620"/>
                  <a:pt x="803910" y="1367790"/>
                  <a:pt x="788670" y="1360170"/>
                </a:cubicBezTo>
                <a:cubicBezTo>
                  <a:pt x="792480" y="1306830"/>
                  <a:pt x="786321" y="1251820"/>
                  <a:pt x="800100" y="1200150"/>
                </a:cubicBezTo>
                <a:cubicBezTo>
                  <a:pt x="803204" y="1188509"/>
                  <a:pt x="825871" y="1180201"/>
                  <a:pt x="834390" y="1188720"/>
                </a:cubicBezTo>
                <a:cubicBezTo>
                  <a:pt x="848127" y="1202457"/>
                  <a:pt x="842010" y="1226820"/>
                  <a:pt x="845820" y="1245870"/>
                </a:cubicBezTo>
                <a:cubicBezTo>
                  <a:pt x="842010" y="1276350"/>
                  <a:pt x="844104" y="1308169"/>
                  <a:pt x="834390" y="1337310"/>
                </a:cubicBezTo>
                <a:cubicBezTo>
                  <a:pt x="828366" y="1355382"/>
                  <a:pt x="814437" y="1370485"/>
                  <a:pt x="800100" y="1383030"/>
                </a:cubicBezTo>
                <a:cubicBezTo>
                  <a:pt x="766878" y="1412099"/>
                  <a:pt x="745446" y="1416488"/>
                  <a:pt x="708660" y="1428750"/>
                </a:cubicBezTo>
                <a:cubicBezTo>
                  <a:pt x="701040" y="1417320"/>
                  <a:pt x="686657" y="1408170"/>
                  <a:pt x="685800" y="1394460"/>
                </a:cubicBezTo>
                <a:cubicBezTo>
                  <a:pt x="678755" y="1281737"/>
                  <a:pt x="668519" y="1264081"/>
                  <a:pt x="731520" y="1211580"/>
                </a:cubicBezTo>
                <a:cubicBezTo>
                  <a:pt x="742073" y="1202786"/>
                  <a:pt x="754380" y="1196340"/>
                  <a:pt x="765810" y="1188720"/>
                </a:cubicBezTo>
                <a:cubicBezTo>
                  <a:pt x="784860" y="1192530"/>
                  <a:pt x="806796" y="1189374"/>
                  <a:pt x="822960" y="1200150"/>
                </a:cubicBezTo>
                <a:cubicBezTo>
                  <a:pt x="854415" y="1221120"/>
                  <a:pt x="811793" y="1314100"/>
                  <a:pt x="811530" y="1314450"/>
                </a:cubicBezTo>
                <a:cubicBezTo>
                  <a:pt x="802105" y="1327017"/>
                  <a:pt x="781050" y="1322070"/>
                  <a:pt x="765810" y="1325880"/>
                </a:cubicBezTo>
                <a:cubicBezTo>
                  <a:pt x="739140" y="1318260"/>
                  <a:pt x="707459" y="1320347"/>
                  <a:pt x="685800" y="1303020"/>
                </a:cubicBezTo>
                <a:cubicBezTo>
                  <a:pt x="654569" y="1278035"/>
                  <a:pt x="620015" y="1118960"/>
                  <a:pt x="617220" y="1108710"/>
                </a:cubicBezTo>
                <a:cubicBezTo>
                  <a:pt x="603588" y="999650"/>
                  <a:pt x="613111" y="1037863"/>
                  <a:pt x="582930" y="937260"/>
                </a:cubicBezTo>
                <a:cubicBezTo>
                  <a:pt x="579468" y="925720"/>
                  <a:pt x="562981" y="894451"/>
                  <a:pt x="571500" y="902970"/>
                </a:cubicBezTo>
                <a:cubicBezTo>
                  <a:pt x="627567" y="959037"/>
                  <a:pt x="661187" y="1049818"/>
                  <a:pt x="685800" y="1120140"/>
                </a:cubicBezTo>
                <a:cubicBezTo>
                  <a:pt x="696179" y="1149794"/>
                  <a:pt x="708660" y="1211580"/>
                  <a:pt x="708660" y="1211580"/>
                </a:cubicBezTo>
                <a:cubicBezTo>
                  <a:pt x="712470" y="1196340"/>
                  <a:pt x="714574" y="1180569"/>
                  <a:pt x="720090" y="1165860"/>
                </a:cubicBezTo>
                <a:cubicBezTo>
                  <a:pt x="726073" y="1149906"/>
                  <a:pt x="759480" y="1116007"/>
                  <a:pt x="742950" y="1120140"/>
                </a:cubicBezTo>
                <a:cubicBezTo>
                  <a:pt x="714081" y="1127357"/>
                  <a:pt x="696236" y="1157106"/>
                  <a:pt x="674370" y="1177290"/>
                </a:cubicBezTo>
                <a:cubicBezTo>
                  <a:pt x="646655" y="1202873"/>
                  <a:pt x="625743" y="1236378"/>
                  <a:pt x="594360" y="1257300"/>
                </a:cubicBezTo>
                <a:cubicBezTo>
                  <a:pt x="546620" y="1289126"/>
                  <a:pt x="569784" y="1270446"/>
                  <a:pt x="525780" y="1314450"/>
                </a:cubicBezTo>
                <a:cubicBezTo>
                  <a:pt x="518160" y="1295400"/>
                  <a:pt x="505465" y="1277659"/>
                  <a:pt x="502920" y="1257300"/>
                </a:cubicBezTo>
                <a:cubicBezTo>
                  <a:pt x="501426" y="1245345"/>
                  <a:pt x="510120" y="1234291"/>
                  <a:pt x="514350" y="1223010"/>
                </a:cubicBezTo>
                <a:cubicBezTo>
                  <a:pt x="535694" y="1166093"/>
                  <a:pt x="536969" y="1154671"/>
                  <a:pt x="582930" y="1108710"/>
                </a:cubicBezTo>
                <a:cubicBezTo>
                  <a:pt x="592644" y="1098996"/>
                  <a:pt x="605790" y="1093470"/>
                  <a:pt x="617220" y="1085850"/>
                </a:cubicBezTo>
                <a:cubicBezTo>
                  <a:pt x="624840" y="1104900"/>
                  <a:pt x="640080" y="1122483"/>
                  <a:pt x="640080" y="1143000"/>
                </a:cubicBezTo>
                <a:cubicBezTo>
                  <a:pt x="640080" y="1206920"/>
                  <a:pt x="618856" y="1327495"/>
                  <a:pt x="605790" y="1405890"/>
                </a:cubicBezTo>
                <a:cubicBezTo>
                  <a:pt x="620536" y="1627079"/>
                  <a:pt x="561512" y="1593809"/>
                  <a:pt x="777240" y="1543050"/>
                </a:cubicBezTo>
                <a:cubicBezTo>
                  <a:pt x="788968" y="1540290"/>
                  <a:pt x="800100" y="1535430"/>
                  <a:pt x="811530" y="1531620"/>
                </a:cubicBezTo>
                <a:cubicBezTo>
                  <a:pt x="867233" y="1448065"/>
                  <a:pt x="807102" y="1518714"/>
                  <a:pt x="845820" y="1531620"/>
                </a:cubicBezTo>
                <a:cubicBezTo>
                  <a:pt x="864250" y="1537763"/>
                  <a:pt x="883920" y="1524000"/>
                  <a:pt x="902970" y="1520190"/>
                </a:cubicBezTo>
                <a:cubicBezTo>
                  <a:pt x="1006059" y="1455759"/>
                  <a:pt x="974472" y="1492947"/>
                  <a:pt x="1017270" y="1428750"/>
                </a:cubicBezTo>
                <a:cubicBezTo>
                  <a:pt x="1005840" y="1421130"/>
                  <a:pt x="995453" y="1411647"/>
                  <a:pt x="982980" y="1405890"/>
                </a:cubicBezTo>
                <a:cubicBezTo>
                  <a:pt x="945722" y="1388694"/>
                  <a:pt x="868680" y="1360170"/>
                  <a:pt x="868680" y="1360170"/>
                </a:cubicBezTo>
                <a:cubicBezTo>
                  <a:pt x="864870" y="1348740"/>
                  <a:pt x="853940" y="1337465"/>
                  <a:pt x="857250" y="1325880"/>
                </a:cubicBezTo>
                <a:cubicBezTo>
                  <a:pt x="859600" y="1317656"/>
                  <a:pt x="913401" y="1250841"/>
                  <a:pt x="925830" y="1245870"/>
                </a:cubicBezTo>
                <a:cubicBezTo>
                  <a:pt x="950844" y="1235864"/>
                  <a:pt x="979170" y="1238250"/>
                  <a:pt x="1005840" y="1234440"/>
                </a:cubicBezTo>
                <a:cubicBezTo>
                  <a:pt x="1043940" y="1238250"/>
                  <a:pt x="1105561" y="1210464"/>
                  <a:pt x="1120140" y="1245870"/>
                </a:cubicBezTo>
                <a:cubicBezTo>
                  <a:pt x="1167244" y="1360265"/>
                  <a:pt x="1107717" y="1406883"/>
                  <a:pt x="1051560" y="1463040"/>
                </a:cubicBezTo>
                <a:cubicBezTo>
                  <a:pt x="1059180" y="1432560"/>
                  <a:pt x="1063142" y="1400924"/>
                  <a:pt x="1074420" y="1371600"/>
                </a:cubicBezTo>
                <a:cubicBezTo>
                  <a:pt x="1082395" y="1350865"/>
                  <a:pt x="1088839" y="1304515"/>
                  <a:pt x="1108710" y="1314450"/>
                </a:cubicBezTo>
                <a:cubicBezTo>
                  <a:pt x="1129439" y="1324814"/>
                  <a:pt x="1084425" y="1363747"/>
                  <a:pt x="1097280" y="1383030"/>
                </a:cubicBezTo>
                <a:cubicBezTo>
                  <a:pt x="1106246" y="1396480"/>
                  <a:pt x="1119405" y="1359384"/>
                  <a:pt x="1131570" y="1348740"/>
                </a:cubicBezTo>
                <a:cubicBezTo>
                  <a:pt x="1149930" y="1332675"/>
                  <a:pt x="1169670" y="1318260"/>
                  <a:pt x="1188720" y="1303020"/>
                </a:cubicBezTo>
                <a:cubicBezTo>
                  <a:pt x="1196340" y="1280160"/>
                  <a:pt x="1221072" y="1256588"/>
                  <a:pt x="1211580" y="1234440"/>
                </a:cubicBezTo>
                <a:cubicBezTo>
                  <a:pt x="1200150" y="1207770"/>
                  <a:pt x="1193930" y="1178201"/>
                  <a:pt x="1177290" y="1154430"/>
                </a:cubicBezTo>
                <a:cubicBezTo>
                  <a:pt x="1166366" y="1138824"/>
                  <a:pt x="1147072" y="1131213"/>
                  <a:pt x="1131570" y="1120140"/>
                </a:cubicBezTo>
                <a:cubicBezTo>
                  <a:pt x="1093873" y="1093214"/>
                  <a:pt x="1096208" y="1096744"/>
                  <a:pt x="1051560" y="1074420"/>
                </a:cubicBezTo>
                <a:cubicBezTo>
                  <a:pt x="1047750" y="1062990"/>
                  <a:pt x="1033931" y="1050461"/>
                  <a:pt x="1040130" y="1040130"/>
                </a:cubicBezTo>
                <a:cubicBezTo>
                  <a:pt x="1053036" y="1018620"/>
                  <a:pt x="1126368" y="1009166"/>
                  <a:pt x="1143000" y="1005840"/>
                </a:cubicBezTo>
                <a:cubicBezTo>
                  <a:pt x="1173480" y="1009650"/>
                  <a:pt x="1216586" y="992274"/>
                  <a:pt x="1234440" y="1017270"/>
                </a:cubicBezTo>
                <a:cubicBezTo>
                  <a:pt x="1249295" y="1038068"/>
                  <a:pt x="1213028" y="1063773"/>
                  <a:pt x="1200150" y="1085850"/>
                </a:cubicBezTo>
                <a:cubicBezTo>
                  <a:pt x="1157720" y="1158586"/>
                  <a:pt x="1171835" y="1142827"/>
                  <a:pt x="1120140" y="1177290"/>
                </a:cubicBezTo>
                <a:cubicBezTo>
                  <a:pt x="1172003" y="1073563"/>
                  <a:pt x="1137506" y="1104753"/>
                  <a:pt x="1200150" y="1062990"/>
                </a:cubicBezTo>
                <a:cubicBezTo>
                  <a:pt x="1196340" y="1074420"/>
                  <a:pt x="1178695" y="1090597"/>
                  <a:pt x="1188720" y="1097280"/>
                </a:cubicBezTo>
                <a:cubicBezTo>
                  <a:pt x="1201791" y="1105994"/>
                  <a:pt x="1220389" y="1092875"/>
                  <a:pt x="1234440" y="1085850"/>
                </a:cubicBezTo>
                <a:cubicBezTo>
                  <a:pt x="1251479" y="1077331"/>
                  <a:pt x="1264658" y="1062633"/>
                  <a:pt x="1280160" y="1051560"/>
                </a:cubicBezTo>
                <a:cubicBezTo>
                  <a:pt x="1291338" y="1043575"/>
                  <a:pt x="1303020" y="1036320"/>
                  <a:pt x="1314450" y="1028700"/>
                </a:cubicBezTo>
                <a:cubicBezTo>
                  <a:pt x="1329025" y="1087002"/>
                  <a:pt x="1334105" y="1069399"/>
                  <a:pt x="1303020" y="1131570"/>
                </a:cubicBezTo>
                <a:cubicBezTo>
                  <a:pt x="1296877" y="1143857"/>
                  <a:pt x="1270446" y="1156146"/>
                  <a:pt x="1280160" y="1165860"/>
                </a:cubicBezTo>
                <a:cubicBezTo>
                  <a:pt x="1289874" y="1175574"/>
                  <a:pt x="1303897" y="1151794"/>
                  <a:pt x="1314450" y="1143000"/>
                </a:cubicBezTo>
                <a:cubicBezTo>
                  <a:pt x="1326868" y="1132652"/>
                  <a:pt x="1337310" y="1120140"/>
                  <a:pt x="1348740" y="1108710"/>
                </a:cubicBezTo>
                <a:cubicBezTo>
                  <a:pt x="1374083" y="1032682"/>
                  <a:pt x="1356451" y="1067256"/>
                  <a:pt x="1383030" y="1200150"/>
                </a:cubicBezTo>
                <a:cubicBezTo>
                  <a:pt x="1386111" y="1215554"/>
                  <a:pt x="1390650" y="1230630"/>
                  <a:pt x="1394460" y="1245870"/>
                </a:cubicBezTo>
                <a:cubicBezTo>
                  <a:pt x="1417320" y="1238250"/>
                  <a:pt x="1442990" y="1209644"/>
                  <a:pt x="1463040" y="1223010"/>
                </a:cubicBezTo>
                <a:cubicBezTo>
                  <a:pt x="1484306" y="1237187"/>
                  <a:pt x="1398595" y="1288833"/>
                  <a:pt x="1394460" y="1291590"/>
                </a:cubicBezTo>
                <a:cubicBezTo>
                  <a:pt x="1361656" y="1242384"/>
                  <a:pt x="1367729" y="1269005"/>
                  <a:pt x="1383030" y="1200150"/>
                </a:cubicBezTo>
                <a:cubicBezTo>
                  <a:pt x="1386438" y="1184815"/>
                  <a:pt x="1401485" y="1140379"/>
                  <a:pt x="1394460" y="1154430"/>
                </a:cubicBezTo>
                <a:cubicBezTo>
                  <a:pt x="1383684" y="1175983"/>
                  <a:pt x="1386653" y="1204194"/>
                  <a:pt x="1371600" y="1223010"/>
                </a:cubicBezTo>
                <a:cubicBezTo>
                  <a:pt x="1317298" y="1290887"/>
                  <a:pt x="1346179" y="1266628"/>
                  <a:pt x="1291590" y="1303020"/>
                </a:cubicBezTo>
                <a:cubicBezTo>
                  <a:pt x="1256230" y="1291233"/>
                  <a:pt x="1215087" y="1290064"/>
                  <a:pt x="1268730" y="1223010"/>
                </a:cubicBezTo>
                <a:cubicBezTo>
                  <a:pt x="1276256" y="1213602"/>
                  <a:pt x="1291590" y="1230630"/>
                  <a:pt x="1303020" y="1234440"/>
                </a:cubicBezTo>
                <a:cubicBezTo>
                  <a:pt x="1293486" y="1320247"/>
                  <a:pt x="1309897" y="1339580"/>
                  <a:pt x="1245870" y="1394460"/>
                </a:cubicBezTo>
                <a:cubicBezTo>
                  <a:pt x="1236722" y="1402301"/>
                  <a:pt x="1223010" y="1402080"/>
                  <a:pt x="1211580" y="1405890"/>
                </a:cubicBezTo>
                <a:cubicBezTo>
                  <a:pt x="1234057" y="1372174"/>
                  <a:pt x="1235727" y="1364812"/>
                  <a:pt x="1268730" y="1337310"/>
                </a:cubicBezTo>
                <a:cubicBezTo>
                  <a:pt x="1279283" y="1328516"/>
                  <a:pt x="1309163" y="1302163"/>
                  <a:pt x="1303020" y="1314450"/>
                </a:cubicBezTo>
                <a:cubicBezTo>
                  <a:pt x="1293381" y="1333727"/>
                  <a:pt x="1272540" y="1344930"/>
                  <a:pt x="1257300" y="1360170"/>
                </a:cubicBezTo>
                <a:cubicBezTo>
                  <a:pt x="1287780" y="1390650"/>
                  <a:pt x="1322109" y="1417716"/>
                  <a:pt x="1348740" y="1451610"/>
                </a:cubicBezTo>
                <a:cubicBezTo>
                  <a:pt x="1370664" y="1479513"/>
                  <a:pt x="1378801" y="1527391"/>
                  <a:pt x="1405890" y="1554480"/>
                </a:cubicBezTo>
                <a:cubicBezTo>
                  <a:pt x="1415604" y="1564194"/>
                  <a:pt x="1428750" y="1569720"/>
                  <a:pt x="1440180" y="1577340"/>
                </a:cubicBezTo>
                <a:cubicBezTo>
                  <a:pt x="1447800" y="1562100"/>
                  <a:pt x="1454586" y="1546414"/>
                  <a:pt x="1463040" y="1531620"/>
                </a:cubicBezTo>
                <a:cubicBezTo>
                  <a:pt x="1469856" y="1519693"/>
                  <a:pt x="1479757" y="1485043"/>
                  <a:pt x="1485900" y="1497330"/>
                </a:cubicBezTo>
                <a:cubicBezTo>
                  <a:pt x="1513486" y="1552501"/>
                  <a:pt x="1430378" y="1569177"/>
                  <a:pt x="1508760" y="1543050"/>
                </a:cubicBezTo>
                <a:cubicBezTo>
                  <a:pt x="1512570" y="1531620"/>
                  <a:pt x="1517481" y="1520500"/>
                  <a:pt x="1520190" y="1508760"/>
                </a:cubicBezTo>
                <a:cubicBezTo>
                  <a:pt x="1528927" y="1470900"/>
                  <a:pt x="1531623" y="1431596"/>
                  <a:pt x="1543050" y="1394460"/>
                </a:cubicBezTo>
                <a:cubicBezTo>
                  <a:pt x="1547090" y="1381330"/>
                  <a:pt x="1558290" y="1371600"/>
                  <a:pt x="1565910" y="1360170"/>
                </a:cubicBezTo>
                <a:cubicBezTo>
                  <a:pt x="1562100" y="1348740"/>
                  <a:pt x="1549092" y="1336656"/>
                  <a:pt x="1554480" y="1325880"/>
                </a:cubicBezTo>
                <a:cubicBezTo>
                  <a:pt x="1559868" y="1315104"/>
                  <a:pt x="1577994" y="1319838"/>
                  <a:pt x="1588770" y="1314450"/>
                </a:cubicBezTo>
                <a:cubicBezTo>
                  <a:pt x="1601057" y="1308307"/>
                  <a:pt x="1611630" y="1299210"/>
                  <a:pt x="1623060" y="1291590"/>
                </a:cubicBezTo>
                <a:cubicBezTo>
                  <a:pt x="1606890" y="1286200"/>
                  <a:pt x="1557402" y="1268730"/>
                  <a:pt x="1543050" y="1268730"/>
                </a:cubicBezTo>
                <a:cubicBezTo>
                  <a:pt x="1531002" y="1268730"/>
                  <a:pt x="1520190" y="1276350"/>
                  <a:pt x="1508760" y="1280160"/>
                </a:cubicBezTo>
                <a:cubicBezTo>
                  <a:pt x="1493520" y="1291590"/>
                  <a:pt x="1471559" y="1297411"/>
                  <a:pt x="1463040" y="1314450"/>
                </a:cubicBezTo>
                <a:cubicBezTo>
                  <a:pt x="1457652" y="1325226"/>
                  <a:pt x="1486554" y="1308408"/>
                  <a:pt x="1497330" y="1303020"/>
                </a:cubicBezTo>
                <a:cubicBezTo>
                  <a:pt x="1509617" y="1296877"/>
                  <a:pt x="1520190" y="1287780"/>
                  <a:pt x="1531620" y="1280160"/>
                </a:cubicBezTo>
                <a:lnTo>
                  <a:pt x="1520190" y="1337310"/>
                </a:lnTo>
                <a:cubicBezTo>
                  <a:pt x="1524000" y="1318260"/>
                  <a:pt x="1523730" y="1297913"/>
                  <a:pt x="1531620" y="1280160"/>
                </a:cubicBezTo>
                <a:cubicBezTo>
                  <a:pt x="1543350" y="1253767"/>
                  <a:pt x="1579812" y="1220538"/>
                  <a:pt x="1600200" y="1200150"/>
                </a:cubicBezTo>
                <a:cubicBezTo>
                  <a:pt x="1588770" y="1196340"/>
                  <a:pt x="1565910" y="1176672"/>
                  <a:pt x="1565910" y="1188720"/>
                </a:cubicBezTo>
                <a:cubicBezTo>
                  <a:pt x="1565910" y="1202457"/>
                  <a:pt x="1597220" y="1198170"/>
                  <a:pt x="1600200" y="1211580"/>
                </a:cubicBezTo>
                <a:cubicBezTo>
                  <a:pt x="1606044" y="1237879"/>
                  <a:pt x="1594054" y="1265172"/>
                  <a:pt x="1588770" y="1291590"/>
                </a:cubicBezTo>
                <a:cubicBezTo>
                  <a:pt x="1586407" y="1303404"/>
                  <a:pt x="1584866" y="1316472"/>
                  <a:pt x="1577340" y="1325880"/>
                </a:cubicBezTo>
                <a:cubicBezTo>
                  <a:pt x="1568758" y="1336607"/>
                  <a:pt x="1554480" y="1341120"/>
                  <a:pt x="1543050" y="1348740"/>
                </a:cubicBezTo>
                <a:cubicBezTo>
                  <a:pt x="1531620" y="1341120"/>
                  <a:pt x="1512534" y="1339089"/>
                  <a:pt x="1508760" y="1325880"/>
                </a:cubicBezTo>
                <a:cubicBezTo>
                  <a:pt x="1504516" y="1311026"/>
                  <a:pt x="1525233" y="1253602"/>
                  <a:pt x="1531620" y="1234440"/>
                </a:cubicBezTo>
                <a:cubicBezTo>
                  <a:pt x="1577340" y="1238250"/>
                  <a:pt x="1624930" y="1259362"/>
                  <a:pt x="1668780" y="1245870"/>
                </a:cubicBezTo>
                <a:cubicBezTo>
                  <a:pt x="1687348" y="1240157"/>
                  <a:pt x="1678527" y="1208074"/>
                  <a:pt x="1680210" y="1188720"/>
                </a:cubicBezTo>
                <a:cubicBezTo>
                  <a:pt x="1686160" y="1120292"/>
                  <a:pt x="1687830" y="1051560"/>
                  <a:pt x="1691640" y="982980"/>
                </a:cubicBezTo>
                <a:cubicBezTo>
                  <a:pt x="1703070" y="986790"/>
                  <a:pt x="1715154" y="999798"/>
                  <a:pt x="1725930" y="994410"/>
                </a:cubicBezTo>
                <a:cubicBezTo>
                  <a:pt x="1736706" y="989022"/>
                  <a:pt x="1749408" y="960120"/>
                  <a:pt x="1737360" y="960120"/>
                </a:cubicBezTo>
                <a:cubicBezTo>
                  <a:pt x="1721196" y="960120"/>
                  <a:pt x="1714500" y="982980"/>
                  <a:pt x="1703070" y="994410"/>
                </a:cubicBezTo>
                <a:cubicBezTo>
                  <a:pt x="1592105" y="957422"/>
                  <a:pt x="1677299" y="974461"/>
                  <a:pt x="1497330" y="1154430"/>
                </a:cubicBezTo>
                <a:lnTo>
                  <a:pt x="1428750" y="1223010"/>
                </a:lnTo>
                <a:cubicBezTo>
                  <a:pt x="1424940" y="1207770"/>
                  <a:pt x="1413187" y="1192446"/>
                  <a:pt x="1417320" y="1177290"/>
                </a:cubicBezTo>
                <a:cubicBezTo>
                  <a:pt x="1425402" y="1147655"/>
                  <a:pt x="1448331" y="1124246"/>
                  <a:pt x="1463040" y="1097280"/>
                </a:cubicBezTo>
                <a:cubicBezTo>
                  <a:pt x="1487253" y="1052890"/>
                  <a:pt x="1483365" y="1059164"/>
                  <a:pt x="1497330" y="1017270"/>
                </a:cubicBezTo>
                <a:cubicBezTo>
                  <a:pt x="1504950" y="1028700"/>
                  <a:pt x="1514779" y="1038934"/>
                  <a:pt x="1520190" y="1051560"/>
                </a:cubicBezTo>
                <a:cubicBezTo>
                  <a:pt x="1526378" y="1065999"/>
                  <a:pt x="1521807" y="1085013"/>
                  <a:pt x="1531620" y="1097280"/>
                </a:cubicBezTo>
                <a:cubicBezTo>
                  <a:pt x="1539146" y="1106688"/>
                  <a:pt x="1554480" y="1104900"/>
                  <a:pt x="1565910" y="1108710"/>
                </a:cubicBezTo>
                <a:cubicBezTo>
                  <a:pt x="1582238" y="961759"/>
                  <a:pt x="1586705" y="1016285"/>
                  <a:pt x="1543050" y="834390"/>
                </a:cubicBezTo>
                <a:cubicBezTo>
                  <a:pt x="1533767" y="795711"/>
                  <a:pt x="1504367" y="759624"/>
                  <a:pt x="1508760" y="720090"/>
                </a:cubicBezTo>
                <a:cubicBezTo>
                  <a:pt x="1510495" y="704477"/>
                  <a:pt x="1539240" y="727710"/>
                  <a:pt x="1554480" y="731520"/>
                </a:cubicBezTo>
                <a:cubicBezTo>
                  <a:pt x="1565910" y="750570"/>
                  <a:pt x="1576996" y="769831"/>
                  <a:pt x="1588770" y="788670"/>
                </a:cubicBezTo>
                <a:cubicBezTo>
                  <a:pt x="1596051" y="800319"/>
                  <a:pt x="1605487" y="810673"/>
                  <a:pt x="1611630" y="822960"/>
                </a:cubicBezTo>
                <a:cubicBezTo>
                  <a:pt x="1617018" y="833736"/>
                  <a:pt x="1619250" y="845820"/>
                  <a:pt x="1623060" y="857250"/>
                </a:cubicBezTo>
                <a:cubicBezTo>
                  <a:pt x="1626870" y="826770"/>
                  <a:pt x="1629819" y="796170"/>
                  <a:pt x="1634490" y="765810"/>
                </a:cubicBezTo>
                <a:cubicBezTo>
                  <a:pt x="1637444" y="746609"/>
                  <a:pt x="1645920" y="728087"/>
                  <a:pt x="1645920" y="708660"/>
                </a:cubicBezTo>
                <a:cubicBezTo>
                  <a:pt x="1645920" y="692951"/>
                  <a:pt x="1638300" y="739140"/>
                  <a:pt x="1634490" y="754380"/>
                </a:cubicBezTo>
                <a:cubicBezTo>
                  <a:pt x="1661160" y="762000"/>
                  <a:pt x="1687591" y="783967"/>
                  <a:pt x="1714500" y="777240"/>
                </a:cubicBezTo>
                <a:cubicBezTo>
                  <a:pt x="1729740" y="773430"/>
                  <a:pt x="1721614" y="746625"/>
                  <a:pt x="1725930" y="731520"/>
                </a:cubicBezTo>
                <a:cubicBezTo>
                  <a:pt x="1758725" y="616737"/>
                  <a:pt x="1713058" y="794438"/>
                  <a:pt x="1748790" y="651510"/>
                </a:cubicBezTo>
                <a:cubicBezTo>
                  <a:pt x="1744980" y="636270"/>
                  <a:pt x="1744385" y="619841"/>
                  <a:pt x="1737360" y="605790"/>
                </a:cubicBezTo>
                <a:cubicBezTo>
                  <a:pt x="1725073" y="581216"/>
                  <a:pt x="1714938" y="551771"/>
                  <a:pt x="1691640" y="537210"/>
                </a:cubicBezTo>
                <a:cubicBezTo>
                  <a:pt x="1589983" y="473674"/>
                  <a:pt x="1634299" y="491426"/>
                  <a:pt x="1565910" y="468630"/>
                </a:cubicBezTo>
                <a:cubicBezTo>
                  <a:pt x="1562100" y="483870"/>
                  <a:pt x="1567950" y="506268"/>
                  <a:pt x="1554480" y="514350"/>
                </a:cubicBezTo>
                <a:cubicBezTo>
                  <a:pt x="1541010" y="522432"/>
                  <a:pt x="1522399" y="510714"/>
                  <a:pt x="1508760" y="502920"/>
                </a:cubicBezTo>
                <a:cubicBezTo>
                  <a:pt x="1494725" y="494900"/>
                  <a:pt x="1486888" y="478978"/>
                  <a:pt x="1474470" y="468630"/>
                </a:cubicBezTo>
                <a:cubicBezTo>
                  <a:pt x="1463917" y="459836"/>
                  <a:pt x="1451610" y="453390"/>
                  <a:pt x="1440180" y="445770"/>
                </a:cubicBezTo>
                <a:cubicBezTo>
                  <a:pt x="1428750" y="449580"/>
                  <a:pt x="1417077" y="461675"/>
                  <a:pt x="1405890" y="457200"/>
                </a:cubicBezTo>
                <a:cubicBezTo>
                  <a:pt x="1393135" y="452098"/>
                  <a:pt x="1392744" y="432624"/>
                  <a:pt x="1383030" y="422910"/>
                </a:cubicBezTo>
                <a:cubicBezTo>
                  <a:pt x="1369560" y="409440"/>
                  <a:pt x="1353850" y="398071"/>
                  <a:pt x="1337310" y="388620"/>
                </a:cubicBezTo>
                <a:cubicBezTo>
                  <a:pt x="1299869" y="367225"/>
                  <a:pt x="1186579" y="366604"/>
                  <a:pt x="1177290" y="365760"/>
                </a:cubicBezTo>
                <a:cubicBezTo>
                  <a:pt x="1212437" y="295466"/>
                  <a:pt x="1190699" y="334217"/>
                  <a:pt x="1245870" y="251460"/>
                </a:cubicBezTo>
                <a:cubicBezTo>
                  <a:pt x="1253490" y="240030"/>
                  <a:pt x="1264386" y="230202"/>
                  <a:pt x="1268730" y="217170"/>
                </a:cubicBezTo>
                <a:lnTo>
                  <a:pt x="1291590" y="148590"/>
                </a:lnTo>
                <a:cubicBezTo>
                  <a:pt x="1283970" y="137160"/>
                  <a:pt x="1281017" y="120443"/>
                  <a:pt x="1268730" y="114300"/>
                </a:cubicBezTo>
                <a:cubicBezTo>
                  <a:pt x="1248001" y="103936"/>
                  <a:pt x="1223184" y="105429"/>
                  <a:pt x="1200150" y="102870"/>
                </a:cubicBezTo>
                <a:cubicBezTo>
                  <a:pt x="1154552" y="97804"/>
                  <a:pt x="1108710" y="95250"/>
                  <a:pt x="1062990" y="91440"/>
                </a:cubicBezTo>
                <a:lnTo>
                  <a:pt x="685800" y="102870"/>
                </a:lnTo>
                <a:cubicBezTo>
                  <a:pt x="648243" y="109282"/>
                  <a:pt x="625686" y="149763"/>
                  <a:pt x="594360" y="171450"/>
                </a:cubicBezTo>
                <a:cubicBezTo>
                  <a:pt x="576094" y="184096"/>
                  <a:pt x="556049" y="193966"/>
                  <a:pt x="537210" y="205740"/>
                </a:cubicBezTo>
                <a:cubicBezTo>
                  <a:pt x="525561" y="213021"/>
                  <a:pt x="515207" y="222457"/>
                  <a:pt x="502920" y="228600"/>
                </a:cubicBezTo>
                <a:cubicBezTo>
                  <a:pt x="486522" y="236799"/>
                  <a:pt x="437559" y="247798"/>
                  <a:pt x="422910" y="251460"/>
                </a:cubicBezTo>
                <a:cubicBezTo>
                  <a:pt x="350212" y="299926"/>
                  <a:pt x="434436" y="250551"/>
                  <a:pt x="320040" y="285750"/>
                </a:cubicBezTo>
                <a:cubicBezTo>
                  <a:pt x="292307" y="294283"/>
                  <a:pt x="267112" y="309624"/>
                  <a:pt x="240030" y="320040"/>
                </a:cubicBezTo>
                <a:cubicBezTo>
                  <a:pt x="217540" y="328690"/>
                  <a:pt x="194310" y="335280"/>
                  <a:pt x="171450" y="342900"/>
                </a:cubicBezTo>
                <a:cubicBezTo>
                  <a:pt x="186690" y="350520"/>
                  <a:pt x="200850" y="360864"/>
                  <a:pt x="217170" y="365760"/>
                </a:cubicBezTo>
                <a:cubicBezTo>
                  <a:pt x="239368" y="372419"/>
                  <a:pt x="272280" y="358331"/>
                  <a:pt x="285750" y="377190"/>
                </a:cubicBezTo>
                <a:cubicBezTo>
                  <a:pt x="292478" y="386609"/>
                  <a:pt x="271179" y="460719"/>
                  <a:pt x="262890" y="480060"/>
                </a:cubicBezTo>
                <a:cubicBezTo>
                  <a:pt x="256178" y="495721"/>
                  <a:pt x="222991" y="525780"/>
                  <a:pt x="240030" y="525780"/>
                </a:cubicBezTo>
                <a:cubicBezTo>
                  <a:pt x="247708" y="525780"/>
                  <a:pt x="321073" y="460326"/>
                  <a:pt x="331470" y="445770"/>
                </a:cubicBezTo>
                <a:cubicBezTo>
                  <a:pt x="341374" y="431905"/>
                  <a:pt x="370860" y="395917"/>
                  <a:pt x="354330" y="400050"/>
                </a:cubicBezTo>
                <a:cubicBezTo>
                  <a:pt x="340130" y="403600"/>
                  <a:pt x="255412" y="484974"/>
                  <a:pt x="240030" y="502920"/>
                </a:cubicBezTo>
                <a:cubicBezTo>
                  <a:pt x="231090" y="513350"/>
                  <a:pt x="205740" y="544830"/>
                  <a:pt x="217170" y="537210"/>
                </a:cubicBezTo>
                <a:cubicBezTo>
                  <a:pt x="294551" y="485623"/>
                  <a:pt x="302810" y="455131"/>
                  <a:pt x="365760" y="400050"/>
                </a:cubicBezTo>
                <a:cubicBezTo>
                  <a:pt x="376098" y="391004"/>
                  <a:pt x="388620" y="384810"/>
                  <a:pt x="400050" y="377190"/>
                </a:cubicBezTo>
                <a:cubicBezTo>
                  <a:pt x="383265" y="528257"/>
                  <a:pt x="364224" y="504456"/>
                  <a:pt x="491490" y="377190"/>
                </a:cubicBezTo>
                <a:lnTo>
                  <a:pt x="400050" y="468630"/>
                </a:lnTo>
                <a:cubicBezTo>
                  <a:pt x="441960" y="419100"/>
                  <a:pt x="479902" y="365918"/>
                  <a:pt x="525780" y="320040"/>
                </a:cubicBezTo>
                <a:cubicBezTo>
                  <a:pt x="537210" y="308610"/>
                  <a:pt x="566635" y="270979"/>
                  <a:pt x="560070" y="285750"/>
                </a:cubicBezTo>
                <a:cubicBezTo>
                  <a:pt x="538573" y="334118"/>
                  <a:pt x="506010" y="376777"/>
                  <a:pt x="480060" y="422910"/>
                </a:cubicBezTo>
                <a:cubicBezTo>
                  <a:pt x="471707" y="437761"/>
                  <a:pt x="441539" y="461918"/>
                  <a:pt x="457200" y="468630"/>
                </a:cubicBezTo>
                <a:cubicBezTo>
                  <a:pt x="488911" y="482221"/>
                  <a:pt x="525780" y="461010"/>
                  <a:pt x="560070" y="457200"/>
                </a:cubicBezTo>
                <a:cubicBezTo>
                  <a:pt x="552450" y="502920"/>
                  <a:pt x="494175" y="577146"/>
                  <a:pt x="537210" y="594360"/>
                </a:cubicBezTo>
                <a:cubicBezTo>
                  <a:pt x="580391" y="611632"/>
                  <a:pt x="591955" y="519106"/>
                  <a:pt x="617220" y="480060"/>
                </a:cubicBezTo>
                <a:cubicBezTo>
                  <a:pt x="704825" y="344670"/>
                  <a:pt x="613242" y="436550"/>
                  <a:pt x="720090" y="377190"/>
                </a:cubicBezTo>
                <a:cubicBezTo>
                  <a:pt x="736743" y="367939"/>
                  <a:pt x="746760" y="342900"/>
                  <a:pt x="765810" y="342900"/>
                </a:cubicBezTo>
                <a:cubicBezTo>
                  <a:pt x="779547" y="342900"/>
                  <a:pt x="751744" y="366637"/>
                  <a:pt x="742950" y="377190"/>
                </a:cubicBezTo>
                <a:cubicBezTo>
                  <a:pt x="707110" y="420199"/>
                  <a:pt x="683690" y="417723"/>
                  <a:pt x="754380" y="400050"/>
                </a:cubicBezTo>
                <a:cubicBezTo>
                  <a:pt x="841390" y="429053"/>
                  <a:pt x="818234" y="399281"/>
                  <a:pt x="834390" y="480060"/>
                </a:cubicBezTo>
                <a:cubicBezTo>
                  <a:pt x="830580" y="499110"/>
                  <a:pt x="827672" y="518363"/>
                  <a:pt x="822960" y="537210"/>
                </a:cubicBezTo>
                <a:cubicBezTo>
                  <a:pt x="820038" y="548899"/>
                  <a:pt x="806142" y="560724"/>
                  <a:pt x="811530" y="571500"/>
                </a:cubicBezTo>
                <a:cubicBezTo>
                  <a:pt x="816918" y="582276"/>
                  <a:pt x="834390" y="579120"/>
                  <a:pt x="845820" y="582930"/>
                </a:cubicBezTo>
                <a:cubicBezTo>
                  <a:pt x="902107" y="498499"/>
                  <a:pt x="913519" y="497865"/>
                  <a:pt x="845820" y="548640"/>
                </a:cubicBezTo>
                <a:cubicBezTo>
                  <a:pt x="842010" y="560070"/>
                  <a:pt x="835391" y="570923"/>
                  <a:pt x="834390" y="582930"/>
                </a:cubicBezTo>
                <a:cubicBezTo>
                  <a:pt x="827738" y="662754"/>
                  <a:pt x="822960" y="742859"/>
                  <a:pt x="822960" y="822960"/>
                </a:cubicBezTo>
                <a:cubicBezTo>
                  <a:pt x="822960" y="835008"/>
                  <a:pt x="822960" y="853440"/>
                  <a:pt x="834390" y="857250"/>
                </a:cubicBezTo>
                <a:cubicBezTo>
                  <a:pt x="885507" y="874289"/>
                  <a:pt x="941070" y="872490"/>
                  <a:pt x="994410" y="880110"/>
                </a:cubicBezTo>
                <a:cubicBezTo>
                  <a:pt x="998220" y="902970"/>
                  <a:pt x="1005840" y="925515"/>
                  <a:pt x="1005840" y="948690"/>
                </a:cubicBezTo>
                <a:cubicBezTo>
                  <a:pt x="1005840" y="968117"/>
                  <a:pt x="986757" y="1023696"/>
                  <a:pt x="994410" y="1005840"/>
                </a:cubicBezTo>
                <a:cubicBezTo>
                  <a:pt x="1013394" y="961544"/>
                  <a:pt x="1023208" y="913805"/>
                  <a:pt x="1040130" y="868680"/>
                </a:cubicBezTo>
                <a:cubicBezTo>
                  <a:pt x="1050995" y="839707"/>
                  <a:pt x="1075703" y="798817"/>
                  <a:pt x="1097280" y="777240"/>
                </a:cubicBezTo>
                <a:cubicBezTo>
                  <a:pt x="1106994" y="767526"/>
                  <a:pt x="1120140" y="762000"/>
                  <a:pt x="1131570" y="754380"/>
                </a:cubicBezTo>
                <a:cubicBezTo>
                  <a:pt x="1116330" y="750570"/>
                  <a:pt x="1101463" y="741215"/>
                  <a:pt x="1085850" y="742950"/>
                </a:cubicBezTo>
                <a:cubicBezTo>
                  <a:pt x="1065458" y="745216"/>
                  <a:pt x="1048352" y="759914"/>
                  <a:pt x="1028700" y="765810"/>
                </a:cubicBezTo>
                <a:cubicBezTo>
                  <a:pt x="972047" y="782806"/>
                  <a:pt x="914450" y="796477"/>
                  <a:pt x="857250" y="811530"/>
                </a:cubicBezTo>
                <a:cubicBezTo>
                  <a:pt x="842058" y="815528"/>
                  <a:pt x="811530" y="822960"/>
                  <a:pt x="811530" y="822960"/>
                </a:cubicBezTo>
                <a:cubicBezTo>
                  <a:pt x="807720" y="800100"/>
                  <a:pt x="797037" y="777352"/>
                  <a:pt x="800100" y="754380"/>
                </a:cubicBezTo>
                <a:cubicBezTo>
                  <a:pt x="812976" y="657807"/>
                  <a:pt x="847975" y="635688"/>
                  <a:pt x="902970" y="560070"/>
                </a:cubicBezTo>
                <a:cubicBezTo>
                  <a:pt x="922815" y="532783"/>
                  <a:pt x="930215" y="511427"/>
                  <a:pt x="960120" y="491490"/>
                </a:cubicBezTo>
                <a:cubicBezTo>
                  <a:pt x="970145" y="484807"/>
                  <a:pt x="982980" y="483870"/>
                  <a:pt x="994410" y="480060"/>
                </a:cubicBezTo>
                <a:cubicBezTo>
                  <a:pt x="962345" y="560222"/>
                  <a:pt x="939391" y="639370"/>
                  <a:pt x="834390" y="674370"/>
                </a:cubicBezTo>
                <a:cubicBezTo>
                  <a:pt x="822960" y="678180"/>
                  <a:pt x="788411" y="688722"/>
                  <a:pt x="800100" y="685800"/>
                </a:cubicBezTo>
                <a:cubicBezTo>
                  <a:pt x="977025" y="641569"/>
                  <a:pt x="782418" y="687884"/>
                  <a:pt x="960120" y="628650"/>
                </a:cubicBezTo>
                <a:cubicBezTo>
                  <a:pt x="978550" y="622507"/>
                  <a:pt x="998220" y="621030"/>
                  <a:pt x="1017270" y="617220"/>
                </a:cubicBezTo>
                <a:cubicBezTo>
                  <a:pt x="851696" y="517875"/>
                  <a:pt x="974960" y="585738"/>
                  <a:pt x="594360" y="468630"/>
                </a:cubicBezTo>
                <a:cubicBezTo>
                  <a:pt x="567849" y="460473"/>
                  <a:pt x="514350" y="445770"/>
                  <a:pt x="514350" y="445770"/>
                </a:cubicBezTo>
                <a:cubicBezTo>
                  <a:pt x="506730" y="434340"/>
                  <a:pt x="491490" y="425217"/>
                  <a:pt x="491490" y="411480"/>
                </a:cubicBezTo>
                <a:cubicBezTo>
                  <a:pt x="491490" y="394441"/>
                  <a:pt x="500391" y="375531"/>
                  <a:pt x="514350" y="365760"/>
                </a:cubicBezTo>
                <a:cubicBezTo>
                  <a:pt x="541018" y="347092"/>
                  <a:pt x="574908" y="341764"/>
                  <a:pt x="605790" y="331470"/>
                </a:cubicBezTo>
                <a:cubicBezTo>
                  <a:pt x="646553" y="317882"/>
                  <a:pt x="689673" y="307642"/>
                  <a:pt x="731520" y="297180"/>
                </a:cubicBezTo>
                <a:cubicBezTo>
                  <a:pt x="701040" y="342900"/>
                  <a:pt x="675011" y="391924"/>
                  <a:pt x="640080" y="434340"/>
                </a:cubicBezTo>
                <a:cubicBezTo>
                  <a:pt x="621163" y="457310"/>
                  <a:pt x="593741" y="471720"/>
                  <a:pt x="571500" y="491490"/>
                </a:cubicBezTo>
                <a:cubicBezTo>
                  <a:pt x="559419" y="502229"/>
                  <a:pt x="548640" y="514350"/>
                  <a:pt x="537210" y="525780"/>
                </a:cubicBezTo>
                <a:cubicBezTo>
                  <a:pt x="533400" y="537210"/>
                  <a:pt x="514156" y="563240"/>
                  <a:pt x="525780" y="560070"/>
                </a:cubicBezTo>
                <a:cubicBezTo>
                  <a:pt x="575095" y="546620"/>
                  <a:pt x="620408" y="519844"/>
                  <a:pt x="662940" y="491490"/>
                </a:cubicBezTo>
                <a:cubicBezTo>
                  <a:pt x="674370" y="483870"/>
                  <a:pt x="710829" y="470573"/>
                  <a:pt x="697230" y="468630"/>
                </a:cubicBezTo>
                <a:cubicBezTo>
                  <a:pt x="659325" y="463215"/>
                  <a:pt x="621030" y="476250"/>
                  <a:pt x="582930" y="480060"/>
                </a:cubicBezTo>
                <a:cubicBezTo>
                  <a:pt x="570035" y="415583"/>
                  <a:pt x="565345" y="430237"/>
                  <a:pt x="582930" y="365760"/>
                </a:cubicBezTo>
                <a:cubicBezTo>
                  <a:pt x="589270" y="342513"/>
                  <a:pt x="609751" y="273411"/>
                  <a:pt x="605790" y="297180"/>
                </a:cubicBezTo>
                <a:cubicBezTo>
                  <a:pt x="586489" y="412989"/>
                  <a:pt x="606529" y="328042"/>
                  <a:pt x="548640" y="468630"/>
                </a:cubicBezTo>
                <a:cubicBezTo>
                  <a:pt x="536246" y="498731"/>
                  <a:pt x="527991" y="530514"/>
                  <a:pt x="514350" y="560070"/>
                </a:cubicBezTo>
                <a:cubicBezTo>
                  <a:pt x="505040" y="580241"/>
                  <a:pt x="490593" y="597660"/>
                  <a:pt x="480060" y="617220"/>
                </a:cubicBezTo>
                <a:cubicBezTo>
                  <a:pt x="463904" y="647224"/>
                  <a:pt x="420239" y="739683"/>
                  <a:pt x="434340" y="708660"/>
                </a:cubicBezTo>
                <a:cubicBezTo>
                  <a:pt x="453390" y="666750"/>
                  <a:pt x="469564" y="623409"/>
                  <a:pt x="491490" y="582930"/>
                </a:cubicBezTo>
                <a:cubicBezTo>
                  <a:pt x="519189" y="531793"/>
                  <a:pt x="619260" y="388927"/>
                  <a:pt x="582930" y="434340"/>
                </a:cubicBezTo>
                <a:cubicBezTo>
                  <a:pt x="486283" y="555149"/>
                  <a:pt x="589395" y="416350"/>
                  <a:pt x="491490" y="594360"/>
                </a:cubicBezTo>
                <a:cubicBezTo>
                  <a:pt x="467550" y="637887"/>
                  <a:pt x="435605" y="676665"/>
                  <a:pt x="411480" y="720090"/>
                </a:cubicBezTo>
                <a:cubicBezTo>
                  <a:pt x="378381" y="779668"/>
                  <a:pt x="351783" y="842658"/>
                  <a:pt x="320040" y="902970"/>
                </a:cubicBezTo>
                <a:cubicBezTo>
                  <a:pt x="313642" y="915126"/>
                  <a:pt x="303323" y="924973"/>
                  <a:pt x="297180" y="937260"/>
                </a:cubicBezTo>
                <a:cubicBezTo>
                  <a:pt x="291792" y="948036"/>
                  <a:pt x="291728" y="961089"/>
                  <a:pt x="285750" y="971550"/>
                </a:cubicBezTo>
                <a:cubicBezTo>
                  <a:pt x="276299" y="988090"/>
                  <a:pt x="244385" y="1034957"/>
                  <a:pt x="251460" y="1017270"/>
                </a:cubicBezTo>
                <a:cubicBezTo>
                  <a:pt x="271703" y="966663"/>
                  <a:pt x="346653" y="854282"/>
                  <a:pt x="377190" y="811530"/>
                </a:cubicBezTo>
                <a:cubicBezTo>
                  <a:pt x="391370" y="791678"/>
                  <a:pt x="408730" y="774232"/>
                  <a:pt x="422910" y="754380"/>
                </a:cubicBezTo>
                <a:cubicBezTo>
                  <a:pt x="620778" y="477365"/>
                  <a:pt x="411885" y="757651"/>
                  <a:pt x="525780" y="605790"/>
                </a:cubicBezTo>
                <a:cubicBezTo>
                  <a:pt x="566479" y="727886"/>
                  <a:pt x="553903" y="670010"/>
                  <a:pt x="468630" y="925830"/>
                </a:cubicBezTo>
                <a:cubicBezTo>
                  <a:pt x="449771" y="982406"/>
                  <a:pt x="412840" y="1031354"/>
                  <a:pt x="388620" y="1085850"/>
                </a:cubicBezTo>
                <a:cubicBezTo>
                  <a:pt x="382240" y="1100205"/>
                  <a:pt x="361695" y="1134153"/>
                  <a:pt x="377190" y="1131570"/>
                </a:cubicBezTo>
                <a:cubicBezTo>
                  <a:pt x="409519" y="1126182"/>
                  <a:pt x="433537" y="1097097"/>
                  <a:pt x="457200" y="1074420"/>
                </a:cubicBezTo>
                <a:cubicBezTo>
                  <a:pt x="525306" y="1009152"/>
                  <a:pt x="594911" y="944145"/>
                  <a:pt x="651510" y="868680"/>
                </a:cubicBezTo>
                <a:lnTo>
                  <a:pt x="685800" y="822960"/>
                </a:lnTo>
                <a:cubicBezTo>
                  <a:pt x="681990" y="872490"/>
                  <a:pt x="684112" y="922838"/>
                  <a:pt x="674370" y="971550"/>
                </a:cubicBezTo>
                <a:cubicBezTo>
                  <a:pt x="668679" y="1000003"/>
                  <a:pt x="650856" y="1024619"/>
                  <a:pt x="640080" y="1051560"/>
                </a:cubicBezTo>
                <a:cubicBezTo>
                  <a:pt x="594448" y="1165641"/>
                  <a:pt x="626598" y="1111788"/>
                  <a:pt x="582930" y="1177290"/>
                </a:cubicBezTo>
                <a:cubicBezTo>
                  <a:pt x="586740" y="1139190"/>
                  <a:pt x="584494" y="1099987"/>
                  <a:pt x="594360" y="1062990"/>
                </a:cubicBezTo>
                <a:cubicBezTo>
                  <a:pt x="630376" y="927929"/>
                  <a:pt x="671010" y="793821"/>
                  <a:pt x="720090" y="662940"/>
                </a:cubicBezTo>
                <a:cubicBezTo>
                  <a:pt x="723393" y="654131"/>
                  <a:pt x="757120" y="567624"/>
                  <a:pt x="765810" y="537210"/>
                </a:cubicBezTo>
                <a:cubicBezTo>
                  <a:pt x="770126" y="522105"/>
                  <a:pt x="773430" y="506730"/>
                  <a:pt x="777240" y="491490"/>
                </a:cubicBezTo>
                <a:cubicBezTo>
                  <a:pt x="773430" y="537210"/>
                  <a:pt x="775330" y="583770"/>
                  <a:pt x="765810" y="628650"/>
                </a:cubicBezTo>
                <a:cubicBezTo>
                  <a:pt x="722055" y="834924"/>
                  <a:pt x="705797" y="831548"/>
                  <a:pt x="651510" y="994410"/>
                </a:cubicBezTo>
                <a:cubicBezTo>
                  <a:pt x="646542" y="1009313"/>
                  <a:pt x="644396" y="1025025"/>
                  <a:pt x="640080" y="1040130"/>
                </a:cubicBezTo>
                <a:cubicBezTo>
                  <a:pt x="636770" y="1051715"/>
                  <a:pt x="632460" y="1062990"/>
                  <a:pt x="628650" y="1074420"/>
                </a:cubicBezTo>
                <a:cubicBezTo>
                  <a:pt x="570986" y="959092"/>
                  <a:pt x="597280" y="1037793"/>
                  <a:pt x="674370" y="800100"/>
                </a:cubicBezTo>
                <a:cubicBezTo>
                  <a:pt x="695560" y="734765"/>
                  <a:pt x="718498" y="669976"/>
                  <a:pt x="742950" y="605790"/>
                </a:cubicBezTo>
                <a:cubicBezTo>
                  <a:pt x="749016" y="589867"/>
                  <a:pt x="754902" y="573160"/>
                  <a:pt x="765810" y="560070"/>
                </a:cubicBezTo>
                <a:cubicBezTo>
                  <a:pt x="774604" y="549517"/>
                  <a:pt x="788670" y="544830"/>
                  <a:pt x="800100" y="537210"/>
                </a:cubicBezTo>
                <a:cubicBezTo>
                  <a:pt x="818548" y="684797"/>
                  <a:pt x="828575" y="704048"/>
                  <a:pt x="777240" y="902970"/>
                </a:cubicBezTo>
                <a:cubicBezTo>
                  <a:pt x="757919" y="977840"/>
                  <a:pt x="734703" y="978109"/>
                  <a:pt x="685800" y="994410"/>
                </a:cubicBezTo>
                <a:cubicBezTo>
                  <a:pt x="670560" y="990600"/>
                  <a:pt x="649893" y="995247"/>
                  <a:pt x="640080" y="982980"/>
                </a:cubicBezTo>
                <a:cubicBezTo>
                  <a:pt x="616639" y="953679"/>
                  <a:pt x="609141" y="914600"/>
                  <a:pt x="594360" y="880110"/>
                </a:cubicBezTo>
                <a:cubicBezTo>
                  <a:pt x="566165" y="814321"/>
                  <a:pt x="573744" y="834180"/>
                  <a:pt x="560070" y="765810"/>
                </a:cubicBezTo>
                <a:cubicBezTo>
                  <a:pt x="571500" y="750570"/>
                  <a:pt x="575352" y="721357"/>
                  <a:pt x="594360" y="720090"/>
                </a:cubicBezTo>
                <a:cubicBezTo>
                  <a:pt x="717083" y="711908"/>
                  <a:pt x="766034" y="773803"/>
                  <a:pt x="822960" y="868680"/>
                </a:cubicBezTo>
                <a:cubicBezTo>
                  <a:pt x="844072" y="903867"/>
                  <a:pt x="868680" y="982980"/>
                  <a:pt x="868680" y="982980"/>
                </a:cubicBezTo>
                <a:cubicBezTo>
                  <a:pt x="877116" y="1033598"/>
                  <a:pt x="898428" y="1108677"/>
                  <a:pt x="857250" y="1154430"/>
                </a:cubicBezTo>
                <a:cubicBezTo>
                  <a:pt x="839228" y="1174455"/>
                  <a:pt x="803910" y="1162050"/>
                  <a:pt x="777240" y="1165860"/>
                </a:cubicBezTo>
                <a:cubicBezTo>
                  <a:pt x="708786" y="1148746"/>
                  <a:pt x="699346" y="1151833"/>
                  <a:pt x="628650" y="1085850"/>
                </a:cubicBezTo>
                <a:cubicBezTo>
                  <a:pt x="600797" y="1059854"/>
                  <a:pt x="585159" y="1023083"/>
                  <a:pt x="560070" y="994410"/>
                </a:cubicBezTo>
                <a:cubicBezTo>
                  <a:pt x="531685" y="961970"/>
                  <a:pt x="496225" y="936084"/>
                  <a:pt x="468630" y="902970"/>
                </a:cubicBezTo>
                <a:cubicBezTo>
                  <a:pt x="457722" y="889880"/>
                  <a:pt x="454224" y="872044"/>
                  <a:pt x="445770" y="857250"/>
                </a:cubicBezTo>
                <a:cubicBezTo>
                  <a:pt x="438954" y="845323"/>
                  <a:pt x="410404" y="817276"/>
                  <a:pt x="422910" y="822960"/>
                </a:cubicBezTo>
                <a:cubicBezTo>
                  <a:pt x="475854" y="847026"/>
                  <a:pt x="521970" y="883920"/>
                  <a:pt x="571500" y="914400"/>
                </a:cubicBezTo>
                <a:cubicBezTo>
                  <a:pt x="598170" y="948690"/>
                  <a:pt x="620793" y="986553"/>
                  <a:pt x="651510" y="1017270"/>
                </a:cubicBezTo>
                <a:cubicBezTo>
                  <a:pt x="697388" y="1063148"/>
                  <a:pt x="761171" y="1091094"/>
                  <a:pt x="800100" y="1143000"/>
                </a:cubicBezTo>
                <a:cubicBezTo>
                  <a:pt x="811530" y="1158240"/>
                  <a:pt x="821646" y="1174560"/>
                  <a:pt x="834390" y="1188720"/>
                </a:cubicBezTo>
                <a:cubicBezTo>
                  <a:pt x="856017" y="1212750"/>
                  <a:pt x="902970" y="1257300"/>
                  <a:pt x="902970" y="1257300"/>
                </a:cubicBezTo>
                <a:cubicBezTo>
                  <a:pt x="906780" y="1268730"/>
                  <a:pt x="926388" y="1292789"/>
                  <a:pt x="914400" y="1291590"/>
                </a:cubicBezTo>
                <a:cubicBezTo>
                  <a:pt x="833357" y="1283486"/>
                  <a:pt x="782337" y="1241648"/>
                  <a:pt x="720090" y="1200150"/>
                </a:cubicBezTo>
                <a:cubicBezTo>
                  <a:pt x="739140" y="1192530"/>
                  <a:pt x="756751" y="1178368"/>
                  <a:pt x="777240" y="1177290"/>
                </a:cubicBezTo>
                <a:cubicBezTo>
                  <a:pt x="1169319" y="1156654"/>
                  <a:pt x="821814" y="1185499"/>
                  <a:pt x="982980" y="1200150"/>
                </a:cubicBezTo>
                <a:cubicBezTo>
                  <a:pt x="1051384" y="1206369"/>
                  <a:pt x="1120140" y="1207770"/>
                  <a:pt x="1188720" y="1211580"/>
                </a:cubicBezTo>
                <a:cubicBezTo>
                  <a:pt x="1230630" y="1203960"/>
                  <a:pt x="1276350" y="1207770"/>
                  <a:pt x="1314450" y="1188720"/>
                </a:cubicBezTo>
                <a:cubicBezTo>
                  <a:pt x="1328501" y="1181695"/>
                  <a:pt x="1330848" y="1157903"/>
                  <a:pt x="1325880" y="1143000"/>
                </a:cubicBezTo>
                <a:cubicBezTo>
                  <a:pt x="1314514" y="1108901"/>
                  <a:pt x="1285771" y="1083207"/>
                  <a:pt x="1268730" y="1051560"/>
                </a:cubicBezTo>
                <a:cubicBezTo>
                  <a:pt x="1259003" y="1033495"/>
                  <a:pt x="1253490" y="1013460"/>
                  <a:pt x="1245870" y="994410"/>
                </a:cubicBezTo>
                <a:cubicBezTo>
                  <a:pt x="1268730" y="876300"/>
                  <a:pt x="1285272" y="756790"/>
                  <a:pt x="1314450" y="640080"/>
                </a:cubicBezTo>
                <a:cubicBezTo>
                  <a:pt x="1319838" y="618527"/>
                  <a:pt x="1338805" y="602801"/>
                  <a:pt x="1348740" y="582930"/>
                </a:cubicBezTo>
                <a:cubicBezTo>
                  <a:pt x="1357916" y="564579"/>
                  <a:pt x="1363980" y="544830"/>
                  <a:pt x="1371600" y="525780"/>
                </a:cubicBezTo>
                <a:cubicBezTo>
                  <a:pt x="1367790" y="502920"/>
                  <a:pt x="1374398" y="475493"/>
                  <a:pt x="1360170" y="457200"/>
                </a:cubicBezTo>
                <a:cubicBezTo>
                  <a:pt x="1352292" y="447071"/>
                  <a:pt x="1216703" y="390816"/>
                  <a:pt x="1211580" y="388620"/>
                </a:cubicBezTo>
                <a:cubicBezTo>
                  <a:pt x="1200150" y="377190"/>
                  <a:pt x="1186256" y="367780"/>
                  <a:pt x="1177290" y="354330"/>
                </a:cubicBezTo>
                <a:cubicBezTo>
                  <a:pt x="1170607" y="344305"/>
                  <a:pt x="1174379" y="328559"/>
                  <a:pt x="1165860" y="320040"/>
                </a:cubicBezTo>
                <a:cubicBezTo>
                  <a:pt x="1153812" y="307992"/>
                  <a:pt x="1135380" y="304800"/>
                  <a:pt x="1120140" y="297180"/>
                </a:cubicBezTo>
                <a:cubicBezTo>
                  <a:pt x="1093470" y="300990"/>
                  <a:pt x="1038548" y="281716"/>
                  <a:pt x="1040130" y="308610"/>
                </a:cubicBezTo>
                <a:cubicBezTo>
                  <a:pt x="1051981" y="510082"/>
                  <a:pt x="1101673" y="450163"/>
                  <a:pt x="1177290" y="525780"/>
                </a:cubicBezTo>
                <a:cubicBezTo>
                  <a:pt x="1187004" y="535494"/>
                  <a:pt x="1192530" y="548640"/>
                  <a:pt x="1200150" y="560070"/>
                </a:cubicBezTo>
                <a:cubicBezTo>
                  <a:pt x="1177290" y="563880"/>
                  <a:pt x="1154403" y="575471"/>
                  <a:pt x="1131570" y="571500"/>
                </a:cubicBezTo>
                <a:cubicBezTo>
                  <a:pt x="1047904" y="556949"/>
                  <a:pt x="869021" y="503261"/>
                  <a:pt x="800100" y="434340"/>
                </a:cubicBezTo>
                <a:lnTo>
                  <a:pt x="765810" y="400050"/>
                </a:lnTo>
                <a:cubicBezTo>
                  <a:pt x="762000" y="388620"/>
                  <a:pt x="745861" y="374279"/>
                  <a:pt x="754380" y="365760"/>
                </a:cubicBezTo>
                <a:cubicBezTo>
                  <a:pt x="762899" y="357241"/>
                  <a:pt x="779031" y="369961"/>
                  <a:pt x="788670" y="377190"/>
                </a:cubicBezTo>
                <a:cubicBezTo>
                  <a:pt x="825373" y="404717"/>
                  <a:pt x="858416" y="436886"/>
                  <a:pt x="891540" y="468630"/>
                </a:cubicBezTo>
                <a:cubicBezTo>
                  <a:pt x="1148195" y="714591"/>
                  <a:pt x="977277" y="568652"/>
                  <a:pt x="1131570" y="697230"/>
                </a:cubicBezTo>
                <a:cubicBezTo>
                  <a:pt x="1167373" y="768836"/>
                  <a:pt x="1139261" y="719427"/>
                  <a:pt x="1188720" y="788670"/>
                </a:cubicBezTo>
                <a:cubicBezTo>
                  <a:pt x="1196705" y="799848"/>
                  <a:pt x="1220740" y="833197"/>
                  <a:pt x="1211580" y="822960"/>
                </a:cubicBezTo>
                <a:cubicBezTo>
                  <a:pt x="1137731" y="740423"/>
                  <a:pt x="1050215" y="667166"/>
                  <a:pt x="994410" y="571500"/>
                </a:cubicBezTo>
                <a:cubicBezTo>
                  <a:pt x="904801" y="417885"/>
                  <a:pt x="946158" y="476684"/>
                  <a:pt x="880110" y="388620"/>
                </a:cubicBezTo>
                <a:cubicBezTo>
                  <a:pt x="895350" y="384810"/>
                  <a:pt x="910783" y="372676"/>
                  <a:pt x="925830" y="377190"/>
                </a:cubicBezTo>
                <a:cubicBezTo>
                  <a:pt x="952146" y="385085"/>
                  <a:pt x="994410" y="422910"/>
                  <a:pt x="994410" y="422910"/>
                </a:cubicBezTo>
                <a:cubicBezTo>
                  <a:pt x="964874" y="334302"/>
                  <a:pt x="1004135" y="443819"/>
                  <a:pt x="914400" y="274320"/>
                </a:cubicBezTo>
                <a:cubicBezTo>
                  <a:pt x="829326" y="113624"/>
                  <a:pt x="917686" y="250674"/>
                  <a:pt x="857250" y="160020"/>
                </a:cubicBezTo>
                <a:cubicBezTo>
                  <a:pt x="868680" y="156210"/>
                  <a:pt x="879656" y="146609"/>
                  <a:pt x="891540" y="148590"/>
                </a:cubicBezTo>
                <a:cubicBezTo>
                  <a:pt x="913135" y="152189"/>
                  <a:pt x="964170" y="210712"/>
                  <a:pt x="971550" y="217170"/>
                </a:cubicBezTo>
                <a:cubicBezTo>
                  <a:pt x="1039602" y="276715"/>
                  <a:pt x="998524" y="223341"/>
                  <a:pt x="1040130" y="285750"/>
                </a:cubicBezTo>
                <a:cubicBezTo>
                  <a:pt x="1024890" y="293370"/>
                  <a:pt x="1011430" y="307800"/>
                  <a:pt x="994410" y="308610"/>
                </a:cubicBezTo>
                <a:cubicBezTo>
                  <a:pt x="929601" y="311696"/>
                  <a:pt x="863045" y="312916"/>
                  <a:pt x="800100" y="297180"/>
                </a:cubicBezTo>
                <a:cubicBezTo>
                  <a:pt x="788411" y="294258"/>
                  <a:pt x="804004" y="272298"/>
                  <a:pt x="811530" y="262890"/>
                </a:cubicBezTo>
                <a:cubicBezTo>
                  <a:pt x="820112" y="252163"/>
                  <a:pt x="834390" y="247650"/>
                  <a:pt x="845820" y="240030"/>
                </a:cubicBezTo>
                <a:cubicBezTo>
                  <a:pt x="830580" y="232410"/>
                  <a:pt x="817054" y="218865"/>
                  <a:pt x="800100" y="217170"/>
                </a:cubicBezTo>
                <a:cubicBezTo>
                  <a:pt x="777040" y="214864"/>
                  <a:pt x="754322" y="224454"/>
                  <a:pt x="731520" y="228600"/>
                </a:cubicBezTo>
                <a:cubicBezTo>
                  <a:pt x="699111" y="234492"/>
                  <a:pt x="660755" y="242287"/>
                  <a:pt x="628650" y="251460"/>
                </a:cubicBezTo>
                <a:cubicBezTo>
                  <a:pt x="617065" y="254770"/>
                  <a:pt x="605790" y="259080"/>
                  <a:pt x="594360" y="262890"/>
                </a:cubicBezTo>
                <a:cubicBezTo>
                  <a:pt x="598170" y="251460"/>
                  <a:pt x="597271" y="237119"/>
                  <a:pt x="605790" y="228600"/>
                </a:cubicBezTo>
                <a:cubicBezTo>
                  <a:pt x="625217" y="209173"/>
                  <a:pt x="700629" y="174800"/>
                  <a:pt x="674370" y="182880"/>
                </a:cubicBezTo>
                <a:cubicBezTo>
                  <a:pt x="624840" y="198120"/>
                  <a:pt x="575923" y="215519"/>
                  <a:pt x="525780" y="228600"/>
                </a:cubicBezTo>
                <a:cubicBezTo>
                  <a:pt x="488184" y="238408"/>
                  <a:pt x="374619" y="263747"/>
                  <a:pt x="411480" y="251460"/>
                </a:cubicBezTo>
                <a:cubicBezTo>
                  <a:pt x="422910" y="247650"/>
                  <a:pt x="454289" y="231511"/>
                  <a:pt x="445770" y="240030"/>
                </a:cubicBezTo>
                <a:cubicBezTo>
                  <a:pt x="359939" y="325861"/>
                  <a:pt x="402435" y="288414"/>
                  <a:pt x="320040" y="354330"/>
                </a:cubicBezTo>
                <a:lnTo>
                  <a:pt x="114300" y="834390"/>
                </a:lnTo>
                <a:cubicBezTo>
                  <a:pt x="82230" y="909755"/>
                  <a:pt x="79459" y="903521"/>
                  <a:pt x="125730" y="857250"/>
                </a:cubicBezTo>
                <a:cubicBezTo>
                  <a:pt x="129540" y="845820"/>
                  <a:pt x="126384" y="817572"/>
                  <a:pt x="137160" y="822960"/>
                </a:cubicBezTo>
                <a:cubicBezTo>
                  <a:pt x="151211" y="829985"/>
                  <a:pt x="144274" y="853575"/>
                  <a:pt x="148590" y="868680"/>
                </a:cubicBezTo>
                <a:cubicBezTo>
                  <a:pt x="151900" y="880265"/>
                  <a:pt x="151501" y="894451"/>
                  <a:pt x="160020" y="902970"/>
                </a:cubicBezTo>
                <a:cubicBezTo>
                  <a:pt x="172068" y="915018"/>
                  <a:pt x="190500" y="918210"/>
                  <a:pt x="205740" y="925830"/>
                </a:cubicBezTo>
                <a:cubicBezTo>
                  <a:pt x="213360" y="941070"/>
                  <a:pt x="216552" y="959502"/>
                  <a:pt x="228600" y="971550"/>
                </a:cubicBezTo>
                <a:cubicBezTo>
                  <a:pt x="237119" y="980069"/>
                  <a:pt x="227946" y="942648"/>
                  <a:pt x="217170" y="937260"/>
                </a:cubicBezTo>
                <a:cubicBezTo>
                  <a:pt x="206394" y="931872"/>
                  <a:pt x="194310" y="944880"/>
                  <a:pt x="182880" y="948690"/>
                </a:cubicBezTo>
                <a:cubicBezTo>
                  <a:pt x="175260" y="967740"/>
                  <a:pt x="160020" y="985323"/>
                  <a:pt x="160020" y="1005840"/>
                </a:cubicBezTo>
                <a:cubicBezTo>
                  <a:pt x="160020" y="1067274"/>
                  <a:pt x="171890" y="1128277"/>
                  <a:pt x="182880" y="1188720"/>
                </a:cubicBezTo>
                <a:cubicBezTo>
                  <a:pt x="187191" y="1212428"/>
                  <a:pt x="190687" y="1238484"/>
                  <a:pt x="205740" y="1257300"/>
                </a:cubicBezTo>
                <a:cubicBezTo>
                  <a:pt x="216955" y="1271319"/>
                  <a:pt x="262189" y="1324478"/>
                  <a:pt x="274320" y="1348740"/>
                </a:cubicBezTo>
                <a:cubicBezTo>
                  <a:pt x="279708" y="1359516"/>
                  <a:pt x="280362" y="1372254"/>
                  <a:pt x="285750" y="1383030"/>
                </a:cubicBezTo>
                <a:cubicBezTo>
                  <a:pt x="318525" y="1448580"/>
                  <a:pt x="458146" y="1600515"/>
                  <a:pt x="388620" y="1577340"/>
                </a:cubicBezTo>
                <a:lnTo>
                  <a:pt x="285750" y="1543050"/>
                </a:lnTo>
                <a:cubicBezTo>
                  <a:pt x="261838" y="1471313"/>
                  <a:pt x="260285" y="1502584"/>
                  <a:pt x="377190" y="1428750"/>
                </a:cubicBezTo>
                <a:cubicBezTo>
                  <a:pt x="413205" y="1406003"/>
                  <a:pt x="491490" y="1371600"/>
                  <a:pt x="491490" y="1371600"/>
                </a:cubicBezTo>
                <a:cubicBezTo>
                  <a:pt x="468630" y="1322070"/>
                  <a:pt x="449654" y="1270555"/>
                  <a:pt x="422910" y="1223010"/>
                </a:cubicBezTo>
                <a:cubicBezTo>
                  <a:pt x="414985" y="1208921"/>
                  <a:pt x="398544" y="1201479"/>
                  <a:pt x="388620" y="1188720"/>
                </a:cubicBezTo>
                <a:cubicBezTo>
                  <a:pt x="371752" y="1167033"/>
                  <a:pt x="358140" y="1143000"/>
                  <a:pt x="342900" y="1120140"/>
                </a:cubicBezTo>
                <a:cubicBezTo>
                  <a:pt x="332848" y="1079932"/>
                  <a:pt x="318468" y="1064562"/>
                  <a:pt x="354330" y="1028700"/>
                </a:cubicBezTo>
                <a:cubicBezTo>
                  <a:pt x="362849" y="1020181"/>
                  <a:pt x="377190" y="1021080"/>
                  <a:pt x="388620" y="1017270"/>
                </a:cubicBezTo>
                <a:cubicBezTo>
                  <a:pt x="411480" y="1021080"/>
                  <a:pt x="438660" y="1014795"/>
                  <a:pt x="457200" y="1028700"/>
                </a:cubicBezTo>
                <a:cubicBezTo>
                  <a:pt x="513080" y="1070610"/>
                  <a:pt x="452120" y="1173480"/>
                  <a:pt x="434340" y="1200150"/>
                </a:cubicBezTo>
                <a:cubicBezTo>
                  <a:pt x="426269" y="1212256"/>
                  <a:pt x="370543" y="1229036"/>
                  <a:pt x="354330" y="1234440"/>
                </a:cubicBezTo>
                <a:cubicBezTo>
                  <a:pt x="358140" y="1223010"/>
                  <a:pt x="358047" y="1209406"/>
                  <a:pt x="365760" y="1200150"/>
                </a:cubicBezTo>
                <a:cubicBezTo>
                  <a:pt x="396805" y="1162896"/>
                  <a:pt x="429835" y="1126376"/>
                  <a:pt x="468630" y="1097280"/>
                </a:cubicBezTo>
                <a:cubicBezTo>
                  <a:pt x="571060" y="1020458"/>
                  <a:pt x="538936" y="1060401"/>
                  <a:pt x="582930" y="994410"/>
                </a:cubicBezTo>
                <a:cubicBezTo>
                  <a:pt x="575310" y="982980"/>
                  <a:pt x="568150" y="971230"/>
                  <a:pt x="560070" y="960120"/>
                </a:cubicBezTo>
                <a:cubicBezTo>
                  <a:pt x="537661" y="929307"/>
                  <a:pt x="491490" y="868680"/>
                  <a:pt x="491490" y="868680"/>
                </a:cubicBezTo>
                <a:cubicBezTo>
                  <a:pt x="514350" y="830580"/>
                  <a:pt x="531772" y="788635"/>
                  <a:pt x="560070" y="754380"/>
                </a:cubicBezTo>
                <a:cubicBezTo>
                  <a:pt x="604681" y="700377"/>
                  <a:pt x="657559" y="653697"/>
                  <a:pt x="708660" y="605790"/>
                </a:cubicBezTo>
                <a:cubicBezTo>
                  <a:pt x="718682" y="596395"/>
                  <a:pt x="732520" y="591870"/>
                  <a:pt x="742950" y="582930"/>
                </a:cubicBezTo>
                <a:cubicBezTo>
                  <a:pt x="759314" y="568904"/>
                  <a:pt x="771428" y="550142"/>
                  <a:pt x="788670" y="537210"/>
                </a:cubicBezTo>
                <a:cubicBezTo>
                  <a:pt x="802301" y="526987"/>
                  <a:pt x="819596" y="522804"/>
                  <a:pt x="834390" y="514350"/>
                </a:cubicBezTo>
                <a:cubicBezTo>
                  <a:pt x="846317" y="507534"/>
                  <a:pt x="857250" y="499110"/>
                  <a:pt x="868680" y="491490"/>
                </a:cubicBezTo>
                <a:cubicBezTo>
                  <a:pt x="834390" y="483870"/>
                  <a:pt x="797228" y="484339"/>
                  <a:pt x="765810" y="468630"/>
                </a:cubicBezTo>
                <a:cubicBezTo>
                  <a:pt x="755034" y="463242"/>
                  <a:pt x="756084" y="446267"/>
                  <a:pt x="754380" y="434340"/>
                </a:cubicBezTo>
                <a:cubicBezTo>
                  <a:pt x="750325" y="405954"/>
                  <a:pt x="744651" y="283802"/>
                  <a:pt x="731520" y="240030"/>
                </a:cubicBezTo>
                <a:cubicBezTo>
                  <a:pt x="726624" y="223710"/>
                  <a:pt x="721597" y="205399"/>
                  <a:pt x="708660" y="194310"/>
                </a:cubicBezTo>
                <a:cubicBezTo>
                  <a:pt x="682076" y="171523"/>
                  <a:pt x="612918" y="165018"/>
                  <a:pt x="582930" y="160020"/>
                </a:cubicBezTo>
                <a:cubicBezTo>
                  <a:pt x="471325" y="237285"/>
                  <a:pt x="383039" y="291331"/>
                  <a:pt x="285750" y="388620"/>
                </a:cubicBezTo>
                <a:cubicBezTo>
                  <a:pt x="255033" y="419337"/>
                  <a:pt x="241885" y="467393"/>
                  <a:pt x="205740" y="491490"/>
                </a:cubicBezTo>
                <a:cubicBezTo>
                  <a:pt x="155599" y="524917"/>
                  <a:pt x="179692" y="503360"/>
                  <a:pt x="137160" y="560070"/>
                </a:cubicBezTo>
                <a:cubicBezTo>
                  <a:pt x="152400" y="567690"/>
                  <a:pt x="165841" y="582930"/>
                  <a:pt x="182880" y="582930"/>
                </a:cubicBezTo>
                <a:cubicBezTo>
                  <a:pt x="264083" y="582930"/>
                  <a:pt x="230311" y="511474"/>
                  <a:pt x="251460" y="617220"/>
                </a:cubicBezTo>
                <a:cubicBezTo>
                  <a:pt x="243840" y="628650"/>
                  <a:pt x="225268" y="638183"/>
                  <a:pt x="228600" y="651510"/>
                </a:cubicBezTo>
                <a:cubicBezTo>
                  <a:pt x="231522" y="663199"/>
                  <a:pt x="250908" y="661679"/>
                  <a:pt x="262890" y="662940"/>
                </a:cubicBezTo>
                <a:cubicBezTo>
                  <a:pt x="323633" y="669334"/>
                  <a:pt x="384810" y="670560"/>
                  <a:pt x="445770" y="674370"/>
                </a:cubicBezTo>
                <a:cubicBezTo>
                  <a:pt x="466682" y="737105"/>
                  <a:pt x="443980" y="700443"/>
                  <a:pt x="537210" y="731520"/>
                </a:cubicBezTo>
                <a:cubicBezTo>
                  <a:pt x="556675" y="738008"/>
                  <a:pt x="575038" y="747479"/>
                  <a:pt x="594360" y="754380"/>
                </a:cubicBezTo>
                <a:cubicBezTo>
                  <a:pt x="675964" y="783524"/>
                  <a:pt x="703177" y="785929"/>
                  <a:pt x="777240" y="822960"/>
                </a:cubicBezTo>
                <a:cubicBezTo>
                  <a:pt x="789527" y="829103"/>
                  <a:pt x="800352" y="837835"/>
                  <a:pt x="811530" y="845820"/>
                </a:cubicBezTo>
                <a:cubicBezTo>
                  <a:pt x="863133" y="882679"/>
                  <a:pt x="877687" y="895198"/>
                  <a:pt x="925830" y="948690"/>
                </a:cubicBezTo>
                <a:cubicBezTo>
                  <a:pt x="938574" y="962850"/>
                  <a:pt x="947722" y="979946"/>
                  <a:pt x="960120" y="994410"/>
                </a:cubicBezTo>
                <a:cubicBezTo>
                  <a:pt x="970640" y="1006683"/>
                  <a:pt x="983671" y="1016619"/>
                  <a:pt x="994410" y="1028700"/>
                </a:cubicBezTo>
                <a:cubicBezTo>
                  <a:pt x="1014180" y="1050941"/>
                  <a:pt x="1031654" y="1075162"/>
                  <a:pt x="1051560" y="1097280"/>
                </a:cubicBezTo>
                <a:cubicBezTo>
                  <a:pt x="1065978" y="1113300"/>
                  <a:pt x="1083482" y="1126443"/>
                  <a:pt x="1097280" y="1143000"/>
                </a:cubicBezTo>
                <a:cubicBezTo>
                  <a:pt x="1227744" y="1299557"/>
                  <a:pt x="1116779" y="1185359"/>
                  <a:pt x="1200150" y="1268730"/>
                </a:cubicBezTo>
                <a:cubicBezTo>
                  <a:pt x="1203960" y="1280160"/>
                  <a:pt x="1205602" y="1292559"/>
                  <a:pt x="1211580" y="1303020"/>
                </a:cubicBezTo>
                <a:cubicBezTo>
                  <a:pt x="1228703" y="1332985"/>
                  <a:pt x="1248342" y="1357459"/>
                  <a:pt x="1280160" y="1371600"/>
                </a:cubicBezTo>
                <a:cubicBezTo>
                  <a:pt x="1302180" y="1381387"/>
                  <a:pt x="1348740" y="1394460"/>
                  <a:pt x="1348740" y="1394460"/>
                </a:cubicBezTo>
                <a:cubicBezTo>
                  <a:pt x="1428750" y="1390650"/>
                  <a:pt x="1517126" y="1418852"/>
                  <a:pt x="1588770" y="1383030"/>
                </a:cubicBezTo>
                <a:cubicBezTo>
                  <a:pt x="1623018" y="1365906"/>
                  <a:pt x="1601360" y="1307002"/>
                  <a:pt x="1600200" y="1268730"/>
                </a:cubicBezTo>
                <a:cubicBezTo>
                  <a:pt x="1597536" y="1180810"/>
                  <a:pt x="1584960" y="1093470"/>
                  <a:pt x="1577340" y="1005840"/>
                </a:cubicBezTo>
                <a:cubicBezTo>
                  <a:pt x="1581150" y="922020"/>
                  <a:pt x="1579831" y="837809"/>
                  <a:pt x="1588770" y="754380"/>
                </a:cubicBezTo>
                <a:cubicBezTo>
                  <a:pt x="1591337" y="730421"/>
                  <a:pt x="1611630" y="685800"/>
                  <a:pt x="1611630" y="685800"/>
                </a:cubicBezTo>
                <a:cubicBezTo>
                  <a:pt x="1615440" y="659130"/>
                  <a:pt x="1618631" y="632364"/>
                  <a:pt x="1623060" y="605790"/>
                </a:cubicBezTo>
                <a:cubicBezTo>
                  <a:pt x="1626254" y="586627"/>
                  <a:pt x="1634490" y="568067"/>
                  <a:pt x="1634490" y="548640"/>
                </a:cubicBezTo>
                <a:cubicBezTo>
                  <a:pt x="1634490" y="502762"/>
                  <a:pt x="1629123" y="456956"/>
                  <a:pt x="1623060" y="411480"/>
                </a:cubicBezTo>
                <a:cubicBezTo>
                  <a:pt x="1621468" y="399537"/>
                  <a:pt x="1619156" y="386598"/>
                  <a:pt x="1611630" y="377190"/>
                </a:cubicBezTo>
                <a:cubicBezTo>
                  <a:pt x="1603048" y="366463"/>
                  <a:pt x="1587893" y="363124"/>
                  <a:pt x="1577340" y="354330"/>
                </a:cubicBezTo>
                <a:cubicBezTo>
                  <a:pt x="1489333" y="280991"/>
                  <a:pt x="1593896" y="353937"/>
                  <a:pt x="1508760" y="297180"/>
                </a:cubicBezTo>
                <a:cubicBezTo>
                  <a:pt x="1493520" y="274320"/>
                  <a:pt x="1485019" y="245085"/>
                  <a:pt x="1463040" y="228600"/>
                </a:cubicBezTo>
                <a:cubicBezTo>
                  <a:pt x="1399547" y="180980"/>
                  <a:pt x="1433655" y="204111"/>
                  <a:pt x="1360170" y="160020"/>
                </a:cubicBezTo>
                <a:cubicBezTo>
                  <a:pt x="1299210" y="68580"/>
                  <a:pt x="1379220" y="179070"/>
                  <a:pt x="1303020" y="102870"/>
                </a:cubicBezTo>
                <a:cubicBezTo>
                  <a:pt x="1270363" y="70213"/>
                  <a:pt x="1293767" y="63137"/>
                  <a:pt x="1245870" y="45720"/>
                </a:cubicBezTo>
                <a:cubicBezTo>
                  <a:pt x="1216344" y="34983"/>
                  <a:pt x="1184910" y="30480"/>
                  <a:pt x="1154430" y="22860"/>
                </a:cubicBezTo>
                <a:lnTo>
                  <a:pt x="1108710" y="11430"/>
                </a:lnTo>
                <a:lnTo>
                  <a:pt x="1062990" y="0"/>
                </a:lnTo>
                <a:cubicBezTo>
                  <a:pt x="1005840" y="3810"/>
                  <a:pt x="948467" y="5105"/>
                  <a:pt x="891540" y="11430"/>
                </a:cubicBezTo>
                <a:cubicBezTo>
                  <a:pt x="879565" y="12761"/>
                  <a:pt x="869216" y="21452"/>
                  <a:pt x="857250" y="22860"/>
                </a:cubicBezTo>
                <a:cubicBezTo>
                  <a:pt x="804140" y="29108"/>
                  <a:pt x="750505" y="29657"/>
                  <a:pt x="697230" y="34290"/>
                </a:cubicBezTo>
                <a:cubicBezTo>
                  <a:pt x="662859" y="37279"/>
                  <a:pt x="628650" y="41910"/>
                  <a:pt x="594360" y="45720"/>
                </a:cubicBezTo>
                <a:cubicBezTo>
                  <a:pt x="582930" y="49530"/>
                  <a:pt x="570531" y="51172"/>
                  <a:pt x="560070" y="57150"/>
                </a:cubicBezTo>
                <a:cubicBezTo>
                  <a:pt x="463192" y="112509"/>
                  <a:pt x="558681" y="76663"/>
                  <a:pt x="480060" y="102870"/>
                </a:cubicBezTo>
                <a:cubicBezTo>
                  <a:pt x="472440" y="114300"/>
                  <a:pt x="467538" y="128114"/>
                  <a:pt x="457200" y="137160"/>
                </a:cubicBezTo>
                <a:cubicBezTo>
                  <a:pt x="436523" y="155252"/>
                  <a:pt x="388620" y="182880"/>
                  <a:pt x="388620" y="182880"/>
                </a:cubicBezTo>
                <a:cubicBezTo>
                  <a:pt x="373380" y="205740"/>
                  <a:pt x="362327" y="232033"/>
                  <a:pt x="342900" y="251460"/>
                </a:cubicBezTo>
                <a:cubicBezTo>
                  <a:pt x="331470" y="262890"/>
                  <a:pt x="318005" y="272596"/>
                  <a:pt x="308610" y="285750"/>
                </a:cubicBezTo>
                <a:cubicBezTo>
                  <a:pt x="298706" y="299615"/>
                  <a:pt x="295654" y="317605"/>
                  <a:pt x="285750" y="331470"/>
                </a:cubicBezTo>
                <a:cubicBezTo>
                  <a:pt x="276355" y="344624"/>
                  <a:pt x="261384" y="353001"/>
                  <a:pt x="251460" y="365760"/>
                </a:cubicBezTo>
                <a:cubicBezTo>
                  <a:pt x="234592" y="387447"/>
                  <a:pt x="220980" y="411480"/>
                  <a:pt x="205740" y="434340"/>
                </a:cubicBezTo>
                <a:cubicBezTo>
                  <a:pt x="198120" y="445770"/>
                  <a:pt x="187224" y="455598"/>
                  <a:pt x="182880" y="468630"/>
                </a:cubicBezTo>
                <a:cubicBezTo>
                  <a:pt x="179070" y="480060"/>
                  <a:pt x="176838" y="492144"/>
                  <a:pt x="171450" y="502920"/>
                </a:cubicBezTo>
                <a:cubicBezTo>
                  <a:pt x="127135" y="591550"/>
                  <a:pt x="165890" y="485311"/>
                  <a:pt x="137160" y="571500"/>
                </a:cubicBezTo>
                <a:cubicBezTo>
                  <a:pt x="132073" y="627456"/>
                  <a:pt x="124290" y="728731"/>
                  <a:pt x="114300" y="788670"/>
                </a:cubicBezTo>
                <a:cubicBezTo>
                  <a:pt x="109054" y="820149"/>
                  <a:pt x="103263" y="845427"/>
                  <a:pt x="80010" y="868680"/>
                </a:cubicBezTo>
                <a:cubicBezTo>
                  <a:pt x="70296" y="878394"/>
                  <a:pt x="57150" y="883920"/>
                  <a:pt x="45720" y="891540"/>
                </a:cubicBezTo>
                <a:cubicBezTo>
                  <a:pt x="11215" y="995054"/>
                  <a:pt x="9457" y="971143"/>
                  <a:pt x="34290" y="1120140"/>
                </a:cubicBezTo>
                <a:cubicBezTo>
                  <a:pt x="37091" y="1136947"/>
                  <a:pt x="50230" y="1150290"/>
                  <a:pt x="57150" y="1165860"/>
                </a:cubicBezTo>
                <a:cubicBezTo>
                  <a:pt x="65483" y="1184609"/>
                  <a:pt x="73522" y="1203545"/>
                  <a:pt x="80010" y="1223010"/>
                </a:cubicBezTo>
                <a:cubicBezTo>
                  <a:pt x="94510" y="1266511"/>
                  <a:pt x="86359" y="1264493"/>
                  <a:pt x="102870" y="1303020"/>
                </a:cubicBezTo>
                <a:cubicBezTo>
                  <a:pt x="120272" y="1343625"/>
                  <a:pt x="125632" y="1348593"/>
                  <a:pt x="148590" y="1383030"/>
                </a:cubicBezTo>
                <a:cubicBezTo>
                  <a:pt x="152400" y="1398270"/>
                  <a:pt x="152226" y="1415111"/>
                  <a:pt x="160020" y="1428750"/>
                </a:cubicBezTo>
                <a:cubicBezTo>
                  <a:pt x="173560" y="1452444"/>
                  <a:pt x="206750" y="1471333"/>
                  <a:pt x="228600" y="1485900"/>
                </a:cubicBezTo>
                <a:cubicBezTo>
                  <a:pt x="253538" y="1560715"/>
                  <a:pt x="218902" y="1487285"/>
                  <a:pt x="274320" y="1531620"/>
                </a:cubicBezTo>
                <a:cubicBezTo>
                  <a:pt x="285047" y="1540202"/>
                  <a:pt x="288386" y="1555357"/>
                  <a:pt x="297180" y="1565910"/>
                </a:cubicBezTo>
                <a:cubicBezTo>
                  <a:pt x="330110" y="1605426"/>
                  <a:pt x="323498" y="1597543"/>
                  <a:pt x="365760" y="1611630"/>
                </a:cubicBezTo>
                <a:cubicBezTo>
                  <a:pt x="386615" y="1642912"/>
                  <a:pt x="386815" y="1652738"/>
                  <a:pt x="422910" y="1668780"/>
                </a:cubicBezTo>
                <a:cubicBezTo>
                  <a:pt x="444930" y="1678567"/>
                  <a:pt x="468630" y="1684020"/>
                  <a:pt x="491490" y="1691640"/>
                </a:cubicBezTo>
                <a:cubicBezTo>
                  <a:pt x="502920" y="1695450"/>
                  <a:pt x="515755" y="1696387"/>
                  <a:pt x="525780" y="1703070"/>
                </a:cubicBezTo>
                <a:cubicBezTo>
                  <a:pt x="570095" y="1732613"/>
                  <a:pt x="547038" y="1721586"/>
                  <a:pt x="594360" y="1737360"/>
                </a:cubicBezTo>
                <a:cubicBezTo>
                  <a:pt x="624840" y="1733550"/>
                  <a:pt x="657280" y="1737338"/>
                  <a:pt x="685800" y="1725930"/>
                </a:cubicBezTo>
                <a:cubicBezTo>
                  <a:pt x="698555" y="1720828"/>
                  <a:pt x="699866" y="1702193"/>
                  <a:pt x="708660" y="1691640"/>
                </a:cubicBezTo>
                <a:cubicBezTo>
                  <a:pt x="719008" y="1679222"/>
                  <a:pt x="731520" y="1668780"/>
                  <a:pt x="742950" y="1657350"/>
                </a:cubicBezTo>
                <a:cubicBezTo>
                  <a:pt x="750570" y="1634490"/>
                  <a:pt x="752444" y="1608820"/>
                  <a:pt x="765810" y="1588770"/>
                </a:cubicBezTo>
                <a:cubicBezTo>
                  <a:pt x="773430" y="1577340"/>
                  <a:pt x="783091" y="1567033"/>
                  <a:pt x="788670" y="1554480"/>
                </a:cubicBezTo>
                <a:cubicBezTo>
                  <a:pt x="798457" y="1532460"/>
                  <a:pt x="800754" y="1507453"/>
                  <a:pt x="811530" y="1485900"/>
                </a:cubicBezTo>
                <a:cubicBezTo>
                  <a:pt x="819150" y="1470660"/>
                  <a:pt x="828407" y="1456134"/>
                  <a:pt x="834390" y="1440180"/>
                </a:cubicBezTo>
                <a:cubicBezTo>
                  <a:pt x="839906" y="1425471"/>
                  <a:pt x="839632" y="1408899"/>
                  <a:pt x="845820" y="1394460"/>
                </a:cubicBezTo>
                <a:cubicBezTo>
                  <a:pt x="862600" y="1355307"/>
                  <a:pt x="889500" y="1320571"/>
                  <a:pt x="902970" y="1280160"/>
                </a:cubicBezTo>
                <a:cubicBezTo>
                  <a:pt x="906780" y="1268730"/>
                  <a:pt x="909012" y="1256646"/>
                  <a:pt x="914400" y="1245870"/>
                </a:cubicBezTo>
                <a:cubicBezTo>
                  <a:pt x="920543" y="1233583"/>
                  <a:pt x="931117" y="1223867"/>
                  <a:pt x="937260" y="1211580"/>
                </a:cubicBezTo>
                <a:cubicBezTo>
                  <a:pt x="942648" y="1200804"/>
                  <a:pt x="948690" y="1177290"/>
                  <a:pt x="948690" y="1177290"/>
                </a:cubicBezTo>
              </a:path>
            </a:pathLst>
          </a:custGeom>
          <a:noFill/>
          <a:ln w="254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540687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684</TotalTime>
  <Words>966</Words>
  <Application>Microsoft Office PowerPoint</Application>
  <PresentationFormat>Widescreen</PresentationFormat>
  <Paragraphs>95</Paragraphs>
  <Slides>20</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Berlin Sans FB</vt:lpstr>
      <vt:lpstr>Calibri</vt:lpstr>
      <vt:lpstr>Calibri Light</vt:lpstr>
      <vt:lpstr>Cambria Math</vt:lpstr>
      <vt:lpstr>Office Theme</vt:lpstr>
      <vt:lpstr>Banach-Tarski: make peace with it</vt:lpstr>
      <vt:lpstr>The theorem</vt:lpstr>
      <vt:lpstr>Preserving the Lebesgue measure</vt:lpstr>
      <vt:lpstr>Preserving the Lebesgue measure</vt:lpstr>
      <vt:lpstr>Preserving the Lebesgue measure</vt:lpstr>
      <vt:lpstr>Preserving the Lebesgue measure</vt:lpstr>
      <vt:lpstr>Preserving the Lebesgue measure</vt:lpstr>
      <vt:lpstr>Preserving the Lebesgue measure: loophole</vt:lpstr>
      <vt:lpstr>Preserving the Lebesgue measure: loophole</vt:lpstr>
      <vt:lpstr>Preserving the Lebesgue measure: loophole</vt:lpstr>
      <vt:lpstr>Preserving the Lebesgue measure: loophole</vt:lpstr>
      <vt:lpstr>Preserving the Lebesgue measure: loophole</vt:lpstr>
      <vt:lpstr>Preserving the Lebesgue measure: loophole</vt:lpstr>
      <vt:lpstr>Why I’m not rich</vt:lpstr>
      <vt:lpstr>Why I’m not rich</vt:lpstr>
      <vt:lpstr>Why I’m not rich</vt:lpstr>
      <vt:lpstr>Why I’m not rich</vt:lpstr>
      <vt:lpstr>The axiom of choice (AC)</vt:lpstr>
      <vt:lpstr>Why can’t we know what the pieces are?</vt:lpstr>
      <vt:lpstr>Concluding one-liners</vt:lpstr>
    </vt:vector>
  </TitlesOfParts>
  <Company>Barnett Waddingham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TomReddington-Banach-Tarski:JustMakePeacewithit</dc:title>
  <dc:creator>Tom Reddington</dc:creator>
  <cp:lastModifiedBy>Sam Hartburn</cp:lastModifiedBy>
  <cp:revision>47</cp:revision>
  <dcterms:created xsi:type="dcterms:W3CDTF">2018-11-14T22:39:51Z</dcterms:created>
  <dcterms:modified xsi:type="dcterms:W3CDTF">2018-12-20T20:24:45Z</dcterms:modified>
</cp:coreProperties>
</file>