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12" r:id="rId2"/>
    <p:sldId id="324" r:id="rId3"/>
    <p:sldId id="316" r:id="rId4"/>
    <p:sldId id="317" r:id="rId5"/>
    <p:sldId id="318" r:id="rId6"/>
    <p:sldId id="319" r:id="rId7"/>
    <p:sldId id="320" r:id="rId8"/>
    <p:sldId id="325" r:id="rId9"/>
    <p:sldId id="322" r:id="rId10"/>
    <p:sldId id="326" r:id="rId11"/>
  </p:sldIdLst>
  <p:sldSz cx="12192000" cy="685800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2" userDrawn="1">
          <p15:clr>
            <a:srgbClr val="A4A3A4"/>
          </p15:clr>
        </p15:guide>
        <p15:guide id="2" pos="44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21379D"/>
    <a:srgbClr val="F7D600"/>
    <a:srgbClr val="305296"/>
    <a:srgbClr val="FFB200"/>
    <a:srgbClr val="6886D6"/>
    <a:srgbClr val="575756"/>
    <a:srgbClr val="6A6A69"/>
    <a:srgbClr val="313DA5"/>
    <a:srgbClr val="00A5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65"/>
    <p:restoredTop sz="94063" autoAdjust="0"/>
  </p:normalViewPr>
  <p:slideViewPr>
    <p:cSldViewPr snapToGrid="0" snapToObjects="1" showGuides="1">
      <p:cViewPr varScale="1">
        <p:scale>
          <a:sx n="64" d="100"/>
          <a:sy n="64" d="100"/>
        </p:scale>
        <p:origin x="930" y="66"/>
      </p:cViewPr>
      <p:guideLst>
        <p:guide orient="horz" pos="1422"/>
        <p:guide pos="449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17" d="100"/>
          <a:sy n="117" d="100"/>
        </p:scale>
        <p:origin x="388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5BE7CD8-3B40-AA47-ACDA-5BF5D7E25DC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018E06-6736-9843-AA63-A57E4EF7F6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6F39D-7279-654A-B1C2-5CEE147F33F1}" type="datetimeFigureOut">
              <a:rPr lang="en-US" smtClean="0">
                <a:latin typeface="Arial" panose="020B0604020202020204" pitchFamily="34" charset="0"/>
              </a:rPr>
              <a:t>11/20/2021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FDE21B-368C-0647-ADE4-02B49FDC9BD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DCB92-A175-FE49-A7D4-DB78201A2A2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FAEF79-9B25-024F-8422-3B9F1DF06127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139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498E417D-6A6F-1E47-AF14-254030C70054}" type="datetimeFigureOut">
              <a:rPr lang="en-US" smtClean="0"/>
              <a:pPr/>
              <a:t>11/20/2021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0B54E90F-C06E-AD42-A30E-7C1AFACA5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520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UoG LOGO SLIDE">
    <p:bg>
      <p:bgPr>
        <a:solidFill>
          <a:srgbClr val="2137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AAC71D15-6D54-4840-97D6-9A8148DE3C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3312"/>
            <a:ext cx="12192000" cy="6858000"/>
          </a:xfrm>
          <a:prstGeom prst="rect">
            <a:avLst/>
          </a:prstGeom>
        </p:spPr>
      </p:pic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CF15D854-151D-AE4D-8DC8-9CD0C8CF770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596000" y="873125"/>
            <a:ext cx="9000000" cy="4288890"/>
          </a:xfrm>
          <a:prstGeom prst="rect">
            <a:avLst/>
          </a:prstGeom>
          <a:ln w="38100">
            <a:solidFill>
              <a:srgbClr val="F7D600"/>
            </a:solidFill>
          </a:ln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BDE464A-245E-DB4A-8D5B-1DF4C92028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6000" y="5491256"/>
            <a:ext cx="4500000" cy="818103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400" b="1" i="0" spc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0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rgbClr val="21379D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62616-3BAE-B74E-81E4-0F7A10DDEC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800" y="873125"/>
            <a:ext cx="10442488" cy="111767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85000"/>
              </a:lnSpc>
              <a:defRPr b="1" i="0" spc="-100" baseline="0">
                <a:solidFill>
                  <a:srgbClr val="2137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</a:t>
            </a:r>
            <a:br>
              <a:rPr lang="en-GB" dirty="0"/>
            </a:br>
            <a:r>
              <a:rPr lang="en-GB" dirty="0"/>
              <a:t>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B7C49-6D83-6C4F-AB40-38981CE036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4800" y="2865599"/>
            <a:ext cx="4950000" cy="2903375"/>
          </a:xfrm>
        </p:spPr>
        <p:txBody>
          <a:bodyPr lIns="0" tIns="0" rIns="0" bIns="0">
            <a:noAutofit/>
          </a:bodyPr>
          <a:lstStyle>
            <a:lvl1pPr marL="270000" indent="-270000">
              <a:spcBef>
                <a:spcPts val="0"/>
              </a:spcBef>
              <a:spcAft>
                <a:spcPts val="600"/>
              </a:spcAft>
              <a:buClr>
                <a:srgbClr val="21379D"/>
              </a:buClr>
              <a:buSzPct val="110000"/>
              <a:buFont typeface="Wingdings" pitchFamily="2" charset="2"/>
              <a:buChar char="§"/>
              <a:defRPr sz="1800" b="0" i="0">
                <a:latin typeface="Arial" panose="020B0604020202020204" pitchFamily="34" charset="0"/>
              </a:defRPr>
            </a:lvl1pPr>
            <a:lvl2pPr marL="540000" indent="-270000">
              <a:spcBef>
                <a:spcPts val="0"/>
              </a:spcBef>
              <a:spcAft>
                <a:spcPts val="400"/>
              </a:spcAft>
              <a:buClr>
                <a:srgbClr val="6886D6"/>
              </a:buClr>
              <a:buSzPct val="110000"/>
              <a:buFont typeface="Wingdings" pitchFamily="2" charset="2"/>
              <a:buNone/>
              <a:defRPr>
                <a:latin typeface="Work Sans" pitchFamily="2" charset="77"/>
              </a:defRPr>
            </a:lvl2pPr>
            <a:lvl3pPr marL="810000" indent="-270000">
              <a:spcBef>
                <a:spcPts val="0"/>
              </a:spcBef>
              <a:spcAft>
                <a:spcPts val="400"/>
              </a:spcAft>
              <a:buClr>
                <a:srgbClr val="6886D6"/>
              </a:buClr>
              <a:buSzPct val="110000"/>
              <a:buFont typeface="Wingdings" pitchFamily="2" charset="2"/>
              <a:buChar char="§"/>
              <a:defRPr>
                <a:latin typeface="Work Sans" pitchFamily="2" charset="77"/>
              </a:defRPr>
            </a:lvl3pPr>
            <a:lvl4pPr marL="1080000" indent="-270000">
              <a:spcBef>
                <a:spcPts val="0"/>
              </a:spcBef>
              <a:spcAft>
                <a:spcPts val="400"/>
              </a:spcAft>
              <a:buClr>
                <a:srgbClr val="6886D6"/>
              </a:buClr>
              <a:buSzPct val="110000"/>
              <a:buFont typeface="Wingdings" pitchFamily="2" charset="2"/>
              <a:buChar char="§"/>
              <a:defRPr>
                <a:latin typeface="Work Sans" pitchFamily="2" charset="77"/>
              </a:defRPr>
            </a:lvl4pPr>
            <a:lvl5pPr marL="1350000" indent="-270000">
              <a:spcBef>
                <a:spcPts val="0"/>
              </a:spcBef>
              <a:spcAft>
                <a:spcPts val="400"/>
              </a:spcAft>
              <a:buClr>
                <a:srgbClr val="6886D6"/>
              </a:buClr>
              <a:buSzPct val="110000"/>
              <a:buFont typeface="Wingdings" pitchFamily="2" charset="2"/>
              <a:buChar char="§"/>
              <a:defRPr>
                <a:latin typeface="Work Sans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49986C-66A1-DF4D-A55E-957E55033C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7201" y="2865599"/>
            <a:ext cx="4950087" cy="2903375"/>
          </a:xfrm>
        </p:spPr>
        <p:txBody>
          <a:bodyPr lIns="0" tIns="0" rIns="0">
            <a:noAutofit/>
          </a:bodyPr>
          <a:lstStyle>
            <a:lvl1pPr marL="270000" indent="-270000">
              <a:spcBef>
                <a:spcPts val="0"/>
              </a:spcBef>
              <a:spcAft>
                <a:spcPts val="600"/>
              </a:spcAft>
              <a:buClr>
                <a:srgbClr val="21379D"/>
              </a:buClr>
              <a:buSzPct val="110000"/>
              <a:buFont typeface="Wingdings" pitchFamily="2" charset="2"/>
              <a:buChar char="§"/>
              <a:defRPr sz="1800" b="0" i="0">
                <a:latin typeface="Arial" panose="020B0604020202020204" pitchFamily="34" charset="0"/>
              </a:defRPr>
            </a:lvl1pPr>
            <a:lvl2pPr marL="630000" indent="-270000">
              <a:spcBef>
                <a:spcPts val="0"/>
              </a:spcBef>
              <a:spcAft>
                <a:spcPts val="400"/>
              </a:spcAft>
              <a:buClr>
                <a:srgbClr val="6886D6"/>
              </a:buClr>
              <a:buSzPct val="110000"/>
              <a:buFont typeface="Wingdings" pitchFamily="2" charset="2"/>
              <a:buChar char="§"/>
              <a:defRPr>
                <a:latin typeface="Work Sans" pitchFamily="2" charset="77"/>
              </a:defRPr>
            </a:lvl2pPr>
            <a:lvl3pPr marL="900000" indent="-270000">
              <a:spcBef>
                <a:spcPts val="0"/>
              </a:spcBef>
              <a:spcAft>
                <a:spcPts val="400"/>
              </a:spcAft>
              <a:buClr>
                <a:srgbClr val="6886D6"/>
              </a:buClr>
              <a:buSzPct val="110000"/>
              <a:buFont typeface="Wingdings" pitchFamily="2" charset="2"/>
              <a:buChar char="§"/>
              <a:defRPr>
                <a:latin typeface="Work Sans" pitchFamily="2" charset="77"/>
              </a:defRPr>
            </a:lvl3pPr>
            <a:lvl4pPr marL="1170000" indent="-270000">
              <a:spcBef>
                <a:spcPts val="0"/>
              </a:spcBef>
              <a:spcAft>
                <a:spcPts val="400"/>
              </a:spcAft>
              <a:buClr>
                <a:srgbClr val="6886D6"/>
              </a:buClr>
              <a:buSzPct val="110000"/>
              <a:buFont typeface="Wingdings" pitchFamily="2" charset="2"/>
              <a:buChar char="§"/>
              <a:defRPr>
                <a:latin typeface="Work Sans" pitchFamily="2" charset="77"/>
              </a:defRPr>
            </a:lvl4pPr>
            <a:lvl5pPr marL="1440000" indent="-270000">
              <a:spcBef>
                <a:spcPts val="0"/>
              </a:spcBef>
              <a:spcAft>
                <a:spcPts val="400"/>
              </a:spcAft>
              <a:buClr>
                <a:srgbClr val="6886D6"/>
              </a:buClr>
              <a:buSzPct val="110000"/>
              <a:buFont typeface="Wingdings" pitchFamily="2" charset="2"/>
              <a:buChar char="§"/>
              <a:defRPr>
                <a:latin typeface="Work Sans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3CCB0C9-5893-6142-A60E-A13623D81170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874800" y="2114960"/>
            <a:ext cx="4950000" cy="720000"/>
          </a:xfrm>
          <a:noFill/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1" i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F3E7D73-BB31-6A48-A221-C6469499FAD0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6367201" y="2097088"/>
            <a:ext cx="4932870" cy="768512"/>
          </a:xfrm>
          <a:noFill/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1" i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127ACB7-7A17-784C-B9ED-E55657AD143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097088"/>
            <a:ext cx="0" cy="3648512"/>
          </a:xfrm>
          <a:prstGeom prst="line">
            <a:avLst/>
          </a:prstGeom>
          <a:ln w="12700">
            <a:solidFill>
              <a:srgbClr val="313D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33449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4" orient="horz" pos="1321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rgbClr val="21379D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82CBA-6FC1-914D-BB7B-AC0B3515AD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0"/>
            <a:ext cx="6096000" cy="6858000"/>
          </a:xfrm>
          <a:solidFill>
            <a:srgbClr val="21379D">
              <a:alpha val="50000"/>
            </a:srgb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622B7E-B7D4-D64E-B938-AAE5629F2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74800" y="3078866"/>
            <a:ext cx="4680000" cy="2690108"/>
          </a:xfrm>
        </p:spPr>
        <p:txBody>
          <a:bodyPr lIns="0" tIns="0" rIns="0" bIns="0">
            <a:noAutofit/>
          </a:bodyPr>
          <a:lstStyle>
            <a:lvl1pPr marL="180000" indent="-270000">
              <a:spcBef>
                <a:spcPts val="0"/>
              </a:spcBef>
              <a:spcAft>
                <a:spcPts val="600"/>
              </a:spcAft>
              <a:buClr>
                <a:srgbClr val="21379D"/>
              </a:buClr>
              <a:buSzPct val="110000"/>
              <a:buFont typeface="Wingdings" pitchFamily="2" charset="2"/>
              <a:buChar char="§"/>
              <a:defRPr sz="1600" b="0" i="0">
                <a:solidFill>
                  <a:srgbClr val="6A6A69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088098-2DE5-2B41-A94D-4E4C02F2A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800" y="889602"/>
            <a:ext cx="4680000" cy="1440000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85000"/>
              </a:lnSpc>
              <a:defRPr sz="4400" b="1" i="0" spc="-100" baseline="0">
                <a:solidFill>
                  <a:srgbClr val="2137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064FB5E3-D5CB-9947-B00B-68CF300E1ABE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74800" y="2340000"/>
            <a:ext cx="4680000" cy="738866"/>
          </a:xfrm>
          <a:noFill/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24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</a:t>
            </a:r>
            <a:br>
              <a:rPr lang="en-GB" dirty="0"/>
            </a:br>
            <a:r>
              <a:rPr lang="en-GB" dirty="0"/>
              <a:t>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97337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bg>
      <p:bgPr>
        <a:solidFill>
          <a:srgbClr val="21379D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82CBA-6FC1-914D-BB7B-AC0B3515AD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873126"/>
            <a:ext cx="1937887" cy="4895848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622B7E-B7D4-D64E-B938-AAE5629F2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74800" y="2519999"/>
            <a:ext cx="4680000" cy="3248975"/>
          </a:xfrm>
        </p:spPr>
        <p:txBody>
          <a:bodyPr lIns="0" tIns="0" rIns="0" bIns="0">
            <a:noAutofit/>
          </a:bodyPr>
          <a:lstStyle>
            <a:lvl1pPr marL="180000" indent="-270000">
              <a:spcBef>
                <a:spcPts val="0"/>
              </a:spcBef>
              <a:spcAft>
                <a:spcPts val="600"/>
              </a:spcAft>
              <a:buClr>
                <a:srgbClr val="21379D"/>
              </a:buClr>
              <a:buSzPct val="110000"/>
              <a:buFont typeface="Wingdings" pitchFamily="2" charset="2"/>
              <a:buChar char="§"/>
              <a:defRPr sz="1600" b="0" i="0">
                <a:solidFill>
                  <a:srgbClr val="6A6A69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088098-2DE5-2B41-A94D-4E4C02F2A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800" y="891277"/>
            <a:ext cx="4680000" cy="1440000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85000"/>
              </a:lnSpc>
              <a:defRPr sz="4400" b="1" i="0" spc="-100" baseline="0">
                <a:solidFill>
                  <a:srgbClr val="2137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052303FC-0905-AE4D-AE25-B1668B812ACD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175056" y="873126"/>
            <a:ext cx="1937887" cy="4895848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073B2C35-6598-1646-8354-80B627E1C814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10254113" y="873126"/>
            <a:ext cx="1937887" cy="4895848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947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icture with Caption">
    <p:bg>
      <p:bgPr>
        <a:solidFill>
          <a:srgbClr val="21379D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88098-2DE5-2B41-A94D-4E4C02F2A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502" y="873125"/>
            <a:ext cx="10426786" cy="720000"/>
          </a:xfrm>
        </p:spPr>
        <p:txBody>
          <a:bodyPr lIns="0" tIns="0" rIns="0" bIns="0" anchor="t" anchorCtr="0">
            <a:noAutofit/>
          </a:bodyPr>
          <a:lstStyle>
            <a:lvl1pPr>
              <a:defRPr sz="4400" b="1" i="0" spc="-100" baseline="0">
                <a:solidFill>
                  <a:srgbClr val="2137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052303FC-0905-AE4D-AE25-B1668B812ACD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90502" y="2252537"/>
            <a:ext cx="6251443" cy="3516437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EA4A8063-2068-454F-858C-C72FE656F522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890502" y="1600139"/>
            <a:ext cx="5205498" cy="546295"/>
          </a:xfrm>
          <a:noFill/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800"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18FB5AD5-26ED-B44B-93F2-26DC29E71B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47823" y="2252537"/>
            <a:ext cx="4069465" cy="3516437"/>
          </a:xfrm>
        </p:spPr>
        <p:txBody>
          <a:bodyPr lIns="0" tIns="0" rIns="0">
            <a:noAutofit/>
          </a:bodyPr>
          <a:lstStyle>
            <a:lvl1pPr marL="270000" indent="-270000">
              <a:spcBef>
                <a:spcPts val="0"/>
              </a:spcBef>
              <a:spcAft>
                <a:spcPts val="600"/>
              </a:spcAft>
              <a:buClr>
                <a:srgbClr val="21379D"/>
              </a:buClr>
              <a:buSzPct val="110000"/>
              <a:buFont typeface="Wingdings" pitchFamily="2" charset="2"/>
              <a:buChar char="§"/>
              <a:defRPr sz="1800" b="0" i="0">
                <a:latin typeface="Arial" panose="020B0604020202020204" pitchFamily="34" charset="0"/>
              </a:defRPr>
            </a:lvl1pPr>
            <a:lvl2pPr marL="630000" indent="-270000">
              <a:spcBef>
                <a:spcPts val="0"/>
              </a:spcBef>
              <a:spcAft>
                <a:spcPts val="400"/>
              </a:spcAft>
              <a:buClr>
                <a:srgbClr val="6886D6"/>
              </a:buClr>
              <a:buSzPct val="110000"/>
              <a:buFont typeface="Wingdings" pitchFamily="2" charset="2"/>
              <a:buChar char="§"/>
              <a:defRPr>
                <a:latin typeface="Work Sans" pitchFamily="2" charset="77"/>
              </a:defRPr>
            </a:lvl2pPr>
            <a:lvl3pPr marL="900000" indent="-270000">
              <a:spcBef>
                <a:spcPts val="0"/>
              </a:spcBef>
              <a:spcAft>
                <a:spcPts val="400"/>
              </a:spcAft>
              <a:buClr>
                <a:srgbClr val="6886D6"/>
              </a:buClr>
              <a:buSzPct val="110000"/>
              <a:buFont typeface="Wingdings" pitchFamily="2" charset="2"/>
              <a:buChar char="§"/>
              <a:defRPr>
                <a:latin typeface="Work Sans" pitchFamily="2" charset="77"/>
              </a:defRPr>
            </a:lvl3pPr>
            <a:lvl4pPr marL="1170000" indent="-270000">
              <a:spcBef>
                <a:spcPts val="0"/>
              </a:spcBef>
              <a:spcAft>
                <a:spcPts val="400"/>
              </a:spcAft>
              <a:buClr>
                <a:srgbClr val="6886D6"/>
              </a:buClr>
              <a:buSzPct val="110000"/>
              <a:buFont typeface="Wingdings" pitchFamily="2" charset="2"/>
              <a:buChar char="§"/>
              <a:defRPr>
                <a:latin typeface="Work Sans" pitchFamily="2" charset="77"/>
              </a:defRPr>
            </a:lvl4pPr>
            <a:lvl5pPr marL="1440000" indent="-270000">
              <a:spcBef>
                <a:spcPts val="0"/>
              </a:spcBef>
              <a:spcAft>
                <a:spcPts val="400"/>
              </a:spcAft>
              <a:buClr>
                <a:srgbClr val="6886D6"/>
              </a:buClr>
              <a:buSzPct val="110000"/>
              <a:buFont typeface="Wingdings" pitchFamily="2" charset="2"/>
              <a:buChar char="§"/>
              <a:defRPr>
                <a:latin typeface="Work Sans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2977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icture with Caption">
    <p:bg>
      <p:bgPr>
        <a:solidFill>
          <a:srgbClr val="21379D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88098-2DE5-2B41-A94D-4E4C02F2A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9108" y="873125"/>
            <a:ext cx="10433784" cy="647667"/>
          </a:xfrm>
        </p:spPr>
        <p:txBody>
          <a:bodyPr lIns="0" tIns="0" rIns="0" bIns="0" anchor="t" anchorCtr="0">
            <a:noAutofit/>
          </a:bodyPr>
          <a:lstStyle>
            <a:lvl1pPr>
              <a:defRPr sz="4400" b="1" i="0" spc="-100" baseline="0">
                <a:solidFill>
                  <a:srgbClr val="2137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052303FC-0905-AE4D-AE25-B1668B812ACD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890502" y="1626669"/>
            <a:ext cx="5163789" cy="4142306"/>
          </a:xfrm>
          <a:solidFill>
            <a:schemeClr val="bg1"/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37AEC387-1734-0941-98DC-3EE28C823BA7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6160167" y="1626669"/>
            <a:ext cx="5152725" cy="4142306"/>
          </a:xfrm>
          <a:solidFill>
            <a:schemeClr val="bg1"/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503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21379D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ED7B0-92C1-044C-A064-F128405383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800" y="874800"/>
            <a:ext cx="10440000" cy="1800000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85000"/>
              </a:lnSpc>
              <a:defRPr b="1" i="0" spc="-100" baseline="0">
                <a:solidFill>
                  <a:srgbClr val="2137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5460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21379D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4935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137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AAC71D15-6D54-4840-97D6-9A8148DE3C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3312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E469BDF-CFDA-6744-B0B8-6E811A0E03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4800" y="873125"/>
            <a:ext cx="10440000" cy="4320000"/>
          </a:xfrm>
          <a:noFill/>
          <a:ln w="38100">
            <a:solidFill>
              <a:srgbClr val="F7D600"/>
            </a:solidFill>
            <a:miter lim="800000"/>
          </a:ln>
        </p:spPr>
        <p:txBody>
          <a:bodyPr lIns="360000" tIns="450000" rIns="360000" bIns="360000" anchor="t" anchorCtr="0">
            <a:noAutofit/>
          </a:bodyPr>
          <a:lstStyle>
            <a:lvl1pPr algn="l">
              <a:defRPr sz="9600" b="1" i="0" spc="-15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E464A-245E-DB4A-8D5B-1DF4C92028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4800" y="5458270"/>
            <a:ext cx="6266664" cy="89681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600" b="1" i="0" spc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7142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21379D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69BDF-CFDA-6744-B0B8-6E811A0E03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4800" y="874800"/>
            <a:ext cx="5221200" cy="4320000"/>
          </a:xfrm>
          <a:noFill/>
          <a:ln w="38100">
            <a:noFill/>
            <a:miter lim="800000"/>
          </a:ln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5000"/>
              </a:lnSpc>
              <a:defRPr sz="6000" b="0" i="0" spc="0">
                <a:solidFill>
                  <a:srgbClr val="2137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E464A-245E-DB4A-8D5B-1DF4C92028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4800" y="5357686"/>
            <a:ext cx="5221200" cy="89681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="1" i="0" spc="0">
                <a:solidFill>
                  <a:srgbClr val="6A6A69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5274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solidFill>
          <a:srgbClr val="2137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E2555D04-7FE0-6E4A-BA1D-97D5B2A69E4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E469BDF-CFDA-6744-B0B8-6E811A0E03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77536" y="2810816"/>
            <a:ext cx="8656320" cy="4320000"/>
          </a:xfrm>
          <a:noFill/>
          <a:ln w="38100">
            <a:noFill/>
            <a:miter lim="800000"/>
          </a:ln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8800" b="1" i="0" spc="-15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E464A-245E-DB4A-8D5B-1DF4C92028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8784" y="873125"/>
            <a:ext cx="2738504" cy="2555874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400" b="1" i="0" spc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7293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Pr>
        <a:solidFill>
          <a:srgbClr val="21379D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4F1F1E0F-649F-3D4C-AD63-BA075E1092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6858000"/>
          </a:xfrm>
          <a:solidFill>
            <a:srgbClr val="21379D">
              <a:alpha val="5000"/>
            </a:srgb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469BDF-CFDA-6744-B0B8-6E811A0E03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01600" y="2814472"/>
            <a:ext cx="8656320" cy="4320000"/>
          </a:xfrm>
          <a:noFill/>
          <a:ln w="38100">
            <a:noFill/>
            <a:miter lim="800000"/>
          </a:ln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5000"/>
              </a:lnSpc>
              <a:defRPr sz="9600" b="1" i="0" spc="-15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12409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bg>
      <p:bgPr>
        <a:solidFill>
          <a:srgbClr val="21379D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90AF8492-2E92-6A43-9155-9580AB066174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0" y="10510"/>
            <a:ext cx="12192000" cy="6858000"/>
          </a:xfrm>
          <a:solidFill>
            <a:srgbClr val="21379D">
              <a:alpha val="5000"/>
            </a:srgb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469BDF-CFDA-6744-B0B8-6E811A0E03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4800" y="874800"/>
            <a:ext cx="5221200" cy="4320000"/>
          </a:xfrm>
          <a:noFill/>
          <a:ln w="38100">
            <a:noFill/>
            <a:miter lim="800000"/>
          </a:ln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5000"/>
              </a:lnSpc>
              <a:defRPr sz="6000" b="1" i="0" spc="-150">
                <a:solidFill>
                  <a:srgbClr val="2137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E464A-245E-DB4A-8D5B-1DF4C92028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4800" y="5357686"/>
            <a:ext cx="5221200" cy="89681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1400" b="1" i="0" spc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8334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bg>
      <p:bgPr>
        <a:solidFill>
          <a:srgbClr val="21379D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69BDF-CFDA-6744-B0B8-6E811A0E03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4800" y="873125"/>
            <a:ext cx="10440000" cy="4321675"/>
          </a:xfrm>
          <a:noFill/>
          <a:ln w="38100">
            <a:noFill/>
            <a:miter lim="800000"/>
          </a:ln>
        </p:spPr>
        <p:txBody>
          <a:bodyPr lIns="0" tIns="0" rIns="0" bIns="0" anchor="b" anchorCtr="0">
            <a:noAutofit/>
          </a:bodyPr>
          <a:lstStyle>
            <a:lvl1pPr algn="l">
              <a:defRPr sz="4800" b="0" i="0" spc="0">
                <a:solidFill>
                  <a:srgbClr val="2137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E464A-245E-DB4A-8D5B-1DF4C92028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4800" y="5357686"/>
            <a:ext cx="5221200" cy="89681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="1" i="0" spc="0">
                <a:solidFill>
                  <a:srgbClr val="6A6A69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1799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21379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946FA39D-35AF-B149-B759-CC44D41649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6DC9877-4A7A-CD4C-BF68-17B838CCC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800" y="874799"/>
            <a:ext cx="4932000" cy="4894175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85000"/>
              </a:lnSpc>
              <a:defRPr sz="6000" b="1" i="0" spc="-100" baseline="0">
                <a:solidFill>
                  <a:srgbClr val="F7D6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3A958-1B0C-BD4C-90CC-DA9DD2D39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5202" y="874801"/>
            <a:ext cx="4931987" cy="4894174"/>
          </a:xfrm>
        </p:spPr>
        <p:txBody>
          <a:bodyPr lIns="0" tIns="0" rIns="0" bIns="0" anchor="t" anchorCtr="0">
            <a:noAutofit/>
          </a:bodyPr>
          <a:lstStyle>
            <a:lvl1pPr marL="360000" indent="-360000">
              <a:buClr>
                <a:schemeClr val="bg1"/>
              </a:buClr>
              <a:buSzPct val="110000"/>
              <a:buFont typeface="Wingdings" pitchFamily="2" charset="2"/>
              <a:buChar char="§"/>
              <a:defRPr sz="2400" b="0" i="0" spc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6886D6"/>
              </a:buClr>
              <a:buSzPct val="100000"/>
              <a:buFont typeface="Wingdings" pitchFamily="2" charset="2"/>
              <a:buChar char="§"/>
              <a:defRPr sz="4000" b="0" i="0">
                <a:solidFill>
                  <a:schemeClr val="bg1"/>
                </a:solidFill>
                <a:latin typeface="Antonio" panose="02000503000000000000" pitchFamily="2" charset="77"/>
              </a:defRPr>
            </a:lvl2pPr>
            <a:lvl3pPr>
              <a:buClr>
                <a:srgbClr val="6886D6"/>
              </a:buClr>
              <a:buSzPct val="100000"/>
              <a:buFont typeface="Wingdings" pitchFamily="2" charset="2"/>
              <a:buChar char="§"/>
              <a:defRPr sz="3600" b="0" i="0">
                <a:solidFill>
                  <a:schemeClr val="bg1"/>
                </a:solidFill>
                <a:latin typeface="Antonio" panose="02000503000000000000" pitchFamily="2" charset="77"/>
              </a:defRPr>
            </a:lvl3pPr>
            <a:lvl4pPr>
              <a:buClr>
                <a:srgbClr val="6886D6"/>
              </a:buClr>
              <a:buSzPct val="100000"/>
              <a:buFont typeface="Wingdings" pitchFamily="2" charset="2"/>
              <a:buChar char="§"/>
              <a:defRPr sz="3200" b="0" i="0">
                <a:solidFill>
                  <a:schemeClr val="bg1"/>
                </a:solidFill>
                <a:latin typeface="Antonio" panose="02000503000000000000" pitchFamily="2" charset="77"/>
              </a:defRPr>
            </a:lvl4pPr>
            <a:lvl5pPr>
              <a:buClr>
                <a:srgbClr val="6886D6"/>
              </a:buClr>
              <a:buSzPct val="100000"/>
              <a:buFont typeface="Wingdings" pitchFamily="2" charset="2"/>
              <a:buChar char="§"/>
              <a:defRPr sz="3200" b="0" i="0">
                <a:solidFill>
                  <a:schemeClr val="bg1"/>
                </a:solidFill>
                <a:latin typeface="Antonio" panose="02000503000000000000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94F6992-1B31-374B-9010-B5A5EC8A142E}"/>
              </a:ext>
            </a:extLst>
          </p:cNvPr>
          <p:cNvCxnSpPr>
            <a:cxnSpLocks/>
          </p:cNvCxnSpPr>
          <p:nvPr userDrawn="1"/>
        </p:nvCxnSpPr>
        <p:spPr>
          <a:xfrm>
            <a:off x="6096000" y="873125"/>
            <a:ext cx="0" cy="489585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83129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solidFill>
          <a:srgbClr val="21379D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C9877-4A7A-CD4C-BF68-17B838CCC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799" y="873125"/>
            <a:ext cx="4932000" cy="4895850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85000"/>
              </a:lnSpc>
              <a:defRPr sz="6000" b="1" i="0" spc="-100" baseline="0">
                <a:solidFill>
                  <a:srgbClr val="2137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3A958-1B0C-BD4C-90CC-DA9DD2D39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5202" y="874801"/>
            <a:ext cx="4931991" cy="4894174"/>
          </a:xfrm>
        </p:spPr>
        <p:txBody>
          <a:bodyPr lIns="0" tIns="0" rIns="0" bIns="0" anchor="t" anchorCtr="0">
            <a:noAutofit/>
          </a:bodyPr>
          <a:lstStyle>
            <a:lvl1pPr marL="360000" indent="-360000">
              <a:buClr>
                <a:srgbClr val="6886D6"/>
              </a:buClr>
              <a:buSzPct val="110000"/>
              <a:buFont typeface="Wingdings" pitchFamily="2" charset="2"/>
              <a:buChar char="§"/>
              <a:defRPr sz="2400" b="0" i="0" spc="0">
                <a:solidFill>
                  <a:srgbClr val="21379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6886D6"/>
              </a:buClr>
              <a:buSzPct val="100000"/>
              <a:buFont typeface="Wingdings" pitchFamily="2" charset="2"/>
              <a:buChar char="§"/>
              <a:defRPr sz="4000" b="0" i="0">
                <a:solidFill>
                  <a:schemeClr val="bg1"/>
                </a:solidFill>
                <a:latin typeface="Antonio" panose="02000503000000000000" pitchFamily="2" charset="77"/>
              </a:defRPr>
            </a:lvl2pPr>
            <a:lvl3pPr>
              <a:buClr>
                <a:srgbClr val="6886D6"/>
              </a:buClr>
              <a:buSzPct val="100000"/>
              <a:buFont typeface="Wingdings" pitchFamily="2" charset="2"/>
              <a:buChar char="§"/>
              <a:defRPr sz="3600" b="0" i="0">
                <a:solidFill>
                  <a:schemeClr val="bg1"/>
                </a:solidFill>
                <a:latin typeface="Antonio" panose="02000503000000000000" pitchFamily="2" charset="77"/>
              </a:defRPr>
            </a:lvl3pPr>
            <a:lvl4pPr>
              <a:buClr>
                <a:srgbClr val="6886D6"/>
              </a:buClr>
              <a:buSzPct val="100000"/>
              <a:buFont typeface="Wingdings" pitchFamily="2" charset="2"/>
              <a:buChar char="§"/>
              <a:defRPr sz="3200" b="0" i="0">
                <a:solidFill>
                  <a:schemeClr val="bg1"/>
                </a:solidFill>
                <a:latin typeface="Antonio" panose="02000503000000000000" pitchFamily="2" charset="77"/>
              </a:defRPr>
            </a:lvl4pPr>
            <a:lvl5pPr>
              <a:buClr>
                <a:srgbClr val="6886D6"/>
              </a:buClr>
              <a:buSzPct val="100000"/>
              <a:buFont typeface="Wingdings" pitchFamily="2" charset="2"/>
              <a:buChar char="§"/>
              <a:defRPr sz="3200" b="0" i="0">
                <a:solidFill>
                  <a:schemeClr val="bg1"/>
                </a:solidFill>
                <a:latin typeface="Antonio" panose="02000503000000000000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94F6992-1B31-374B-9010-B5A5EC8A142E}"/>
              </a:ext>
            </a:extLst>
          </p:cNvPr>
          <p:cNvCxnSpPr>
            <a:cxnSpLocks/>
          </p:cNvCxnSpPr>
          <p:nvPr userDrawn="1"/>
        </p:nvCxnSpPr>
        <p:spPr>
          <a:xfrm>
            <a:off x="6096000" y="874800"/>
            <a:ext cx="0" cy="4894175"/>
          </a:xfrm>
          <a:prstGeom prst="line">
            <a:avLst/>
          </a:prstGeom>
          <a:ln w="12700">
            <a:solidFill>
              <a:srgbClr val="313DA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75903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79D">
            <a:alpha val="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479D091-FEAB-A144-862A-BDF98A2B96B1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4D3CF9-C635-7343-A116-766B8136B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4800" y="874800"/>
            <a:ext cx="10440000" cy="1080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877F32-6AB7-3046-9718-EB3C364FC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4800" y="1980000"/>
            <a:ext cx="10440000" cy="3780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ADB6F-DED2-3843-910D-166D51C466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4800" y="6357600"/>
            <a:ext cx="2520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8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1F1F5C5-A54B-9641-946F-977E4097B88A}" type="datetimeFigureOut">
              <a:rPr lang="en-US" smtClean="0"/>
              <a:pPr/>
              <a:t>11/20/2021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384E98-4DEB-5D45-81F4-21CD5D6F96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36000" y="6357600"/>
            <a:ext cx="2520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ctr">
              <a:defRPr sz="8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533B13DF-B945-584B-860E-93F91CFA60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8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0" r:id="rId3"/>
    <p:sldLayoutId id="2147483662" r:id="rId4"/>
    <p:sldLayoutId id="2147483664" r:id="rId5"/>
    <p:sldLayoutId id="2147483666" r:id="rId6"/>
    <p:sldLayoutId id="2147483665" r:id="rId7"/>
    <p:sldLayoutId id="2147483650" r:id="rId8"/>
    <p:sldLayoutId id="2147483667" r:id="rId9"/>
    <p:sldLayoutId id="2147483652" r:id="rId10"/>
    <p:sldLayoutId id="2147483657" r:id="rId11"/>
    <p:sldLayoutId id="2147483668" r:id="rId12"/>
    <p:sldLayoutId id="2147483669" r:id="rId13"/>
    <p:sldLayoutId id="2147483670" r:id="rId14"/>
    <p:sldLayoutId id="2147483654" r:id="rId15"/>
    <p:sldLayoutId id="2147483655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rgbClr val="21379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1379D"/>
        </a:buClr>
        <a:buSzPct val="110000"/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1379D"/>
        </a:buClr>
        <a:buSzPct val="110000"/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1379D"/>
        </a:buClr>
        <a:buSzPct val="110000"/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1379D"/>
        </a:buClr>
        <a:buSzPct val="110000"/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1379D"/>
        </a:buClr>
        <a:buSzPct val="110000"/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3634" userDrawn="1">
          <p15:clr>
            <a:srgbClr val="F26B43"/>
          </p15:clr>
        </p15:guide>
        <p15:guide id="4" orient="horz" pos="550" userDrawn="1">
          <p15:clr>
            <a:srgbClr val="F26B43"/>
          </p15:clr>
        </p15:guide>
        <p15:guide id="5" pos="551" userDrawn="1">
          <p15:clr>
            <a:srgbClr val="F26B43"/>
          </p15:clr>
        </p15:guide>
        <p15:guide id="6" pos="712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Sleeping_Beauty_problem" TargetMode="Externa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C0198-48B6-4ACB-9AA0-53F91FF869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The Sleeping Beauty Problem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164A34-F500-416F-B8BE-E9A721CE2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4400" dirty="0"/>
              <a:t>Tony Mann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8304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D618B-4C47-42DC-A0BA-5874B6330F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Thank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CBC5EE-7C30-479F-8CF1-13D984E3C1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904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D5903-F91D-4E7D-9BBB-1CC5FC091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Sleeping Beauty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57734-1C2E-4CF3-91A5-4A2243D14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Puzzle due to Arnold </a:t>
            </a:r>
            <a:r>
              <a:rPr lang="en-GB" dirty="0" err="1"/>
              <a:t>Zunoff</a:t>
            </a:r>
            <a:r>
              <a:rPr lang="en-GB" dirty="0"/>
              <a:t> (1980s), first published by Adam </a:t>
            </a:r>
            <a:r>
              <a:rPr lang="en-GB" dirty="0" err="1"/>
              <a:t>Elga</a:t>
            </a:r>
            <a:r>
              <a:rPr lang="en-GB" dirty="0"/>
              <a:t> (2000)</a:t>
            </a:r>
          </a:p>
          <a:p>
            <a:r>
              <a:rPr lang="en-GB" dirty="0"/>
              <a:t>See Peter Winkler, </a:t>
            </a:r>
            <a:r>
              <a:rPr lang="en-GB" i="1" dirty="0"/>
              <a:t>Mathematical Puzzles</a:t>
            </a:r>
            <a:r>
              <a:rPr lang="en-GB" dirty="0"/>
              <a:t>, and </a:t>
            </a:r>
            <a:r>
              <a:rPr lang="en-GB" dirty="0">
                <a:hlinkClick r:id="rId2"/>
              </a:rPr>
              <a:t>https://en.wikipedia.org/wiki/Sleeping_Beauty_problem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5110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A6A0A-C173-4E65-9D3C-7839EEC58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40881-1967-4F46-AC23-76D9C7710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subject (S) of the experiment goes to sleep on Sunday and sleeps until Wednesday.</a:t>
            </a:r>
          </a:p>
          <a:p>
            <a:r>
              <a:rPr lang="en-GB" dirty="0"/>
              <a:t>A fair coin is tossed.</a:t>
            </a:r>
          </a:p>
          <a:p>
            <a:r>
              <a:rPr lang="en-GB" dirty="0"/>
              <a:t>If the coin is heads, S will be woken up once on Monday only.</a:t>
            </a:r>
          </a:p>
          <a:p>
            <a:r>
              <a:rPr lang="en-GB" dirty="0"/>
              <a:t>If the coin is tails, S will be woken up once on Monday and once on Tuesday.</a:t>
            </a:r>
          </a:p>
          <a:p>
            <a:r>
              <a:rPr lang="en-GB" dirty="0"/>
              <a:t>S will not remember any previous awakenings.  When woken on Monday or Tuesday, they are not told what day it is.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8585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A6A0A-C173-4E65-9D3C-7839EEC58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40881-1967-4F46-AC23-76D9C7710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 knows the full protocol.</a:t>
            </a:r>
          </a:p>
          <a:p>
            <a:r>
              <a:rPr lang="en-GB" dirty="0"/>
              <a:t>When S is woken during the experiment, what should they think is the probability that the coin came up heads?</a:t>
            </a:r>
          </a:p>
          <a:p>
            <a:r>
              <a:rPr lang="en-GB" dirty="0"/>
              <a:t>That is, if they had to bet on the coin having been heads, what odds would they think fair?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121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DFBA1-CE3F-49F2-9ACB-08FFE619A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Argument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29ED6-14EA-4840-9802-D6B1A9695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There are four possible events:</a:t>
            </a:r>
          </a:p>
          <a:p>
            <a:r>
              <a:rPr lang="en-GB" dirty="0"/>
              <a:t>It is Monday, the coin was heads, and S is awakened</a:t>
            </a:r>
          </a:p>
          <a:p>
            <a:r>
              <a:rPr lang="en-GB" dirty="0"/>
              <a:t>It is Monday, the coin was tails, and S is awakened</a:t>
            </a:r>
          </a:p>
          <a:p>
            <a:r>
              <a:rPr lang="en-GB" dirty="0"/>
              <a:t>It is Tuesday, the coin was heads, and S is not awakened</a:t>
            </a:r>
          </a:p>
          <a:p>
            <a:r>
              <a:rPr lang="en-GB" dirty="0"/>
              <a:t>It is Tuesday, the coin was tails, and S is awakened</a:t>
            </a:r>
          </a:p>
          <a:p>
            <a:pPr marL="0" indent="0">
              <a:buNone/>
            </a:pPr>
            <a:r>
              <a:rPr lang="en-GB" dirty="0"/>
              <a:t>So if S is awakened, by counting the equally likely possible cases that remain, the probability coin was heads is 1/3.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5618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DFBA1-CE3F-49F2-9ACB-08FFE619A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Argument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29ED6-14EA-4840-9802-D6B1A9695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When S went to sleep on Sunday, they knew probability coin would be heads was ½.</a:t>
            </a:r>
          </a:p>
          <a:p>
            <a:r>
              <a:rPr lang="en-GB" dirty="0"/>
              <a:t>When they are awakened, they have no new information (they knew they were going to be awakened at some point).</a:t>
            </a:r>
          </a:p>
          <a:p>
            <a:r>
              <a:rPr lang="en-GB" dirty="0"/>
              <a:t>So when they are awakened S should still think the probability of heads is ½.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0845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DFBA1-CE3F-49F2-9ACB-08FFE619A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Are you a </a:t>
            </a:r>
            <a:r>
              <a:rPr lang="en-GB" dirty="0" err="1"/>
              <a:t>Thirder</a:t>
            </a:r>
            <a:r>
              <a:rPr lang="en-GB" dirty="0"/>
              <a:t> or a  </a:t>
            </a:r>
            <a:r>
              <a:rPr lang="en-GB" dirty="0" err="1"/>
              <a:t>Halfer</a:t>
            </a:r>
            <a:r>
              <a:rPr lang="en-GB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29ED6-14EA-4840-9802-D6B1A9695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Over 100 papers published in philosophy journals on this problem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9637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DFBA1-CE3F-49F2-9ACB-08FFE619A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note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29ED6-14EA-4840-9802-D6B1A9695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If you are a </a:t>
            </a:r>
            <a:r>
              <a:rPr lang="en-GB" dirty="0" err="1"/>
              <a:t>thirder</a:t>
            </a:r>
            <a:r>
              <a:rPr lang="en-GB" dirty="0"/>
              <a:t>:</a:t>
            </a:r>
          </a:p>
          <a:p>
            <a:r>
              <a:rPr lang="en-GB" dirty="0"/>
              <a:t>On Sunday S estimates the probability of heads was ½.</a:t>
            </a:r>
          </a:p>
          <a:p>
            <a:r>
              <a:rPr lang="en-GB" dirty="0"/>
              <a:t>On Monday and Tuesday, when awake, S thinks it’s 1/3.</a:t>
            </a:r>
          </a:p>
          <a:p>
            <a:r>
              <a:rPr lang="en-GB" dirty="0"/>
              <a:t>On Wednesday they thinks it’s ½ again.</a:t>
            </a:r>
          </a:p>
          <a:p>
            <a:r>
              <a:rPr lang="en-GB" dirty="0"/>
              <a:t>S knows in advance that they will hold these contradictory beliefs in the future.</a:t>
            </a:r>
          </a:p>
          <a:p>
            <a:r>
              <a:rPr lang="en-GB" dirty="0"/>
              <a:t>Is this a problem?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7035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3171A-EBDD-4F3B-A604-B8B88E9607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3EAFB9-E3B4-42A5-B138-532E59584E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200" dirty="0"/>
              <a:t>Such puzzles are difficult!</a:t>
            </a:r>
          </a:p>
        </p:txBody>
      </p:sp>
    </p:spTree>
    <p:extLst>
      <p:ext uri="{BB962C8B-B14F-4D97-AF65-F5344CB8AC3E}">
        <p14:creationId xmlns:p14="http://schemas.microsoft.com/office/powerpoint/2010/main" val="4998169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oG MASTER_03112020 PC TEMPLATE" id="{022CABC3-2756-1546-AF84-9006846E0D4B}" vid="{9B07C8F4-EB00-9049-83B8-758CEC21D5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8641</TotalTime>
  <Words>413</Words>
  <Application>Microsoft Office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Antonio</vt:lpstr>
      <vt:lpstr>Arial</vt:lpstr>
      <vt:lpstr>Wingdings</vt:lpstr>
      <vt:lpstr>Work Sans</vt:lpstr>
      <vt:lpstr>Office Theme</vt:lpstr>
      <vt:lpstr>The Sleeping Beauty Problem</vt:lpstr>
      <vt:lpstr>The Sleeping Beauty Problem</vt:lpstr>
      <vt:lpstr>The Problem</vt:lpstr>
      <vt:lpstr>The question</vt:lpstr>
      <vt:lpstr>Argument 1</vt:lpstr>
      <vt:lpstr>Argument 2</vt:lpstr>
      <vt:lpstr>Are you a Thirder or a  Halfer?</vt:lpstr>
      <vt:lpstr>A note</vt:lpstr>
      <vt:lpstr>Conclusion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Shreeve</dc:creator>
  <cp:lastModifiedBy>Tony Mann</cp:lastModifiedBy>
  <cp:revision>44</cp:revision>
  <cp:lastPrinted>2021-05-08T10:39:38Z</cp:lastPrinted>
  <dcterms:created xsi:type="dcterms:W3CDTF">2020-10-05T12:42:50Z</dcterms:created>
  <dcterms:modified xsi:type="dcterms:W3CDTF">2021-11-20T11:41:00Z</dcterms:modified>
</cp:coreProperties>
</file>