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4" r:id="rId6"/>
    <p:sldId id="265" r:id="rId7"/>
    <p:sldId id="266" r:id="rId8"/>
    <p:sldId id="267" r:id="rId9"/>
    <p:sldId id="260" r:id="rId10"/>
    <p:sldId id="269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Gostling" initials="HG" lastIdx="1" clrIdx="0">
    <p:extLst>
      <p:ext uri="{19B8F6BF-5375-455C-9EA6-DF929625EA0E}">
        <p15:presenceInfo xmlns:p15="http://schemas.microsoft.com/office/powerpoint/2012/main" userId="0fe80ddb85e920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5" d="100"/>
          <a:sy n="75" d="100"/>
        </p:scale>
        <p:origin x="-255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Gostling" userId="0fe80ddb85e920d1" providerId="LiveId" clId="{257EE4B2-7D38-40AB-9005-033919DF37EA}"/>
    <pc:docChg chg="undo custSel modSld sldOrd">
      <pc:chgData name="Hannah Gostling" userId="0fe80ddb85e920d1" providerId="LiveId" clId="{257EE4B2-7D38-40AB-9005-033919DF37EA}" dt="2022-11-18T13:24:09.717" v="147"/>
      <pc:docMkLst>
        <pc:docMk/>
      </pc:docMkLst>
      <pc:sldChg chg="modAnim">
        <pc:chgData name="Hannah Gostling" userId="0fe80ddb85e920d1" providerId="LiveId" clId="{257EE4B2-7D38-40AB-9005-033919DF37EA}" dt="2022-11-18T12:57:44.006" v="140"/>
        <pc:sldMkLst>
          <pc:docMk/>
          <pc:sldMk cId="3334267469" sldId="258"/>
        </pc:sldMkLst>
      </pc:sldChg>
      <pc:sldChg chg="modAnim">
        <pc:chgData name="Hannah Gostling" userId="0fe80ddb85e920d1" providerId="LiveId" clId="{257EE4B2-7D38-40AB-9005-033919DF37EA}" dt="2022-11-18T12:40:04.825" v="74"/>
        <pc:sldMkLst>
          <pc:docMk/>
          <pc:sldMk cId="2040863012" sldId="259"/>
        </pc:sldMkLst>
      </pc:sldChg>
      <pc:sldChg chg="addSp modSp mod modAnim">
        <pc:chgData name="Hannah Gostling" userId="0fe80ddb85e920d1" providerId="LiveId" clId="{257EE4B2-7D38-40AB-9005-033919DF37EA}" dt="2022-11-18T12:01:03.972" v="70" actId="1036"/>
        <pc:sldMkLst>
          <pc:docMk/>
          <pc:sldMk cId="2832965764" sldId="260"/>
        </pc:sldMkLst>
        <pc:spChg chg="mod">
          <ac:chgData name="Hannah Gostling" userId="0fe80ddb85e920d1" providerId="LiveId" clId="{257EE4B2-7D38-40AB-9005-033919DF37EA}" dt="2022-11-18T12:01:03.972" v="70" actId="1036"/>
          <ac:spMkLst>
            <pc:docMk/>
            <pc:sldMk cId="2832965764" sldId="260"/>
            <ac:spMk id="4" creationId="{B4F47A85-0653-2FA1-623A-F55A980EE8F1}"/>
          </ac:spMkLst>
        </pc:spChg>
        <pc:spChg chg="mod">
          <ac:chgData name="Hannah Gostling" userId="0fe80ddb85e920d1" providerId="LiveId" clId="{257EE4B2-7D38-40AB-9005-033919DF37EA}" dt="2022-11-18T11:54:39.764" v="14" actId="27636"/>
          <ac:spMkLst>
            <pc:docMk/>
            <pc:sldMk cId="2832965764" sldId="260"/>
            <ac:spMk id="21" creationId="{9661A8AA-1200-6A2C-10D1-F9D90BBB30E2}"/>
          </ac:spMkLst>
        </pc:spChg>
        <pc:cxnChg chg="add mod ord">
          <ac:chgData name="Hannah Gostling" userId="0fe80ddb85e920d1" providerId="LiveId" clId="{257EE4B2-7D38-40AB-9005-033919DF37EA}" dt="2022-11-18T11:57:34.983" v="59"/>
          <ac:cxnSpMkLst>
            <pc:docMk/>
            <pc:sldMk cId="2832965764" sldId="260"/>
            <ac:cxnSpMk id="3" creationId="{A7808DCB-6536-C9E7-643C-82B7E62DFEB7}"/>
          </ac:cxnSpMkLst>
        </pc:cxnChg>
        <pc:cxnChg chg="add mod ord">
          <ac:chgData name="Hannah Gostling" userId="0fe80ddb85e920d1" providerId="LiveId" clId="{257EE4B2-7D38-40AB-9005-033919DF37EA}" dt="2022-11-18T11:57:34.983" v="59"/>
          <ac:cxnSpMkLst>
            <pc:docMk/>
            <pc:sldMk cId="2832965764" sldId="260"/>
            <ac:cxnSpMk id="5" creationId="{EA2DA0D0-FA95-BD5F-737A-94A603DBB447}"/>
          </ac:cxnSpMkLst>
        </pc:cxnChg>
      </pc:sldChg>
      <pc:sldChg chg="ord">
        <pc:chgData name="Hannah Gostling" userId="0fe80ddb85e920d1" providerId="LiveId" clId="{257EE4B2-7D38-40AB-9005-033919DF37EA}" dt="2022-11-18T13:24:09.717" v="147"/>
        <pc:sldMkLst>
          <pc:docMk/>
          <pc:sldMk cId="1551069967" sldId="263"/>
        </pc:sldMkLst>
      </pc:sldChg>
      <pc:sldChg chg="modAnim">
        <pc:chgData name="Hannah Gostling" userId="0fe80ddb85e920d1" providerId="LiveId" clId="{257EE4B2-7D38-40AB-9005-033919DF37EA}" dt="2022-11-18T12:59:17.763" v="141"/>
        <pc:sldMkLst>
          <pc:docMk/>
          <pc:sldMk cId="438057968" sldId="265"/>
        </pc:sldMkLst>
      </pc:sldChg>
      <pc:sldChg chg="addSp modSp mod modAnim">
        <pc:chgData name="Hannah Gostling" userId="0fe80ddb85e920d1" providerId="LiveId" clId="{257EE4B2-7D38-40AB-9005-033919DF37EA}" dt="2022-11-18T13:00:33.973" v="145"/>
        <pc:sldMkLst>
          <pc:docMk/>
          <pc:sldMk cId="3062742053" sldId="266"/>
        </pc:sldMkLst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5" creationId="{920CDCA1-385F-5393-E0CF-9FEEE8555328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8" creationId="{07D95945-1DA3-1764-963C-46306DF21B14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11" creationId="{90825662-CED5-733A-4003-2C0E6BDF6580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17" creationId="{BBD93CF0-B1C4-C275-D54B-7D108C33AFC7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18" creationId="{AC4EC206-E8B6-29B9-04AA-0B7082813CFC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19" creationId="{B71DDA73-E205-170D-7E9D-8A8527546DA6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20" creationId="{72150554-0E56-8F21-7C7F-4ADFE6586414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21" creationId="{7ECC7939-4761-9CE8-90FE-CB2DB55E6C52}"/>
          </ac:spMkLst>
        </pc:spChg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23" creationId="{A0D414AD-6218-56D5-4FB8-BB671117320A}"/>
          </ac:spMkLst>
        </pc:spChg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24" creationId="{7BFD7EEA-408B-3920-B838-1F1640E1A494}"/>
          </ac:spMkLst>
        </pc:spChg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25" creationId="{91238A6F-FEE8-1A0F-B34D-17E8DFF2426C}"/>
          </ac:spMkLst>
        </pc:spChg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26" creationId="{A2BC4F01-CD33-6FF9-70AC-3ED762CA9C28}"/>
          </ac:spMkLst>
        </pc:spChg>
        <pc:spChg chg="mod">
          <ac:chgData name="Hannah Gostling" userId="0fe80ddb85e920d1" providerId="LiveId" clId="{257EE4B2-7D38-40AB-9005-033919DF37EA}" dt="2022-11-18T12:41:47.042" v="80" actId="164"/>
          <ac:spMkLst>
            <pc:docMk/>
            <pc:sldMk cId="3062742053" sldId="266"/>
            <ac:spMk id="27" creationId="{AF2885D6-3A40-014A-EC74-42DF7E0BAC1C}"/>
          </ac:spMkLst>
        </pc:spChg>
        <pc:spChg chg="mod">
          <ac:chgData name="Hannah Gostling" userId="0fe80ddb85e920d1" providerId="LiveId" clId="{257EE4B2-7D38-40AB-9005-033919DF37EA}" dt="2022-11-18T12:41:41.134" v="78" actId="164"/>
          <ac:spMkLst>
            <pc:docMk/>
            <pc:sldMk cId="3062742053" sldId="266"/>
            <ac:spMk id="30" creationId="{82BB2FA8-433E-9861-DD78-CACCDE2D857F}"/>
          </ac:spMkLst>
        </pc:spChg>
        <pc:grpChg chg="add mod">
          <ac:chgData name="Hannah Gostling" userId="0fe80ddb85e920d1" providerId="LiveId" clId="{257EE4B2-7D38-40AB-9005-033919DF37EA}" dt="2022-11-18T12:42:07.730" v="85" actId="12789"/>
          <ac:grpSpMkLst>
            <pc:docMk/>
            <pc:sldMk cId="3062742053" sldId="266"/>
            <ac:grpSpMk id="2" creationId="{D934B6B2-136B-8671-DE63-19F970546992}"/>
          </ac:grpSpMkLst>
        </pc:grpChg>
        <pc:grpChg chg="add mod">
          <ac:chgData name="Hannah Gostling" userId="0fe80ddb85e920d1" providerId="LiveId" clId="{257EE4B2-7D38-40AB-9005-033919DF37EA}" dt="2022-11-18T12:42:07.730" v="85" actId="12789"/>
          <ac:grpSpMkLst>
            <pc:docMk/>
            <pc:sldMk cId="3062742053" sldId="266"/>
            <ac:grpSpMk id="3" creationId="{D2800A7F-F725-9CA2-E6B8-6D9BA32C0FFA}"/>
          </ac:grpSpMkLst>
        </pc:grpChg>
      </pc:sldChg>
      <pc:sldChg chg="addSp modSp mod modAnim addCm delCm">
        <pc:chgData name="Hannah Gostling" userId="0fe80ddb85e920d1" providerId="LiveId" clId="{257EE4B2-7D38-40AB-9005-033919DF37EA}" dt="2022-11-18T12:53:47.100" v="137" actId="170"/>
        <pc:sldMkLst>
          <pc:docMk/>
          <pc:sldMk cId="3231983699" sldId="268"/>
        </pc:sldMkLst>
        <pc:spChg chg="add mod">
          <ac:chgData name="Hannah Gostling" userId="0fe80ddb85e920d1" providerId="LiveId" clId="{257EE4B2-7D38-40AB-9005-033919DF37EA}" dt="2022-11-18T12:51:41.106" v="132" actId="1076"/>
          <ac:spMkLst>
            <pc:docMk/>
            <pc:sldMk cId="3231983699" sldId="268"/>
            <ac:spMk id="5" creationId="{900E17EB-4E2C-FE98-0718-3B31BD219C4C}"/>
          </ac:spMkLst>
        </pc:spChg>
        <pc:picChg chg="add mod">
          <ac:chgData name="Hannah Gostling" userId="0fe80ddb85e920d1" providerId="LiveId" clId="{257EE4B2-7D38-40AB-9005-033919DF37EA}" dt="2022-11-18T12:53:47.100" v="137" actId="170"/>
          <ac:picMkLst>
            <pc:docMk/>
            <pc:sldMk cId="3231983699" sldId="268"/>
            <ac:picMk id="3" creationId="{02D20DE3-FD43-9D9A-5173-26759A1E3C87}"/>
          </ac:picMkLst>
        </pc:picChg>
        <pc:picChg chg="add mod">
          <ac:chgData name="Hannah Gostling" userId="0fe80ddb85e920d1" providerId="LiveId" clId="{257EE4B2-7D38-40AB-9005-033919DF37EA}" dt="2022-11-18T12:49:12.524" v="95" actId="1076"/>
          <ac:picMkLst>
            <pc:docMk/>
            <pc:sldMk cId="3231983699" sldId="268"/>
            <ac:picMk id="1026" creationId="{42AF2058-3782-48C8-D674-7B23CF329C8F}"/>
          </ac:picMkLst>
        </pc:picChg>
        <pc:picChg chg="mod">
          <ac:chgData name="Hannah Gostling" userId="0fe80ddb85e920d1" providerId="LiveId" clId="{257EE4B2-7D38-40AB-9005-033919DF37EA}" dt="2022-11-18T12:48:50.293" v="89" actId="14100"/>
          <ac:picMkLst>
            <pc:docMk/>
            <pc:sldMk cId="3231983699" sldId="268"/>
            <ac:picMk id="7170" creationId="{1E1228F7-5488-7B47-CCAD-CE400D86EE90}"/>
          </ac:picMkLst>
        </pc:picChg>
      </pc:sldChg>
      <pc:sldChg chg="modSp mod modAnim">
        <pc:chgData name="Hannah Gostling" userId="0fe80ddb85e920d1" providerId="LiveId" clId="{257EE4B2-7D38-40AB-9005-033919DF37EA}" dt="2022-11-18T12:00:19.678" v="62" actId="14100"/>
        <pc:sldMkLst>
          <pc:docMk/>
          <pc:sldMk cId="4272976649" sldId="269"/>
        </pc:sldMkLst>
        <pc:spChg chg="mod ord">
          <ac:chgData name="Hannah Gostling" userId="0fe80ddb85e920d1" providerId="LiveId" clId="{257EE4B2-7D38-40AB-9005-033919DF37EA}" dt="2022-11-18T12:00:19.678" v="62" actId="14100"/>
          <ac:spMkLst>
            <pc:docMk/>
            <pc:sldMk cId="4272976649" sldId="269"/>
            <ac:spMk id="4" creationId="{B4F47A85-0653-2FA1-623A-F55A980EE8F1}"/>
          </ac:spMkLst>
        </pc:spChg>
        <pc:spChg chg="mod ord">
          <ac:chgData name="Hannah Gostling" userId="0fe80ddb85e920d1" providerId="LiveId" clId="{257EE4B2-7D38-40AB-9005-033919DF37EA}" dt="2022-11-18T11:54:50.252" v="22" actId="27636"/>
          <ac:spMkLst>
            <pc:docMk/>
            <pc:sldMk cId="4272976649" sldId="269"/>
            <ac:spMk id="8" creationId="{709C657B-C10A-E1EF-EF9C-4192927559F2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3" creationId="{AAE9FF7F-EA61-B11C-D911-DF487A86F6A3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4" creationId="{1FBD6182-0DF7-8EA4-F88C-C783DF26F782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5" creationId="{20B7467E-181C-9F25-D18E-E0B20CE444CC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6" creationId="{90B43B4A-2C05-CF61-3236-433882ECC698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7" creationId="{A7C0DEB6-BDD5-C213-1E5E-0195047A9340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8" creationId="{C9EFB0DD-85C8-ACAF-3B16-DA8272626D57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39" creationId="{FDC34FE2-5DE7-7169-4B8D-982F41CC8B1F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46" creationId="{31B2F74A-E01B-14A6-1F0B-AB35BEFA1FB7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57" creationId="{65DB123B-D9F4-718B-22D2-EBF9A3D6632B}"/>
          </ac:spMkLst>
        </pc:spChg>
        <pc:spChg chg="mod">
          <ac:chgData name="Hannah Gostling" userId="0fe80ddb85e920d1" providerId="LiveId" clId="{257EE4B2-7D38-40AB-9005-033919DF37EA}" dt="2022-11-18T11:52:54.217" v="2" actId="732"/>
          <ac:spMkLst>
            <pc:docMk/>
            <pc:sldMk cId="4272976649" sldId="269"/>
            <ac:spMk id="58" creationId="{A2E5AB1F-51D9-96C4-056B-768580873559}"/>
          </ac:spMkLst>
        </pc:spChg>
        <pc:grpChg chg="mod">
          <ac:chgData name="Hannah Gostling" userId="0fe80ddb85e920d1" providerId="LiveId" clId="{257EE4B2-7D38-40AB-9005-033919DF37EA}" dt="2022-11-18T11:52:54.217" v="2" actId="732"/>
          <ac:grpSpMkLst>
            <pc:docMk/>
            <pc:sldMk cId="4272976649" sldId="269"/>
            <ac:grpSpMk id="5" creationId="{EA4D64EF-2F12-F444-8EE6-A8F4A84A14CE}"/>
          </ac:grpSpMkLst>
        </pc:grpChg>
        <pc:grpChg chg="mod">
          <ac:chgData name="Hannah Gostling" userId="0fe80ddb85e920d1" providerId="LiveId" clId="{257EE4B2-7D38-40AB-9005-033919DF37EA}" dt="2022-11-18T11:52:54.217" v="2" actId="732"/>
          <ac:grpSpMkLst>
            <pc:docMk/>
            <pc:sldMk cId="4272976649" sldId="269"/>
            <ac:grpSpMk id="11" creationId="{2D72DDF5-1612-DA05-E69F-C55E1EFC0D7C}"/>
          </ac:grpSpMkLst>
        </pc:grpChg>
        <pc:grpChg chg="mod">
          <ac:chgData name="Hannah Gostling" userId="0fe80ddb85e920d1" providerId="LiveId" clId="{257EE4B2-7D38-40AB-9005-033919DF37EA}" dt="2022-11-18T11:52:54.217" v="2" actId="732"/>
          <ac:grpSpMkLst>
            <pc:docMk/>
            <pc:sldMk cId="4272976649" sldId="269"/>
            <ac:grpSpMk id="55" creationId="{C44FC5B6-9B00-2A87-B39F-A5303BDC4786}"/>
          </ac:grpSpMkLst>
        </pc:grpChg>
        <pc:grpChg chg="mod">
          <ac:chgData name="Hannah Gostling" userId="0fe80ddb85e920d1" providerId="LiveId" clId="{257EE4B2-7D38-40AB-9005-033919DF37EA}" dt="2022-11-18T11:52:54.217" v="2" actId="732"/>
          <ac:grpSpMkLst>
            <pc:docMk/>
            <pc:sldMk cId="4272976649" sldId="269"/>
            <ac:grpSpMk id="59" creationId="{DAE08923-63A2-97D8-E3F4-BC09C8AED01B}"/>
          </ac:grpSpMkLst>
        </pc:grpChg>
        <pc:picChg chg="mod">
          <ac:chgData name="Hannah Gostling" userId="0fe80ddb85e920d1" providerId="LiveId" clId="{257EE4B2-7D38-40AB-9005-033919DF37EA}" dt="2022-11-18T11:52:54.217" v="2" actId="732"/>
          <ac:picMkLst>
            <pc:docMk/>
            <pc:sldMk cId="4272976649" sldId="269"/>
            <ac:picMk id="7" creationId="{3F61F01C-D326-9A59-5FF4-A331F673BAA9}"/>
          </ac:picMkLst>
        </pc:picChg>
        <pc:picChg chg="mod">
          <ac:chgData name="Hannah Gostling" userId="0fe80ddb85e920d1" providerId="LiveId" clId="{257EE4B2-7D38-40AB-9005-033919DF37EA}" dt="2022-11-18T11:52:54.217" v="2" actId="732"/>
          <ac:picMkLst>
            <pc:docMk/>
            <pc:sldMk cId="4272976649" sldId="269"/>
            <ac:picMk id="12" creationId="{B693EAB3-0735-1038-FB3F-A77BF9F9A7BC}"/>
          </ac:picMkLst>
        </pc:picChg>
        <pc:picChg chg="mod">
          <ac:chgData name="Hannah Gostling" userId="0fe80ddb85e920d1" providerId="LiveId" clId="{257EE4B2-7D38-40AB-9005-033919DF37EA}" dt="2022-11-18T11:52:54.217" v="2" actId="732"/>
          <ac:picMkLst>
            <pc:docMk/>
            <pc:sldMk cId="4272976649" sldId="269"/>
            <ac:picMk id="4100" creationId="{D708C1ED-4396-9003-0A57-3380EFF546D7}"/>
          </ac:picMkLst>
        </pc:pic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13" creationId="{DAD287A1-5053-7CAB-04B3-B630C817A72F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14" creationId="{5CF7EC0F-4E61-092A-99FA-ABDA75477686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15" creationId="{3959147A-1AC8-A32A-63A0-E6E78BCD3EBA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23" creationId="{2B187BE3-3D7C-F6E7-1F28-9D92AE22B0FF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26" creationId="{9C1E998D-76CE-BFBF-FBB2-F591B80C347E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29" creationId="{5C9D9369-FCA8-FE4C-B7FF-373C6E935CAF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48" creationId="{19409F39-E9DC-0371-3EFB-E33702DF3F99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49" creationId="{4359F7A9-19F1-6D5C-148D-A9BA30268952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50" creationId="{22ACAA5D-499F-D290-DFB5-4AED0C566742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51" creationId="{682E39C3-5429-BC41-ACF4-0FC7C1C5EBA7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52" creationId="{0AC931A0-2BA9-F1A6-C427-0787417214CB}"/>
          </ac:cxnSpMkLst>
        </pc:cxnChg>
        <pc:cxnChg chg="mod">
          <ac:chgData name="Hannah Gostling" userId="0fe80ddb85e920d1" providerId="LiveId" clId="{257EE4B2-7D38-40AB-9005-033919DF37EA}" dt="2022-11-18T11:52:54.217" v="2" actId="732"/>
          <ac:cxnSpMkLst>
            <pc:docMk/>
            <pc:sldMk cId="4272976649" sldId="269"/>
            <ac:cxnSpMk id="53" creationId="{A06704B6-5CAD-5D17-2FC5-302406BA35D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5E49-C319-446F-DDFF-7524FA00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518BA-625D-2119-2617-E1B3ADA3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B501-95C7-76AF-60C0-BAA4F0A9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3674-364C-78C7-8FF4-1C2EB9F0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CB02F-E2CC-0886-F835-C75890DD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8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4E8A-A96F-0460-D395-9C3A0FD1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E6AF1-FE16-DA86-6125-BB2067A48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27400-072D-93D9-08AF-DE6E0D03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89496-BFCD-8E47-8D5C-AD3F9D07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BF28-6F97-DFFC-A8F5-BFAAC8DD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4AAB0-26B4-614E-6EC5-7C265524F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2D28C-2E06-E97C-2C25-738B7C85B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B4D6-0CB7-8E7F-06FF-2BF2EBBA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FA258-082F-32E7-E091-8A77A704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C4E2-FC4A-18E8-CC68-38183383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0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C989-CB4B-A06C-83DE-F466CEE7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B208-0932-F727-1DDB-4E751DD04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0118-29F3-6256-004B-BCCD6674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CBC1-B06C-552F-6E95-19DD2885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B4AE-974B-726E-A859-CA8F8C77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9E9E-FFE5-E374-A2A1-80EFFD24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2A45-4F19-50A7-E1B8-E15C9B53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CDCC-7579-80E6-1420-624B2B5D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8461-2E9D-D7FF-C403-0A48614B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B4FF-6352-B96D-318E-2593E240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0C2E-E1CA-BF24-54B8-1FFF7650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D9B8-6FD6-5130-743D-1009A942D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CC85-66D1-B597-6EA6-35803250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176F-4070-E073-2AD2-8A32DEE9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13103-0BA6-2AA2-20C4-DC4FB71F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F9395-676A-F324-2505-132DA2BF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6453-AB35-617F-81E2-EB949AFD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F53AA-5849-157E-C582-AD595C83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5029A-F5E9-1E4D-4DAB-B1D4616B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45A09-714F-96B5-010C-D3FCA5E07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C8AF9-4AE5-715B-039E-26BE5EF21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8ADA3-B38D-E895-321E-14B33892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D5E98-818F-FE78-2D3A-22BF2E81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2C1A8-9470-B83C-831D-9465C62C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C2F6-B68B-D5BC-1168-394CB5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CD495-76BF-AE0D-9741-09AF7F7E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95075-A182-E11A-6264-BDD04E7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0781-BE17-E850-E6D7-2A00D158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DBBAC-F2E6-3207-8B34-DD7F3DD8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650CF-F0F6-029A-1595-F0FC4DDF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F735D-F110-5309-AAC3-7324C4C4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C83C-8DD8-D6AA-C2B2-C2A5727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B46C-5170-0EEE-5302-7DE9774E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C0B28-918A-D487-980E-647447D26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1A280-18FB-2871-6D93-A0B3126D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8574E-AACC-303D-9837-3EE96E79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7E9E-478D-2C9D-D39F-B455824A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717B-9BFE-0402-CFC5-09C2CA9F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E7CDC-EA15-C86A-9F02-605179023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7A5BC-17B7-ABFA-8A8D-000A3606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2E54-9794-746F-8A02-CDB16033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62C8E-99AF-DFB8-DE2D-52CB340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8B6CF-36B8-444E-5A06-1966BBC6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AA94B-8DC5-1714-1E1B-E3C99D19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2DFCA-22E2-A750-A463-235ADF0C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9F37-C0D3-1D61-5022-1905A582D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9435-8CD6-414D-8FEA-C994621104D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FC80-3026-1739-C7C7-6EF9DCCB9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86FB-D718-1EE3-00E4-F0909A7B4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B48F-7577-4373-B760-882FF3522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A33F-1DAC-9EB8-F0E4-0C9B59D7A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0937"/>
            <a:ext cx="9144000" cy="1203161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2060"/>
                </a:solidFill>
              </a:rPr>
              <a:t>I			hexagons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0DF0E-BDA0-097D-6772-D404DA06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147" y="516755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@hexagonhannah</a:t>
            </a:r>
          </a:p>
        </p:txBody>
      </p:sp>
      <p:pic>
        <p:nvPicPr>
          <p:cNvPr id="1026" name="Picture 2" descr="Big Twitter Logo - Free social media icons">
            <a:extLst>
              <a:ext uri="{FF2B5EF4-FFF2-40B4-BE49-F238E27FC236}">
                <a16:creationId xmlns:a16="http://schemas.microsoft.com/office/drawing/2014/main" id="{8D1A3469-4726-D46B-6020-810B43CF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60" y="5231849"/>
            <a:ext cx="364638" cy="364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028" name="Picture 4" descr="hex heart">
            <a:extLst>
              <a:ext uri="{FF2B5EF4-FFF2-40B4-BE49-F238E27FC236}">
                <a16:creationId xmlns:a16="http://schemas.microsoft.com/office/drawing/2014/main" id="{F421DCAA-E81C-9250-C78F-8B8D2034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04" y="2030937"/>
            <a:ext cx="1203160" cy="12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D59990C8-3916-25F3-DB43-52210A786F34}"/>
              </a:ext>
            </a:extLst>
          </p:cNvPr>
          <p:cNvSpPr/>
          <p:nvPr/>
        </p:nvSpPr>
        <p:spPr>
          <a:xfrm>
            <a:off x="1305243" y="2289175"/>
            <a:ext cx="2381250" cy="238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2DDF5-1612-DA05-E69F-C55E1EFC0D7C}"/>
              </a:ext>
            </a:extLst>
          </p:cNvPr>
          <p:cNvGrpSpPr/>
          <p:nvPr/>
        </p:nvGrpSpPr>
        <p:grpSpPr>
          <a:xfrm>
            <a:off x="3686494" y="-5614011"/>
            <a:ext cx="11959906" cy="17317569"/>
            <a:chOff x="3686494" y="-5614011"/>
            <a:chExt cx="11959906" cy="173175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4D64EF-2F12-F444-8EE6-A8F4A84A14CE}"/>
                </a:ext>
              </a:extLst>
            </p:cNvPr>
            <p:cNvGrpSpPr/>
            <p:nvPr/>
          </p:nvGrpSpPr>
          <p:grpSpPr>
            <a:xfrm>
              <a:off x="5759130" y="47066"/>
              <a:ext cx="9887270" cy="5997538"/>
              <a:chOff x="5759130" y="47066"/>
              <a:chExt cx="9887270" cy="5997538"/>
            </a:xfrm>
          </p:grpSpPr>
          <p:pic>
            <p:nvPicPr>
              <p:cNvPr id="4100" name="Picture 4" descr="Circle Packing">
                <a:extLst>
                  <a:ext uri="{FF2B5EF4-FFF2-40B4-BE49-F238E27FC236}">
                    <a16:creationId xmlns:a16="http://schemas.microsoft.com/office/drawing/2014/main" id="{D708C1ED-4396-9003-0A57-3380EFF54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9080"/>
              <a:stretch/>
            </p:blipFill>
            <p:spPr bwMode="auto">
              <a:xfrm>
                <a:off x="5759130" y="47066"/>
                <a:ext cx="9887270" cy="5997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B187BE3-3D7C-F6E7-1F28-9D92AE22B0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93429" y="3045834"/>
                <a:ext cx="1125567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C1E998D-76CE-BFBF-FBB2-F591B80C3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4759" y="3045834"/>
                <a:ext cx="1018671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9D9369-FCA8-FE4C-B7FF-373C6E935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4759" y="3045832"/>
                <a:ext cx="214423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9409F39-E9DC-0371-3EFB-E33702DF3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3429" y="4983996"/>
                <a:ext cx="214423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359F7A9-19F1-6D5C-148D-A9BA30268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8996" y="3044757"/>
                <a:ext cx="214423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2ACAA5D-499F-D290-DFB5-4AED0C566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1074" y="3053018"/>
                <a:ext cx="1018671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82E39C3-5429-BC41-ACF4-0FC7C1C5E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2705" y="1123931"/>
                <a:ext cx="1018671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AC931A0-2BA9-F1A6-C427-0787417214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4939" y="1125100"/>
                <a:ext cx="1125567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06704B6-5CAD-5D17-2FC5-302406BA35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09273" y="1098372"/>
                <a:ext cx="1125567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AAE9FF7F-EA61-B11C-D911-DF487A86F6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7863" y="3429000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1FBD6182-0DF7-8EA4-F88C-C783DF26F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3585" y="4319904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20B7467E-181C-9F25-D18E-E0B20CE444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7207" y="4416556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90B43B4A-2C05-CF61-3236-433882ECC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86572" y="3381339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A7C0DEB6-BDD5-C213-1E5E-0195047A9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843" y="2596534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C9EFB0DD-85C8-ACAF-3B16-DA8272626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5750" y="2529834"/>
                <a:ext cx="476878" cy="5077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6000" dirty="0">
                    <a:solidFill>
                      <a:srgbClr val="002060"/>
                    </a:solidFill>
                  </a:rPr>
                  <a:t>r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44FC5B6-9B00-2A87-B39F-A5303BDC4786}"/>
                  </a:ext>
                </a:extLst>
              </p:cNvPr>
              <p:cNvGrpSpPr/>
              <p:nvPr/>
            </p:nvGrpSpPr>
            <p:grpSpPr>
              <a:xfrm>
                <a:off x="7535058" y="2593907"/>
                <a:ext cx="984266" cy="914400"/>
                <a:chOff x="7547758" y="2587557"/>
                <a:chExt cx="984266" cy="914400"/>
              </a:xfrm>
            </p:grpSpPr>
            <p:sp>
              <p:nvSpPr>
                <p:cNvPr id="39" name="Partial Circle 38">
                  <a:extLst>
                    <a:ext uri="{FF2B5EF4-FFF2-40B4-BE49-F238E27FC236}">
                      <a16:creationId xmlns:a16="http://schemas.microsoft.com/office/drawing/2014/main" id="{FDC34FE2-5DE7-7169-4B8D-982F41CC8B1F}"/>
                    </a:ext>
                  </a:extLst>
                </p:cNvPr>
                <p:cNvSpPr/>
                <p:nvPr/>
              </p:nvSpPr>
              <p:spPr>
                <a:xfrm>
                  <a:off x="7547758" y="2587557"/>
                  <a:ext cx="914400" cy="914400"/>
                </a:xfrm>
                <a:prstGeom prst="pie">
                  <a:avLst>
                    <a:gd name="adj1" fmla="val 0"/>
                    <a:gd name="adj2" fmla="val 383370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Title 1">
                  <a:extLst>
                    <a:ext uri="{FF2B5EF4-FFF2-40B4-BE49-F238E27FC236}">
                      <a16:creationId xmlns:a16="http://schemas.microsoft.com/office/drawing/2014/main" id="{31B2F74A-E01B-14A6-1F0B-AB35BEFA1F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31842" y="2958278"/>
                  <a:ext cx="500182" cy="5077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6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2900" dirty="0">
                      <a:solidFill>
                        <a:schemeClr val="bg1"/>
                      </a:solidFill>
                    </a:rPr>
                    <a:t>60°</a:t>
                  </a:r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AE08923-63A2-97D8-E3F4-BC09C8AED01B}"/>
                  </a:ext>
                </a:extLst>
              </p:cNvPr>
              <p:cNvGrpSpPr/>
              <p:nvPr/>
            </p:nvGrpSpPr>
            <p:grpSpPr>
              <a:xfrm>
                <a:off x="8536228" y="4514160"/>
                <a:ext cx="1068181" cy="914400"/>
                <a:chOff x="8536228" y="4514160"/>
                <a:chExt cx="1068181" cy="914400"/>
              </a:xfrm>
            </p:grpSpPr>
            <p:sp>
              <p:nvSpPr>
                <p:cNvPr id="57" name="Partial Circle 56">
                  <a:extLst>
                    <a:ext uri="{FF2B5EF4-FFF2-40B4-BE49-F238E27FC236}">
                      <a16:creationId xmlns:a16="http://schemas.microsoft.com/office/drawing/2014/main" id="{65DB123B-D9F4-718B-22D2-EBF9A3D6632B}"/>
                    </a:ext>
                  </a:extLst>
                </p:cNvPr>
                <p:cNvSpPr/>
                <p:nvPr/>
              </p:nvSpPr>
              <p:spPr>
                <a:xfrm>
                  <a:off x="8536228" y="4514160"/>
                  <a:ext cx="914400" cy="914400"/>
                </a:xfrm>
                <a:prstGeom prst="pie">
                  <a:avLst>
                    <a:gd name="adj1" fmla="val 14586115"/>
                    <a:gd name="adj2" fmla="val 2159631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Title 1">
                  <a:extLst>
                    <a:ext uri="{FF2B5EF4-FFF2-40B4-BE49-F238E27FC236}">
                      <a16:creationId xmlns:a16="http://schemas.microsoft.com/office/drawing/2014/main" id="{A2E5AB1F-51D9-96C4-056B-7685808735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841251" y="4525823"/>
                  <a:ext cx="763158" cy="5077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1800" dirty="0">
                      <a:solidFill>
                        <a:schemeClr val="bg1"/>
                      </a:solidFill>
                    </a:rPr>
                    <a:t>120°</a:t>
                  </a:r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D287A1-5053-7CAB-04B3-B630C817A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1983" y="1129527"/>
                <a:ext cx="214423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CF7EC0F-4E61-092A-99FA-ABDA75477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54286" y="1110777"/>
                <a:ext cx="1018671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959147A-1AC8-A32A-63A0-E6E78BCD3E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37667" y="3028461"/>
                <a:ext cx="1125567" cy="19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4" descr="Circle Packing">
              <a:extLst>
                <a:ext uri="{FF2B5EF4-FFF2-40B4-BE49-F238E27FC236}">
                  <a16:creationId xmlns:a16="http://schemas.microsoft.com/office/drawing/2014/main" id="{3F61F01C-D326-9A59-5FF4-A331F673B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2" r="-1618"/>
            <a:stretch/>
          </p:blipFill>
          <p:spPr bwMode="auto">
            <a:xfrm>
              <a:off x="3686494" y="5705475"/>
              <a:ext cx="9971450" cy="599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ircle Packing">
              <a:extLst>
                <a:ext uri="{FF2B5EF4-FFF2-40B4-BE49-F238E27FC236}">
                  <a16:creationId xmlns:a16="http://schemas.microsoft.com/office/drawing/2014/main" id="{B693EAB3-0735-1038-FB3F-A77BF9F9A7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178" r="9977" b="-178"/>
            <a:stretch/>
          </p:blipFill>
          <p:spPr bwMode="auto">
            <a:xfrm>
              <a:off x="5759130" y="-5614011"/>
              <a:ext cx="8702975" cy="599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648823" y="0"/>
            <a:ext cx="7259587" cy="1544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Hexagons and circles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9C657B-C10A-E1EF-EF9C-4192927559F2}"/>
              </a:ext>
            </a:extLst>
          </p:cNvPr>
          <p:cNvSpPr txBox="1">
            <a:spLocks/>
          </p:cNvSpPr>
          <p:nvPr/>
        </p:nvSpPr>
        <p:spPr>
          <a:xfrm>
            <a:off x="1073149" y="5054600"/>
            <a:ext cx="4159251" cy="1301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Best for:</a:t>
            </a:r>
          </a:p>
          <a:p>
            <a:endParaRPr lang="en-GB" sz="6000" dirty="0">
              <a:solidFill>
                <a:srgbClr val="002060"/>
              </a:solidFill>
            </a:endParaRPr>
          </a:p>
          <a:p>
            <a:r>
              <a:rPr lang="en-GB" sz="6000" dirty="0">
                <a:solidFill>
                  <a:srgbClr val="002060"/>
                </a:solidFill>
              </a:rPr>
              <a:t>max area</a:t>
            </a:r>
          </a:p>
          <a:p>
            <a:r>
              <a:rPr lang="en-GB" sz="6000" dirty="0">
                <a:solidFill>
                  <a:srgbClr val="002060"/>
                </a:solidFill>
              </a:rPr>
              <a:t>min perimeter</a:t>
            </a:r>
          </a:p>
        </p:txBody>
      </p:sp>
    </p:spTree>
    <p:extLst>
      <p:ext uri="{BB962C8B-B14F-4D97-AF65-F5344CB8AC3E}">
        <p14:creationId xmlns:p14="http://schemas.microsoft.com/office/powerpoint/2010/main" val="42729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F411-B527-F3BA-B4E1-DB6023B6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Check these out!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814BD-2B3D-1D39-D381-A33A6775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058" y="139305"/>
            <a:ext cx="3849242" cy="31767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0047ED-71EC-7E4F-4D51-56DA37E8DC92}"/>
              </a:ext>
            </a:extLst>
          </p:cNvPr>
          <p:cNvGrpSpPr/>
          <p:nvPr/>
        </p:nvGrpSpPr>
        <p:grpSpPr>
          <a:xfrm>
            <a:off x="6626839" y="3541910"/>
            <a:ext cx="3849241" cy="3091191"/>
            <a:chOff x="4734539" y="2713127"/>
            <a:chExt cx="3849241" cy="30911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C49AAE-1F6A-84BF-FE0A-A77DA09E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34539" y="2713127"/>
              <a:ext cx="3849241" cy="28324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88CE47-C9F0-D36C-CECC-1BF60A64C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7263" y="5370611"/>
              <a:ext cx="1626398" cy="433707"/>
            </a:xfrm>
            <a:prstGeom prst="rect">
              <a:avLst/>
            </a:prstGeom>
          </p:spPr>
        </p:pic>
      </p:grpSp>
      <p:pic>
        <p:nvPicPr>
          <p:cNvPr id="6146" name="Picture 2" descr="SnowCrystals.com">
            <a:extLst>
              <a:ext uri="{FF2B5EF4-FFF2-40B4-BE49-F238E27FC236}">
                <a16:creationId xmlns:a16="http://schemas.microsoft.com/office/drawing/2014/main" id="{75742543-8D22-D48C-6641-0A6AF407D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1"/>
          <a:stretch/>
        </p:blipFill>
        <p:spPr bwMode="auto">
          <a:xfrm>
            <a:off x="3503584" y="1465958"/>
            <a:ext cx="2720145" cy="23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Snowflake: Winter's Frozen Artistry: Amazon.co.uk: Libbrecht, Kenneth:  9780760348475: Books">
            <a:extLst>
              <a:ext uri="{FF2B5EF4-FFF2-40B4-BE49-F238E27FC236}">
                <a16:creationId xmlns:a16="http://schemas.microsoft.com/office/drawing/2014/main" id="{F6D1D28B-BB31-C65D-36AB-95410934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8" y="2594306"/>
            <a:ext cx="2940050" cy="37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47342" y="-505168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Why do they occur in nature?</a:t>
            </a:r>
          </a:p>
        </p:txBody>
      </p:sp>
      <p:pic>
        <p:nvPicPr>
          <p:cNvPr id="4098" name="Picture 2" descr="The Giant's Causeway (Northern Ireland) and how it formed? • Exploring the  Earth">
            <a:extLst>
              <a:ext uri="{FF2B5EF4-FFF2-40B4-BE49-F238E27FC236}">
                <a16:creationId xmlns:a16="http://schemas.microsoft.com/office/drawing/2014/main" id="{2E7FCAAD-E502-5C79-B24F-D38A37E7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1976"/>
          <a:stretch/>
        </p:blipFill>
        <p:spPr bwMode="auto">
          <a:xfrm>
            <a:off x="347342" y="1477162"/>
            <a:ext cx="4402458" cy="39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What Does Honeycomb Taste Like? Does Honeycomb Taste Good? | EatDelights">
            <a:extLst>
              <a:ext uri="{FF2B5EF4-FFF2-40B4-BE49-F238E27FC236}">
                <a16:creationId xmlns:a16="http://schemas.microsoft.com/office/drawing/2014/main" id="{EEEA7E82-0E60-7102-52AE-6DAE07D4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42" y="1098550"/>
            <a:ext cx="4378427" cy="27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chemistry behind how you make a record-breaking giant soap bubble | MIT  Technology Review">
            <a:extLst>
              <a:ext uri="{FF2B5EF4-FFF2-40B4-BE49-F238E27FC236}">
                <a16:creationId xmlns:a16="http://schemas.microsoft.com/office/drawing/2014/main" id="{1E1228F7-5488-7B47-CCAD-CE400D86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12130" r="23683" b="15926"/>
          <a:stretch/>
        </p:blipFill>
        <p:spPr bwMode="auto">
          <a:xfrm>
            <a:off x="5019043" y="3265324"/>
            <a:ext cx="3029438" cy="28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teau book translation">
            <a:extLst>
              <a:ext uri="{FF2B5EF4-FFF2-40B4-BE49-F238E27FC236}">
                <a16:creationId xmlns:a16="http://schemas.microsoft.com/office/drawing/2014/main" id="{42AF2058-3782-48C8-D674-7B23CF329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2"/>
          <a:stretch/>
        </p:blipFill>
        <p:spPr bwMode="auto">
          <a:xfrm>
            <a:off x="8645303" y="2812172"/>
            <a:ext cx="3029438" cy="25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Why Nature Prefers Hexagons - Nautilus">
            <a:extLst>
              <a:ext uri="{FF2B5EF4-FFF2-40B4-BE49-F238E27FC236}">
                <a16:creationId xmlns:a16="http://schemas.microsoft.com/office/drawing/2014/main" id="{02D20DE3-FD43-9D9A-5173-26759A1E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22" y="488791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0E17EB-4E2C-FE98-0718-3B31BD219C4C}"/>
              </a:ext>
            </a:extLst>
          </p:cNvPr>
          <p:cNvSpPr txBox="1">
            <a:spLocks/>
          </p:cNvSpPr>
          <p:nvPr/>
        </p:nvSpPr>
        <p:spPr>
          <a:xfrm>
            <a:off x="10160022" y="5130096"/>
            <a:ext cx="3029438" cy="921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2060"/>
                </a:solidFill>
              </a:rPr>
              <a:t>Joseph Plateau</a:t>
            </a:r>
            <a:endParaRPr lang="en-GB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Hexagons are everywhere!</a:t>
            </a:r>
          </a:p>
        </p:txBody>
      </p:sp>
      <p:pic>
        <p:nvPicPr>
          <p:cNvPr id="3074" name="Picture 2" descr="turtlebyjoaquingutierrezfernandez">
            <a:extLst>
              <a:ext uri="{FF2B5EF4-FFF2-40B4-BE49-F238E27FC236}">
                <a16:creationId xmlns:a16="http://schemas.microsoft.com/office/drawing/2014/main" id="{50959AC5-B6A8-C6F7-1494-0DEA1700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13562"/>
          <a:stretch/>
        </p:blipFill>
        <p:spPr bwMode="auto">
          <a:xfrm>
            <a:off x="580830" y="1436945"/>
            <a:ext cx="2719387" cy="29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Does Honeycomb Taste Like? Does Honeycomb Taste Good? | EatDelights">
            <a:extLst>
              <a:ext uri="{FF2B5EF4-FFF2-40B4-BE49-F238E27FC236}">
                <a16:creationId xmlns:a16="http://schemas.microsoft.com/office/drawing/2014/main" id="{7EC4563B-B30D-896E-D926-B9A33E62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50" y="721488"/>
            <a:ext cx="3186580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FFD5B37-68F5-43FA-D1F0-EDFADCA5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046186"/>
            <a:ext cx="2546349" cy="26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tural wonders in the UK: From Giant's Causeway to Durdle Door | The  Independent | The Independent">
            <a:extLst>
              <a:ext uri="{FF2B5EF4-FFF2-40B4-BE49-F238E27FC236}">
                <a16:creationId xmlns:a16="http://schemas.microsoft.com/office/drawing/2014/main" id="{BC60DB0E-CE32-D6F1-C489-7AAB04FA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72" y="2954219"/>
            <a:ext cx="3315135" cy="24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exagonal shapes, Salar de Uyuni salt flat, Altiplano, Ptosi Department, Bolivia, South America">
            <a:extLst>
              <a:ext uri="{FF2B5EF4-FFF2-40B4-BE49-F238E27FC236}">
                <a16:creationId xmlns:a16="http://schemas.microsoft.com/office/drawing/2014/main" id="{62A3FD95-B013-2AA5-931A-83814968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91998"/>
            <a:ext cx="2981293" cy="20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Why Nature Prefers Hexagons - Nautilus">
            <a:extLst>
              <a:ext uri="{FF2B5EF4-FFF2-40B4-BE49-F238E27FC236}">
                <a16:creationId xmlns:a16="http://schemas.microsoft.com/office/drawing/2014/main" id="{A9D6D040-DBA4-FD66-F52B-15CAC940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2" y="487982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Daffodil Flower Jonquille Lilium Petal, spring yellow canola flower, color,  turmeric, amaryllis Family png | PNGWing">
            <a:extLst>
              <a:ext uri="{FF2B5EF4-FFF2-40B4-BE49-F238E27FC236}">
                <a16:creationId xmlns:a16="http://schemas.microsoft.com/office/drawing/2014/main" id="{CF6F7594-04D8-DEDB-CEBB-C0019B92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02" y="120015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ABINET / Building a Better Snowflake: An Interview with Kenneth Libbrecht">
            <a:extLst>
              <a:ext uri="{FF2B5EF4-FFF2-40B4-BE49-F238E27FC236}">
                <a16:creationId xmlns:a16="http://schemas.microsoft.com/office/drawing/2014/main" id="{03590223-3990-BA74-BE3B-F1A30EF3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78" y="4179735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4A5C33E8-3E1A-20C4-B42F-91BDB2EF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7" y="3722500"/>
            <a:ext cx="2766526" cy="3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Hexagons are everywhere!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89BB70BC-FDEF-341B-E1CF-139C13BC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4" y="464343"/>
            <a:ext cx="2209800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annonball problem">
            <a:extLst>
              <a:ext uri="{FF2B5EF4-FFF2-40B4-BE49-F238E27FC236}">
                <a16:creationId xmlns:a16="http://schemas.microsoft.com/office/drawing/2014/main" id="{E3139494-6031-5DA8-1347-3DC3019A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82" y="1556543"/>
            <a:ext cx="178623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REE 16+ Best Hexagon Logo Designs in PSD | Vector EPS">
            <a:extLst>
              <a:ext uri="{FF2B5EF4-FFF2-40B4-BE49-F238E27FC236}">
                <a16:creationId xmlns:a16="http://schemas.microsoft.com/office/drawing/2014/main" id="{2BE0133F-D791-A322-01F3-0857358D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702593"/>
            <a:ext cx="3233147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xagon Data Science Logo &amp; Business Card - The Design Love">
            <a:extLst>
              <a:ext uri="{FF2B5EF4-FFF2-40B4-BE49-F238E27FC236}">
                <a16:creationId xmlns:a16="http://schemas.microsoft.com/office/drawing/2014/main" id="{F3C9542B-B620-D4AA-F397-D4438C5E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" y="3688925"/>
            <a:ext cx="3177377" cy="29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zzle: Shortest Road Connecting 4 Cities. The image has 4 points: bottom left: A, bottom right: B, top right: C, and top left, D. The points together form a square that has a side length of 1 Km.">
            <a:extLst>
              <a:ext uri="{FF2B5EF4-FFF2-40B4-BE49-F238E27FC236}">
                <a16:creationId xmlns:a16="http://schemas.microsoft.com/office/drawing/2014/main" id="{42C36D58-DFED-8538-030C-9C8B8D2D6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18905" r="21931" b="18795"/>
          <a:stretch/>
        </p:blipFill>
        <p:spPr bwMode="auto">
          <a:xfrm>
            <a:off x="3871913" y="3961971"/>
            <a:ext cx="1978818" cy="18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hortest road connecting 4 cities: The Points A, B, C, and D connect to the vertices of a central horizontal line. All lines for an angle of 120° with each other. The resulting structure looks like a honeycomb, and has a total length of 2.73 Km. This is indeed the shortest road connecting 4 cities.">
            <a:extLst>
              <a:ext uri="{FF2B5EF4-FFF2-40B4-BE49-F238E27FC236}">
                <a16:creationId xmlns:a16="http://schemas.microsoft.com/office/drawing/2014/main" id="{97198600-1A56-3C8D-75A4-D19446C3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4800428"/>
            <a:ext cx="3014915" cy="20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earch team finds a way to accurately measure permeability of carbon  nanotubes">
            <a:extLst>
              <a:ext uri="{FF2B5EF4-FFF2-40B4-BE49-F238E27FC236}">
                <a16:creationId xmlns:a16="http://schemas.microsoft.com/office/drawing/2014/main" id="{9D6C64C4-7B93-40DA-848A-E8818809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6" y="3219450"/>
            <a:ext cx="4002514" cy="40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llen key definition and meaning | Collins English Dictionary">
            <a:extLst>
              <a:ext uri="{FF2B5EF4-FFF2-40B4-BE49-F238E27FC236}">
                <a16:creationId xmlns:a16="http://schemas.microsoft.com/office/drawing/2014/main" id="{A8600A1C-A7D6-F32E-5DA3-0CE99102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4614">
            <a:off x="8179687" y="1743075"/>
            <a:ext cx="1885547" cy="12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Hexagons ‘best fit’ the plane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25BD5-73AB-6164-0468-C78A7A59A514}"/>
              </a:ext>
            </a:extLst>
          </p:cNvPr>
          <p:cNvGrpSpPr/>
          <p:nvPr/>
        </p:nvGrpSpPr>
        <p:grpSpPr>
          <a:xfrm>
            <a:off x="860989" y="1658471"/>
            <a:ext cx="5595841" cy="4438650"/>
            <a:chOff x="766859" y="1638300"/>
            <a:chExt cx="6992842" cy="5655966"/>
          </a:xfrm>
        </p:grpSpPr>
        <p:pic>
          <p:nvPicPr>
            <p:cNvPr id="18" name="Picture 2" descr="What is a Tiling">
              <a:extLst>
                <a:ext uri="{FF2B5EF4-FFF2-40B4-BE49-F238E27FC236}">
                  <a16:creationId xmlns:a16="http://schemas.microsoft.com/office/drawing/2014/main" id="{4963600A-C2B6-545A-56FF-D3023B2DF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8"/>
            <a:stretch/>
          </p:blipFill>
          <p:spPr bwMode="auto">
            <a:xfrm>
              <a:off x="766859" y="1638300"/>
              <a:ext cx="6992842" cy="273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What is a Tiling">
              <a:extLst>
                <a:ext uri="{FF2B5EF4-FFF2-40B4-BE49-F238E27FC236}">
                  <a16:creationId xmlns:a16="http://schemas.microsoft.com/office/drawing/2014/main" id="{AD1EED28-5A2D-9C55-068C-D26AEDBC5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3"/>
            <a:stretch/>
          </p:blipFill>
          <p:spPr bwMode="auto">
            <a:xfrm>
              <a:off x="2876550" y="4554797"/>
              <a:ext cx="2615103" cy="273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FE25A0-5780-B6FE-6134-D6C291311752}"/>
              </a:ext>
            </a:extLst>
          </p:cNvPr>
          <p:cNvSpPr/>
          <p:nvPr/>
        </p:nvSpPr>
        <p:spPr>
          <a:xfrm>
            <a:off x="6891618" y="1658471"/>
            <a:ext cx="4988858" cy="4338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82943A7-1794-5308-7570-02621298AF4A}"/>
              </a:ext>
            </a:extLst>
          </p:cNvPr>
          <p:cNvSpPr txBox="1">
            <a:spLocks/>
          </p:cNvSpPr>
          <p:nvPr/>
        </p:nvSpPr>
        <p:spPr>
          <a:xfrm>
            <a:off x="7140388" y="2849828"/>
            <a:ext cx="4578723" cy="27176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2060"/>
                </a:solidFill>
              </a:rPr>
              <a:t>equilateral triangle	60°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square			90°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hexagon		        120°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5B4E517-86D9-A7FE-98F9-C19C9C6D5E5F}"/>
              </a:ext>
            </a:extLst>
          </p:cNvPr>
          <p:cNvSpPr txBox="1">
            <a:spLocks/>
          </p:cNvSpPr>
          <p:nvPr/>
        </p:nvSpPr>
        <p:spPr>
          <a:xfrm>
            <a:off x="8525436" y="1134036"/>
            <a:ext cx="359830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360°</a:t>
            </a:r>
          </a:p>
        </p:txBody>
      </p:sp>
    </p:spTree>
    <p:extLst>
      <p:ext uri="{BB962C8B-B14F-4D97-AF65-F5344CB8AC3E}">
        <p14:creationId xmlns:p14="http://schemas.microsoft.com/office/powerpoint/2010/main" val="33342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How much better?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8CA29CF-503C-80EE-6C93-5B455EC3195C}"/>
              </a:ext>
            </a:extLst>
          </p:cNvPr>
          <p:cNvSpPr/>
          <p:nvPr/>
        </p:nvSpPr>
        <p:spPr>
          <a:xfrm>
            <a:off x="1104486" y="1968363"/>
            <a:ext cx="3272220" cy="2820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7D95945-1DA3-1764-963C-46306DF21B14}"/>
              </a:ext>
            </a:extLst>
          </p:cNvPr>
          <p:cNvSpPr/>
          <p:nvPr/>
        </p:nvSpPr>
        <p:spPr>
          <a:xfrm rot="5400000">
            <a:off x="6831140" y="2112903"/>
            <a:ext cx="3272220" cy="2820880"/>
          </a:xfrm>
          <a:prstGeom prst="hexagon">
            <a:avLst>
              <a:gd name="adj" fmla="val 28676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F12CF7-D41E-7BB1-DD72-FE810FC6F14D}"/>
              </a:ext>
            </a:extLst>
          </p:cNvPr>
          <p:cNvSpPr txBox="1">
            <a:spLocks/>
          </p:cNvSpPr>
          <p:nvPr/>
        </p:nvSpPr>
        <p:spPr>
          <a:xfrm>
            <a:off x="7324405" y="1819065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E9A7541-FC66-214B-3A2B-CD4A9A5E7E01}"/>
              </a:ext>
            </a:extLst>
          </p:cNvPr>
          <p:cNvSpPr txBox="1">
            <a:spLocks/>
          </p:cNvSpPr>
          <p:nvPr/>
        </p:nvSpPr>
        <p:spPr>
          <a:xfrm>
            <a:off x="9180117" y="1819065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9B7203-9BD2-3818-4657-FFA6F45BBF73}"/>
              </a:ext>
            </a:extLst>
          </p:cNvPr>
          <p:cNvSpPr txBox="1">
            <a:spLocks/>
          </p:cNvSpPr>
          <p:nvPr/>
        </p:nvSpPr>
        <p:spPr>
          <a:xfrm>
            <a:off x="9964057" y="3205516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F22BBE-B6F5-7AF9-03F3-6F72F46D58F6}"/>
              </a:ext>
            </a:extLst>
          </p:cNvPr>
          <p:cNvSpPr txBox="1">
            <a:spLocks/>
          </p:cNvSpPr>
          <p:nvPr/>
        </p:nvSpPr>
        <p:spPr>
          <a:xfrm>
            <a:off x="7324405" y="4789243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22ABC9C-4F81-A5D9-DA22-786FB333A827}"/>
              </a:ext>
            </a:extLst>
          </p:cNvPr>
          <p:cNvSpPr txBox="1">
            <a:spLocks/>
          </p:cNvSpPr>
          <p:nvPr/>
        </p:nvSpPr>
        <p:spPr>
          <a:xfrm>
            <a:off x="9180117" y="4736413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652CAAC-235A-EAA2-5407-1515CFF51443}"/>
              </a:ext>
            </a:extLst>
          </p:cNvPr>
          <p:cNvSpPr txBox="1">
            <a:spLocks/>
          </p:cNvSpPr>
          <p:nvPr/>
        </p:nvSpPr>
        <p:spPr>
          <a:xfrm>
            <a:off x="6383261" y="3205516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1659D01-956C-0E43-BCB5-F732DA335CC0}"/>
              </a:ext>
            </a:extLst>
          </p:cNvPr>
          <p:cNvSpPr txBox="1">
            <a:spLocks/>
          </p:cNvSpPr>
          <p:nvPr/>
        </p:nvSpPr>
        <p:spPr>
          <a:xfrm>
            <a:off x="1219031" y="2902933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868F31-6A0B-CC9D-C167-8EA36FBF95A2}"/>
              </a:ext>
            </a:extLst>
          </p:cNvPr>
          <p:cNvSpPr txBox="1">
            <a:spLocks/>
          </p:cNvSpPr>
          <p:nvPr/>
        </p:nvSpPr>
        <p:spPr>
          <a:xfrm>
            <a:off x="3872993" y="2953130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0618C0F-DEAC-D06B-5540-A2177E42CF3A}"/>
              </a:ext>
            </a:extLst>
          </p:cNvPr>
          <p:cNvSpPr txBox="1">
            <a:spLocks/>
          </p:cNvSpPr>
          <p:nvPr/>
        </p:nvSpPr>
        <p:spPr>
          <a:xfrm>
            <a:off x="2530474" y="5159453"/>
            <a:ext cx="420244" cy="475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E162A3-4CEC-0759-3149-5A51A6E201DD}"/>
              </a:ext>
            </a:extLst>
          </p:cNvPr>
          <p:cNvGrpSpPr/>
          <p:nvPr/>
        </p:nvGrpSpPr>
        <p:grpSpPr>
          <a:xfrm>
            <a:off x="7056810" y="1887233"/>
            <a:ext cx="2820879" cy="3272220"/>
            <a:chOff x="7056810" y="1887233"/>
            <a:chExt cx="2820879" cy="32722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E184308-5540-DA72-B79B-CCE8D401D57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250" y="1887233"/>
              <a:ext cx="0" cy="32722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DD705F-D063-383D-D69B-6573628AF214}"/>
                </a:ext>
              </a:extLst>
            </p:cNvPr>
            <p:cNvCxnSpPr>
              <a:cxnSpLocks/>
              <a:endCxn id="8" idx="5"/>
            </p:cNvCxnSpPr>
            <p:nvPr/>
          </p:nvCxnSpPr>
          <p:spPr>
            <a:xfrm>
              <a:off x="7056810" y="2694953"/>
              <a:ext cx="2820879" cy="16555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567047-D947-BD18-1F38-338A53EF53D2}"/>
                </a:ext>
              </a:extLst>
            </p:cNvPr>
            <p:cNvCxnSpPr>
              <a:cxnSpLocks/>
              <a:stCxn id="8" idx="4"/>
              <a:endCxn id="8" idx="1"/>
            </p:cNvCxnSpPr>
            <p:nvPr/>
          </p:nvCxnSpPr>
          <p:spPr>
            <a:xfrm flipH="1">
              <a:off x="7056811" y="2696149"/>
              <a:ext cx="2820878" cy="16543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146953-D05A-26AB-53F2-0426B0BBD0F2}"/>
              </a:ext>
            </a:extLst>
          </p:cNvPr>
          <p:cNvGrpSpPr/>
          <p:nvPr/>
        </p:nvGrpSpPr>
        <p:grpSpPr>
          <a:xfrm>
            <a:off x="1904556" y="3378803"/>
            <a:ext cx="1654095" cy="1410440"/>
            <a:chOff x="1904556" y="3378803"/>
            <a:chExt cx="1654095" cy="141044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F2A831-E53C-48C9-EBAC-0B5ABB374536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1922541" y="3378803"/>
              <a:ext cx="16361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9E1F8-C7B3-C2CC-5D82-0019C74498E7}"/>
                </a:ext>
              </a:extLst>
            </p:cNvPr>
            <p:cNvCxnSpPr>
              <a:cxnSpLocks/>
              <a:stCxn id="6" idx="5"/>
              <a:endCxn id="6" idx="3"/>
            </p:cNvCxnSpPr>
            <p:nvPr/>
          </p:nvCxnSpPr>
          <p:spPr>
            <a:xfrm flipH="1">
              <a:off x="2740596" y="3378803"/>
              <a:ext cx="818055" cy="14104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D987D2-701B-4E4C-CC60-FA621CE521A7}"/>
                </a:ext>
              </a:extLst>
            </p:cNvPr>
            <p:cNvCxnSpPr>
              <a:cxnSpLocks/>
            </p:cNvCxnSpPr>
            <p:nvPr/>
          </p:nvCxnSpPr>
          <p:spPr>
            <a:xfrm>
              <a:off x="1904556" y="3378803"/>
              <a:ext cx="818055" cy="14104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3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How much better?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DF527-488F-1237-10D4-64D79852DB57}"/>
              </a:ext>
            </a:extLst>
          </p:cNvPr>
          <p:cNvGrpSpPr/>
          <p:nvPr/>
        </p:nvGrpSpPr>
        <p:grpSpPr>
          <a:xfrm>
            <a:off x="1104486" y="1742693"/>
            <a:ext cx="9983028" cy="1585330"/>
            <a:chOff x="1248467" y="1742693"/>
            <a:chExt cx="9983028" cy="1585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0CDCA1-385F-5393-E0CF-9FEEE8555328}"/>
                </a:ext>
              </a:extLst>
            </p:cNvPr>
            <p:cNvSpPr/>
            <p:nvPr/>
          </p:nvSpPr>
          <p:spPr>
            <a:xfrm>
              <a:off x="9864831" y="1852026"/>
              <a:ext cx="1366664" cy="1366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8CA29CF-503C-80EE-6C93-5B455EC3195C}"/>
                </a:ext>
              </a:extLst>
            </p:cNvPr>
            <p:cNvSpPr/>
            <p:nvPr/>
          </p:nvSpPr>
          <p:spPr>
            <a:xfrm>
              <a:off x="1248467" y="1852026"/>
              <a:ext cx="1585330" cy="13666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7D95945-1DA3-1764-963C-46306DF21B14}"/>
                </a:ext>
              </a:extLst>
            </p:cNvPr>
            <p:cNvSpPr/>
            <p:nvPr/>
          </p:nvSpPr>
          <p:spPr>
            <a:xfrm rot="5400000">
              <a:off x="5556649" y="1852026"/>
              <a:ext cx="1585330" cy="1366664"/>
            </a:xfrm>
            <a:prstGeom prst="hexagon">
              <a:avLst>
                <a:gd name="adj" fmla="val 2867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85DAF-E1F8-B9C2-CDFB-3B45ECA18320}"/>
              </a:ext>
            </a:extLst>
          </p:cNvPr>
          <p:cNvGrpSpPr/>
          <p:nvPr/>
        </p:nvGrpSpPr>
        <p:grpSpPr>
          <a:xfrm>
            <a:off x="2598923" y="3529978"/>
            <a:ext cx="3008803" cy="1632572"/>
            <a:chOff x="2598923" y="3529978"/>
            <a:chExt cx="3008803" cy="1632572"/>
          </a:xfrm>
        </p:grpSpPr>
        <p:sp>
          <p:nvSpPr>
            <p:cNvPr id="12" name="Arrow: Curved Up 11">
              <a:extLst>
                <a:ext uri="{FF2B5EF4-FFF2-40B4-BE49-F238E27FC236}">
                  <a16:creationId xmlns:a16="http://schemas.microsoft.com/office/drawing/2014/main" id="{CE03B96F-6DF0-268F-89CF-C9FAE7A3CD0C}"/>
                </a:ext>
              </a:extLst>
            </p:cNvPr>
            <p:cNvSpPr/>
            <p:nvPr/>
          </p:nvSpPr>
          <p:spPr>
            <a:xfrm>
              <a:off x="2598923" y="3529978"/>
              <a:ext cx="3008803" cy="756272"/>
            </a:xfrm>
            <a:prstGeom prst="curvedUpArrow">
              <a:avLst>
                <a:gd name="adj1" fmla="val 0"/>
                <a:gd name="adj2" fmla="val 30141"/>
                <a:gd name="adj3" fmla="val 27240"/>
              </a:avLst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FBC65708-3357-CED4-407E-ADF7A8203850}"/>
                </a:ext>
              </a:extLst>
            </p:cNvPr>
            <p:cNvSpPr txBox="1">
              <a:spLocks/>
            </p:cNvSpPr>
            <p:nvPr/>
          </p:nvSpPr>
          <p:spPr>
            <a:xfrm>
              <a:off x="3548063" y="4210811"/>
              <a:ext cx="1309688" cy="951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A50021"/>
                  </a:solidFill>
                </a:rPr>
                <a:t>+50%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0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How much better?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800A7F-F725-9CA2-E6B8-6D9BA32C0FFA}"/>
              </a:ext>
            </a:extLst>
          </p:cNvPr>
          <p:cNvGrpSpPr/>
          <p:nvPr/>
        </p:nvGrpSpPr>
        <p:grpSpPr>
          <a:xfrm>
            <a:off x="6810516" y="1981802"/>
            <a:ext cx="4001040" cy="3446048"/>
            <a:chOff x="1203466" y="2084592"/>
            <a:chExt cx="4001040" cy="3446048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7D95945-1DA3-1764-963C-46306DF21B14}"/>
                </a:ext>
              </a:extLst>
            </p:cNvPr>
            <p:cNvSpPr/>
            <p:nvPr/>
          </p:nvSpPr>
          <p:spPr>
            <a:xfrm rot="5400000">
              <a:off x="1624675" y="2302427"/>
              <a:ext cx="3158622" cy="2722952"/>
            </a:xfrm>
            <a:prstGeom prst="hexagon">
              <a:avLst>
                <a:gd name="adj" fmla="val 2867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0825662-CED5-733A-4003-2C0E6BDF6580}"/>
                </a:ext>
              </a:extLst>
            </p:cNvPr>
            <p:cNvSpPr txBox="1">
              <a:spLocks/>
            </p:cNvSpPr>
            <p:nvPr/>
          </p:nvSpPr>
          <p:spPr>
            <a:xfrm>
              <a:off x="2144610" y="2084592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BBD93CF0-B1C4-C275-D54B-7D108C33AFC7}"/>
                </a:ext>
              </a:extLst>
            </p:cNvPr>
            <p:cNvSpPr txBox="1">
              <a:spLocks/>
            </p:cNvSpPr>
            <p:nvPr/>
          </p:nvSpPr>
          <p:spPr>
            <a:xfrm>
              <a:off x="4000322" y="2084592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AC4EC206-E8B6-29B9-04AA-0B7082813CFC}"/>
                </a:ext>
              </a:extLst>
            </p:cNvPr>
            <p:cNvSpPr txBox="1">
              <a:spLocks/>
            </p:cNvSpPr>
            <p:nvPr/>
          </p:nvSpPr>
          <p:spPr>
            <a:xfrm>
              <a:off x="4784262" y="3471043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71DDA73-E205-170D-7E9D-8A8527546DA6}"/>
                </a:ext>
              </a:extLst>
            </p:cNvPr>
            <p:cNvSpPr txBox="1">
              <a:spLocks/>
            </p:cNvSpPr>
            <p:nvPr/>
          </p:nvSpPr>
          <p:spPr>
            <a:xfrm>
              <a:off x="2144610" y="5054770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72150554-0E56-8F21-7C7F-4ADFE6586414}"/>
                </a:ext>
              </a:extLst>
            </p:cNvPr>
            <p:cNvSpPr txBox="1">
              <a:spLocks/>
            </p:cNvSpPr>
            <p:nvPr/>
          </p:nvSpPr>
          <p:spPr>
            <a:xfrm>
              <a:off x="4000322" y="5001940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ECC7939-4761-9CE8-90FE-CB2DB55E6C52}"/>
                </a:ext>
              </a:extLst>
            </p:cNvPr>
            <p:cNvSpPr txBox="1">
              <a:spLocks/>
            </p:cNvSpPr>
            <p:nvPr/>
          </p:nvSpPr>
          <p:spPr>
            <a:xfrm>
              <a:off x="1203466" y="3471043"/>
              <a:ext cx="420244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F2885D6-3A40-014A-EC74-42DF7E0BAC1C}"/>
                    </a:ext>
                  </a:extLst>
                </p:cNvPr>
                <p:cNvSpPr txBox="1"/>
                <p:nvPr/>
              </p:nvSpPr>
              <p:spPr>
                <a:xfrm>
                  <a:off x="1896447" y="2877598"/>
                  <a:ext cx="2618215" cy="14199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4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F2885D6-3A40-014A-EC74-42DF7E0BA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447" y="2877598"/>
                  <a:ext cx="2618215" cy="14199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4B6B2-136B-8671-DE63-19F970546992}"/>
              </a:ext>
            </a:extLst>
          </p:cNvPr>
          <p:cNvGrpSpPr/>
          <p:nvPr/>
        </p:nvGrpSpPr>
        <p:grpSpPr>
          <a:xfrm>
            <a:off x="796315" y="1614897"/>
            <a:ext cx="5009671" cy="4179858"/>
            <a:chOff x="6834615" y="1648205"/>
            <a:chExt cx="5009671" cy="41798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0CDCA1-385F-5393-E0CF-9FEEE8555328}"/>
                </a:ext>
              </a:extLst>
            </p:cNvPr>
            <p:cNvSpPr/>
            <p:nvPr/>
          </p:nvSpPr>
          <p:spPr>
            <a:xfrm>
              <a:off x="7626538" y="2322168"/>
              <a:ext cx="2722952" cy="27229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A0D414AD-6218-56D5-4FB8-BB671117320A}"/>
                </a:ext>
              </a:extLst>
            </p:cNvPr>
            <p:cNvSpPr txBox="1">
              <a:spLocks/>
            </p:cNvSpPr>
            <p:nvPr/>
          </p:nvSpPr>
          <p:spPr>
            <a:xfrm>
              <a:off x="8587613" y="1648205"/>
              <a:ext cx="800802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1.5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7BFD7EEA-408B-3920-B838-1F1640E1A494}"/>
                </a:ext>
              </a:extLst>
            </p:cNvPr>
            <p:cNvSpPr txBox="1">
              <a:spLocks/>
            </p:cNvSpPr>
            <p:nvPr/>
          </p:nvSpPr>
          <p:spPr>
            <a:xfrm>
              <a:off x="10438539" y="3445709"/>
              <a:ext cx="1405747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1.5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91238A6F-FEE8-1A0F-B34D-17E8DFF2426C}"/>
                </a:ext>
              </a:extLst>
            </p:cNvPr>
            <p:cNvSpPr txBox="1">
              <a:spLocks/>
            </p:cNvSpPr>
            <p:nvPr/>
          </p:nvSpPr>
          <p:spPr>
            <a:xfrm>
              <a:off x="8587613" y="5352193"/>
              <a:ext cx="800803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1.5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A2BC4F01-CD33-6FF9-70AC-3ED762CA9C28}"/>
                </a:ext>
              </a:extLst>
            </p:cNvPr>
            <p:cNvSpPr txBox="1">
              <a:spLocks/>
            </p:cNvSpPr>
            <p:nvPr/>
          </p:nvSpPr>
          <p:spPr>
            <a:xfrm>
              <a:off x="6834615" y="3445709"/>
              <a:ext cx="879728" cy="4758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002060"/>
                  </a:solidFill>
                </a:rPr>
                <a:t>1.5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BB2FA8-433E-9861-DD78-CACCDE2D857F}"/>
                    </a:ext>
                  </a:extLst>
                </p:cNvPr>
                <p:cNvSpPr txBox="1"/>
                <p:nvPr/>
              </p:nvSpPr>
              <p:spPr>
                <a:xfrm>
                  <a:off x="7626538" y="3044552"/>
                  <a:ext cx="2618215" cy="12676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BB2FA8-433E-9861-DD78-CACCDE2D8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538" y="3044552"/>
                  <a:ext cx="2618215" cy="12676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274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371475" y="-263525"/>
            <a:ext cx="11672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How much better?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DF527-488F-1237-10D4-64D79852DB57}"/>
              </a:ext>
            </a:extLst>
          </p:cNvPr>
          <p:cNvGrpSpPr/>
          <p:nvPr/>
        </p:nvGrpSpPr>
        <p:grpSpPr>
          <a:xfrm>
            <a:off x="1104486" y="1742693"/>
            <a:ext cx="9983028" cy="1585330"/>
            <a:chOff x="1248467" y="1742693"/>
            <a:chExt cx="9983028" cy="1585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0CDCA1-385F-5393-E0CF-9FEEE8555328}"/>
                </a:ext>
              </a:extLst>
            </p:cNvPr>
            <p:cNvSpPr/>
            <p:nvPr/>
          </p:nvSpPr>
          <p:spPr>
            <a:xfrm>
              <a:off x="9864831" y="1852026"/>
              <a:ext cx="1366664" cy="1366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8CA29CF-503C-80EE-6C93-5B455EC3195C}"/>
                </a:ext>
              </a:extLst>
            </p:cNvPr>
            <p:cNvSpPr/>
            <p:nvPr/>
          </p:nvSpPr>
          <p:spPr>
            <a:xfrm>
              <a:off x="1248467" y="1852026"/>
              <a:ext cx="1585330" cy="13666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7D95945-1DA3-1764-963C-46306DF21B14}"/>
                </a:ext>
              </a:extLst>
            </p:cNvPr>
            <p:cNvSpPr/>
            <p:nvPr/>
          </p:nvSpPr>
          <p:spPr>
            <a:xfrm rot="5400000">
              <a:off x="5556649" y="1852026"/>
              <a:ext cx="1585330" cy="1366664"/>
            </a:xfrm>
            <a:prstGeom prst="hexagon">
              <a:avLst>
                <a:gd name="adj" fmla="val 2867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85DAF-E1F8-B9C2-CDFB-3B45ECA18320}"/>
              </a:ext>
            </a:extLst>
          </p:cNvPr>
          <p:cNvGrpSpPr/>
          <p:nvPr/>
        </p:nvGrpSpPr>
        <p:grpSpPr>
          <a:xfrm>
            <a:off x="2598923" y="3529978"/>
            <a:ext cx="3008803" cy="1632572"/>
            <a:chOff x="2598923" y="3529978"/>
            <a:chExt cx="3008803" cy="1632572"/>
          </a:xfrm>
        </p:grpSpPr>
        <p:sp>
          <p:nvSpPr>
            <p:cNvPr id="12" name="Arrow: Curved Up 11">
              <a:extLst>
                <a:ext uri="{FF2B5EF4-FFF2-40B4-BE49-F238E27FC236}">
                  <a16:creationId xmlns:a16="http://schemas.microsoft.com/office/drawing/2014/main" id="{CE03B96F-6DF0-268F-89CF-C9FAE7A3CD0C}"/>
                </a:ext>
              </a:extLst>
            </p:cNvPr>
            <p:cNvSpPr/>
            <p:nvPr/>
          </p:nvSpPr>
          <p:spPr>
            <a:xfrm>
              <a:off x="2598923" y="3529978"/>
              <a:ext cx="3008803" cy="756272"/>
            </a:xfrm>
            <a:prstGeom prst="curvedUpArrow">
              <a:avLst>
                <a:gd name="adj1" fmla="val 0"/>
                <a:gd name="adj2" fmla="val 30141"/>
                <a:gd name="adj3" fmla="val 27240"/>
              </a:avLst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FBC65708-3357-CED4-407E-ADF7A8203850}"/>
                </a:ext>
              </a:extLst>
            </p:cNvPr>
            <p:cNvSpPr txBox="1">
              <a:spLocks/>
            </p:cNvSpPr>
            <p:nvPr/>
          </p:nvSpPr>
          <p:spPr>
            <a:xfrm>
              <a:off x="3548063" y="4210811"/>
              <a:ext cx="1309688" cy="951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6000" dirty="0">
                  <a:solidFill>
                    <a:srgbClr val="A50021"/>
                  </a:solidFill>
                </a:rPr>
                <a:t>+50%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2DA144D-C793-2146-30F7-1141A7C8406D}"/>
              </a:ext>
            </a:extLst>
          </p:cNvPr>
          <p:cNvSpPr txBox="1">
            <a:spLocks/>
          </p:cNvSpPr>
          <p:nvPr/>
        </p:nvSpPr>
        <p:spPr>
          <a:xfrm>
            <a:off x="7762035" y="4210810"/>
            <a:ext cx="1309688" cy="951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+15%</a:t>
            </a: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F876D46C-7B6B-B109-0874-FD571AEB4F5E}"/>
              </a:ext>
            </a:extLst>
          </p:cNvPr>
          <p:cNvSpPr/>
          <p:nvPr/>
        </p:nvSpPr>
        <p:spPr>
          <a:xfrm flipH="1">
            <a:off x="6912478" y="3483354"/>
            <a:ext cx="3008803" cy="756272"/>
          </a:xfrm>
          <a:prstGeom prst="curvedUpArrow">
            <a:avLst>
              <a:gd name="adj1" fmla="val 0"/>
              <a:gd name="adj2" fmla="val 30141"/>
              <a:gd name="adj3" fmla="val 2724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FB5A3-5B17-3A60-9270-1DE94BF111D1}"/>
              </a:ext>
            </a:extLst>
          </p:cNvPr>
          <p:cNvSpPr txBox="1">
            <a:spLocks/>
          </p:cNvSpPr>
          <p:nvPr/>
        </p:nvSpPr>
        <p:spPr>
          <a:xfrm>
            <a:off x="5660388" y="5834237"/>
            <a:ext cx="1309688" cy="9517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+30%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88E84E1B-E938-C0A1-D0F4-A01FDE16C4D2}"/>
              </a:ext>
            </a:extLst>
          </p:cNvPr>
          <p:cNvSpPr/>
          <p:nvPr/>
        </p:nvSpPr>
        <p:spPr>
          <a:xfrm>
            <a:off x="2114865" y="3820500"/>
            <a:ext cx="8400735" cy="1786786"/>
          </a:xfrm>
          <a:prstGeom prst="curvedUpArrow">
            <a:avLst>
              <a:gd name="adj1" fmla="val 0"/>
              <a:gd name="adj2" fmla="val 15887"/>
              <a:gd name="adj3" fmla="val 1464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D59990C8-3916-25F3-DB43-52210A786F34}"/>
              </a:ext>
            </a:extLst>
          </p:cNvPr>
          <p:cNvSpPr/>
          <p:nvPr/>
        </p:nvSpPr>
        <p:spPr>
          <a:xfrm>
            <a:off x="1305243" y="2289175"/>
            <a:ext cx="2381250" cy="238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61A8AA-1200-6A2C-10D1-F9D90BBB30E2}"/>
              </a:ext>
            </a:extLst>
          </p:cNvPr>
          <p:cNvSpPr txBox="1">
            <a:spLocks/>
          </p:cNvSpPr>
          <p:nvPr/>
        </p:nvSpPr>
        <p:spPr>
          <a:xfrm>
            <a:off x="1073149" y="5054600"/>
            <a:ext cx="4159251" cy="1301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Best for:</a:t>
            </a:r>
          </a:p>
          <a:p>
            <a:endParaRPr lang="en-GB" sz="6000" dirty="0">
              <a:solidFill>
                <a:srgbClr val="002060"/>
              </a:solidFill>
            </a:endParaRPr>
          </a:p>
          <a:p>
            <a:r>
              <a:rPr lang="en-GB" sz="6000" dirty="0">
                <a:solidFill>
                  <a:srgbClr val="002060"/>
                </a:solidFill>
              </a:rPr>
              <a:t>max area</a:t>
            </a:r>
          </a:p>
          <a:p>
            <a:r>
              <a:rPr lang="en-GB" sz="6000" dirty="0">
                <a:solidFill>
                  <a:srgbClr val="002060"/>
                </a:solidFill>
              </a:rPr>
              <a:t>min perimeter</a:t>
            </a:r>
          </a:p>
        </p:txBody>
      </p:sp>
      <p:pic>
        <p:nvPicPr>
          <p:cNvPr id="4100" name="Picture 4" descr="Circle Packing">
            <a:extLst>
              <a:ext uri="{FF2B5EF4-FFF2-40B4-BE49-F238E27FC236}">
                <a16:creationId xmlns:a16="http://schemas.microsoft.com/office/drawing/2014/main" id="{D708C1ED-4396-9003-0A57-3380EFF54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5"/>
          <a:stretch/>
        </p:blipFill>
        <p:spPr bwMode="auto">
          <a:xfrm>
            <a:off x="5759131" y="47066"/>
            <a:ext cx="6101175" cy="59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808DCB-6536-C9E7-643C-82B7E62DFEB7}"/>
              </a:ext>
            </a:extLst>
          </p:cNvPr>
          <p:cNvCxnSpPr>
            <a:cxnSpLocks/>
          </p:cNvCxnSpPr>
          <p:nvPr/>
        </p:nvCxnSpPr>
        <p:spPr>
          <a:xfrm>
            <a:off x="7974759" y="3044757"/>
            <a:ext cx="499789" cy="9573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2DA0D0-FA95-BD5F-737A-94A603DBB447}"/>
              </a:ext>
            </a:extLst>
          </p:cNvPr>
          <p:cNvCxnSpPr>
            <a:cxnSpLocks/>
          </p:cNvCxnSpPr>
          <p:nvPr/>
        </p:nvCxnSpPr>
        <p:spPr>
          <a:xfrm>
            <a:off x="8475345" y="4002088"/>
            <a:ext cx="518083" cy="9819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187BE3-3D7C-F6E7-1F28-9D92AE22B0FF}"/>
              </a:ext>
            </a:extLst>
          </p:cNvPr>
          <p:cNvCxnSpPr>
            <a:cxnSpLocks/>
          </p:cNvCxnSpPr>
          <p:nvPr/>
        </p:nvCxnSpPr>
        <p:spPr>
          <a:xfrm flipH="1">
            <a:off x="8993429" y="3045834"/>
            <a:ext cx="1125567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1E998D-76CE-BFBF-FBB2-F591B80C347E}"/>
              </a:ext>
            </a:extLst>
          </p:cNvPr>
          <p:cNvCxnSpPr>
            <a:cxnSpLocks/>
          </p:cNvCxnSpPr>
          <p:nvPr/>
        </p:nvCxnSpPr>
        <p:spPr>
          <a:xfrm>
            <a:off x="7974759" y="3045834"/>
            <a:ext cx="1018671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9D9369-FCA8-FE4C-B7FF-373C6E935CAF}"/>
              </a:ext>
            </a:extLst>
          </p:cNvPr>
          <p:cNvCxnSpPr>
            <a:cxnSpLocks/>
          </p:cNvCxnSpPr>
          <p:nvPr/>
        </p:nvCxnSpPr>
        <p:spPr>
          <a:xfrm>
            <a:off x="7974759" y="3045832"/>
            <a:ext cx="2144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9409F39-E9DC-0371-3EFB-E33702DF3F99}"/>
              </a:ext>
            </a:extLst>
          </p:cNvPr>
          <p:cNvCxnSpPr>
            <a:cxnSpLocks/>
          </p:cNvCxnSpPr>
          <p:nvPr/>
        </p:nvCxnSpPr>
        <p:spPr>
          <a:xfrm>
            <a:off x="8993429" y="4983996"/>
            <a:ext cx="2144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59F7A9-19F1-6D5C-148D-A9BA30268952}"/>
              </a:ext>
            </a:extLst>
          </p:cNvPr>
          <p:cNvCxnSpPr>
            <a:cxnSpLocks/>
          </p:cNvCxnSpPr>
          <p:nvPr/>
        </p:nvCxnSpPr>
        <p:spPr>
          <a:xfrm>
            <a:off x="10118996" y="3044757"/>
            <a:ext cx="2144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2ACAA5D-499F-D290-DFB5-4AED0C566742}"/>
              </a:ext>
            </a:extLst>
          </p:cNvPr>
          <p:cNvCxnSpPr>
            <a:cxnSpLocks/>
          </p:cNvCxnSpPr>
          <p:nvPr/>
        </p:nvCxnSpPr>
        <p:spPr>
          <a:xfrm>
            <a:off x="10111074" y="3053018"/>
            <a:ext cx="1018671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2E39C3-5429-BC41-ACF4-0FC7C1C5EBA7}"/>
              </a:ext>
            </a:extLst>
          </p:cNvPr>
          <p:cNvCxnSpPr>
            <a:cxnSpLocks/>
          </p:cNvCxnSpPr>
          <p:nvPr/>
        </p:nvCxnSpPr>
        <p:spPr>
          <a:xfrm>
            <a:off x="9092705" y="1123931"/>
            <a:ext cx="1018671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C931A0-2BA9-F1A6-C427-0787417214CB}"/>
              </a:ext>
            </a:extLst>
          </p:cNvPr>
          <p:cNvCxnSpPr>
            <a:cxnSpLocks/>
          </p:cNvCxnSpPr>
          <p:nvPr/>
        </p:nvCxnSpPr>
        <p:spPr>
          <a:xfrm flipH="1">
            <a:off x="7964939" y="1125100"/>
            <a:ext cx="1125567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6704B6-5CAD-5D17-2FC5-302406BA35D3}"/>
              </a:ext>
            </a:extLst>
          </p:cNvPr>
          <p:cNvCxnSpPr>
            <a:cxnSpLocks/>
          </p:cNvCxnSpPr>
          <p:nvPr/>
        </p:nvCxnSpPr>
        <p:spPr>
          <a:xfrm flipH="1">
            <a:off x="10109273" y="1098372"/>
            <a:ext cx="1125567" cy="19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4F47A85-0653-2FA1-623A-F55A980EE8F1}"/>
              </a:ext>
            </a:extLst>
          </p:cNvPr>
          <p:cNvSpPr txBox="1">
            <a:spLocks/>
          </p:cNvSpPr>
          <p:nvPr/>
        </p:nvSpPr>
        <p:spPr>
          <a:xfrm>
            <a:off x="648823" y="-19050"/>
            <a:ext cx="11672888" cy="1582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Hexagons and circles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AE9FF7F-EA61-B11C-D911-DF487A86F6A3}"/>
              </a:ext>
            </a:extLst>
          </p:cNvPr>
          <p:cNvSpPr txBox="1">
            <a:spLocks/>
          </p:cNvSpPr>
          <p:nvPr/>
        </p:nvSpPr>
        <p:spPr>
          <a:xfrm>
            <a:off x="7867863" y="3429000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FBD6182-0DF7-8EA4-F88C-C783DF26F782}"/>
              </a:ext>
            </a:extLst>
          </p:cNvPr>
          <p:cNvSpPr txBox="1">
            <a:spLocks/>
          </p:cNvSpPr>
          <p:nvPr/>
        </p:nvSpPr>
        <p:spPr>
          <a:xfrm>
            <a:off x="8293585" y="4319904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0B7467E-181C-9F25-D18E-E0B20CE444CC}"/>
              </a:ext>
            </a:extLst>
          </p:cNvPr>
          <p:cNvSpPr txBox="1">
            <a:spLocks/>
          </p:cNvSpPr>
          <p:nvPr/>
        </p:nvSpPr>
        <p:spPr>
          <a:xfrm>
            <a:off x="9387207" y="4416556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0B43B4A-2C05-CF61-3236-433882ECC698}"/>
              </a:ext>
            </a:extLst>
          </p:cNvPr>
          <p:cNvSpPr txBox="1">
            <a:spLocks/>
          </p:cNvSpPr>
          <p:nvPr/>
        </p:nvSpPr>
        <p:spPr>
          <a:xfrm>
            <a:off x="9986572" y="3381339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7C0DEB6-BDD5-C213-1E5E-0195047A9340}"/>
              </a:ext>
            </a:extLst>
          </p:cNvPr>
          <p:cNvSpPr txBox="1">
            <a:spLocks/>
          </p:cNvSpPr>
          <p:nvPr/>
        </p:nvSpPr>
        <p:spPr>
          <a:xfrm>
            <a:off x="9494843" y="2596534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9EFB0DD-85C8-ACAF-3B16-DA8272626D57}"/>
              </a:ext>
            </a:extLst>
          </p:cNvPr>
          <p:cNvSpPr txBox="1">
            <a:spLocks/>
          </p:cNvSpPr>
          <p:nvPr/>
        </p:nvSpPr>
        <p:spPr>
          <a:xfrm>
            <a:off x="8385750" y="2529834"/>
            <a:ext cx="476878" cy="50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002060"/>
                </a:solidFill>
              </a:rPr>
              <a:t>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4FC5B6-9B00-2A87-B39F-A5303BDC4786}"/>
              </a:ext>
            </a:extLst>
          </p:cNvPr>
          <p:cNvGrpSpPr/>
          <p:nvPr/>
        </p:nvGrpSpPr>
        <p:grpSpPr>
          <a:xfrm>
            <a:off x="7535058" y="2593907"/>
            <a:ext cx="984266" cy="914400"/>
            <a:chOff x="7547758" y="2587557"/>
            <a:chExt cx="984266" cy="914400"/>
          </a:xfrm>
        </p:grpSpPr>
        <p:sp>
          <p:nvSpPr>
            <p:cNvPr id="39" name="Partial Circle 38">
              <a:extLst>
                <a:ext uri="{FF2B5EF4-FFF2-40B4-BE49-F238E27FC236}">
                  <a16:creationId xmlns:a16="http://schemas.microsoft.com/office/drawing/2014/main" id="{FDC34FE2-5DE7-7169-4B8D-982F41CC8B1F}"/>
                </a:ext>
              </a:extLst>
            </p:cNvPr>
            <p:cNvSpPr/>
            <p:nvPr/>
          </p:nvSpPr>
          <p:spPr>
            <a:xfrm>
              <a:off x="7547758" y="2587557"/>
              <a:ext cx="914400" cy="914400"/>
            </a:xfrm>
            <a:prstGeom prst="pie">
              <a:avLst>
                <a:gd name="adj1" fmla="val 0"/>
                <a:gd name="adj2" fmla="val 38337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31B2F74A-E01B-14A6-1F0B-AB35BEFA1FB7}"/>
                </a:ext>
              </a:extLst>
            </p:cNvPr>
            <p:cNvSpPr txBox="1">
              <a:spLocks/>
            </p:cNvSpPr>
            <p:nvPr/>
          </p:nvSpPr>
          <p:spPr>
            <a:xfrm>
              <a:off x="8031842" y="2958278"/>
              <a:ext cx="500182" cy="5077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900" dirty="0">
                  <a:solidFill>
                    <a:schemeClr val="bg1"/>
                  </a:solidFill>
                </a:rPr>
                <a:t>60°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E08923-63A2-97D8-E3F4-BC09C8AED01B}"/>
              </a:ext>
            </a:extLst>
          </p:cNvPr>
          <p:cNvGrpSpPr/>
          <p:nvPr/>
        </p:nvGrpSpPr>
        <p:grpSpPr>
          <a:xfrm>
            <a:off x="8536228" y="4514160"/>
            <a:ext cx="1068181" cy="914400"/>
            <a:chOff x="8536228" y="4514160"/>
            <a:chExt cx="1068181" cy="914400"/>
          </a:xfrm>
        </p:grpSpPr>
        <p:sp>
          <p:nvSpPr>
            <p:cNvPr id="57" name="Partial Circle 56">
              <a:extLst>
                <a:ext uri="{FF2B5EF4-FFF2-40B4-BE49-F238E27FC236}">
                  <a16:creationId xmlns:a16="http://schemas.microsoft.com/office/drawing/2014/main" id="{65DB123B-D9F4-718B-22D2-EBF9A3D6632B}"/>
                </a:ext>
              </a:extLst>
            </p:cNvPr>
            <p:cNvSpPr/>
            <p:nvPr/>
          </p:nvSpPr>
          <p:spPr>
            <a:xfrm>
              <a:off x="8536228" y="4514160"/>
              <a:ext cx="914400" cy="914400"/>
            </a:xfrm>
            <a:prstGeom prst="pie">
              <a:avLst>
                <a:gd name="adj1" fmla="val 14586115"/>
                <a:gd name="adj2" fmla="val 215963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A2E5AB1F-51D9-96C4-056B-768580873559}"/>
                </a:ext>
              </a:extLst>
            </p:cNvPr>
            <p:cNvSpPr txBox="1">
              <a:spLocks/>
            </p:cNvSpPr>
            <p:nvPr/>
          </p:nvSpPr>
          <p:spPr>
            <a:xfrm>
              <a:off x="8841251" y="4525823"/>
              <a:ext cx="763158" cy="5077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dirty="0">
                  <a:solidFill>
                    <a:schemeClr val="bg1"/>
                  </a:solidFill>
                </a:rPr>
                <a:t>120°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9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143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I   hexagons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these out!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 hexagons</dc:title>
  <dc:creator>Hannah Gostling</dc:creator>
  <cp:lastModifiedBy>Hannah Gostling</cp:lastModifiedBy>
  <cp:revision>2</cp:revision>
  <dcterms:created xsi:type="dcterms:W3CDTF">2022-11-16T20:57:23Z</dcterms:created>
  <dcterms:modified xsi:type="dcterms:W3CDTF">2022-11-18T13:24:39Z</dcterms:modified>
</cp:coreProperties>
</file>