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357" r:id="rId6"/>
    <p:sldId id="260" r:id="rId7"/>
    <p:sldId id="262" r:id="rId8"/>
    <p:sldId id="3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by Holland" userId="211bdf0efb4ceb23" providerId="LiveId" clId="{5B101C74-374E-4341-B98F-47A196C4D34A}"/>
    <pc:docChg chg="undo custSel addSld delSld modSld sldOrd">
      <pc:chgData name="Toby Holland" userId="211bdf0efb4ceb23" providerId="LiveId" clId="{5B101C74-374E-4341-B98F-47A196C4D34A}" dt="2022-11-19T09:38:01.864" v="2485" actId="20577"/>
      <pc:docMkLst>
        <pc:docMk/>
      </pc:docMkLst>
      <pc:sldChg chg="modSp mod">
        <pc:chgData name="Toby Holland" userId="211bdf0efb4ceb23" providerId="LiveId" clId="{5B101C74-374E-4341-B98F-47A196C4D34A}" dt="2022-11-16T20:42:37.375" v="1093" actId="20577"/>
        <pc:sldMkLst>
          <pc:docMk/>
          <pc:sldMk cId="606534594" sldId="256"/>
        </pc:sldMkLst>
        <pc:spChg chg="mod">
          <ac:chgData name="Toby Holland" userId="211bdf0efb4ceb23" providerId="LiveId" clId="{5B101C74-374E-4341-B98F-47A196C4D34A}" dt="2022-11-16T20:42:15.624" v="1052" actId="20577"/>
          <ac:spMkLst>
            <pc:docMk/>
            <pc:sldMk cId="606534594" sldId="256"/>
            <ac:spMk id="2" creationId="{362C70C1-FC27-EDCC-3FB8-887D4686F063}"/>
          </ac:spMkLst>
        </pc:spChg>
        <pc:spChg chg="mod">
          <ac:chgData name="Toby Holland" userId="211bdf0efb4ceb23" providerId="LiveId" clId="{5B101C74-374E-4341-B98F-47A196C4D34A}" dt="2022-11-16T20:42:37.375" v="1093" actId="20577"/>
          <ac:spMkLst>
            <pc:docMk/>
            <pc:sldMk cId="606534594" sldId="256"/>
            <ac:spMk id="3" creationId="{3198F716-EC38-7BA4-C686-B8BA328DBF75}"/>
          </ac:spMkLst>
        </pc:spChg>
      </pc:sldChg>
      <pc:sldChg chg="modSp mod modAnim modShow">
        <pc:chgData name="Toby Holland" userId="211bdf0efb4ceb23" providerId="LiveId" clId="{5B101C74-374E-4341-B98F-47A196C4D34A}" dt="2022-11-16T22:07:29.780" v="2210" actId="729"/>
        <pc:sldMkLst>
          <pc:docMk/>
          <pc:sldMk cId="4054925646" sldId="257"/>
        </pc:sldMkLst>
        <pc:spChg chg="mod">
          <ac:chgData name="Toby Holland" userId="211bdf0efb4ceb23" providerId="LiveId" clId="{5B101C74-374E-4341-B98F-47A196C4D34A}" dt="2022-11-16T20:38:25.753" v="824" actId="20577"/>
          <ac:spMkLst>
            <pc:docMk/>
            <pc:sldMk cId="4054925646" sldId="257"/>
            <ac:spMk id="2" creationId="{684D7399-BB5E-582F-9B6A-686FAF069EE4}"/>
          </ac:spMkLst>
        </pc:spChg>
        <pc:spChg chg="mod">
          <ac:chgData name="Toby Holland" userId="211bdf0efb4ceb23" providerId="LiveId" clId="{5B101C74-374E-4341-B98F-47A196C4D34A}" dt="2022-11-16T20:52:44.478" v="1317" actId="20577"/>
          <ac:spMkLst>
            <pc:docMk/>
            <pc:sldMk cId="4054925646" sldId="257"/>
            <ac:spMk id="3" creationId="{E9AB3827-49F0-EFED-E8B5-5501FBD6C941}"/>
          </ac:spMkLst>
        </pc:spChg>
      </pc:sldChg>
      <pc:sldChg chg="addSp delSp modSp mod ord delAnim modAnim">
        <pc:chgData name="Toby Holland" userId="211bdf0efb4ceb23" providerId="LiveId" clId="{5B101C74-374E-4341-B98F-47A196C4D34A}" dt="2022-11-16T22:28:22.957" v="2231" actId="478"/>
        <pc:sldMkLst>
          <pc:docMk/>
          <pc:sldMk cId="3397346965" sldId="258"/>
        </pc:sldMkLst>
        <pc:spChg chg="mod">
          <ac:chgData name="Toby Holland" userId="211bdf0efb4ceb23" providerId="LiveId" clId="{5B101C74-374E-4341-B98F-47A196C4D34A}" dt="2022-11-16T21:35:34.709" v="1980" actId="20577"/>
          <ac:spMkLst>
            <pc:docMk/>
            <pc:sldMk cId="3397346965" sldId="258"/>
            <ac:spMk id="3" creationId="{4B5B7165-E0AF-28EC-9A4E-1F61457BA699}"/>
          </ac:spMkLst>
        </pc:spChg>
        <pc:spChg chg="add del mod">
          <ac:chgData name="Toby Holland" userId="211bdf0efb4ceb23" providerId="LiveId" clId="{5B101C74-374E-4341-B98F-47A196C4D34A}" dt="2022-11-16T22:28:22.957" v="2231" actId="478"/>
          <ac:spMkLst>
            <pc:docMk/>
            <pc:sldMk cId="3397346965" sldId="258"/>
            <ac:spMk id="4" creationId="{D785E61C-EF68-EA09-E275-E3C35B289A24}"/>
          </ac:spMkLst>
        </pc:spChg>
        <pc:spChg chg="add del mod">
          <ac:chgData name="Toby Holland" userId="211bdf0efb4ceb23" providerId="LiveId" clId="{5B101C74-374E-4341-B98F-47A196C4D34A}" dt="2022-11-16T22:28:22.957" v="2231" actId="478"/>
          <ac:spMkLst>
            <pc:docMk/>
            <pc:sldMk cId="3397346965" sldId="258"/>
            <ac:spMk id="8" creationId="{27372A3A-1DEC-BBDC-F2E4-BF57403E85D5}"/>
          </ac:spMkLst>
        </pc:spChg>
        <pc:cxnChg chg="add del mod">
          <ac:chgData name="Toby Holland" userId="211bdf0efb4ceb23" providerId="LiveId" clId="{5B101C74-374E-4341-B98F-47A196C4D34A}" dt="2022-11-16T22:28:22.957" v="2231" actId="478"/>
          <ac:cxnSpMkLst>
            <pc:docMk/>
            <pc:sldMk cId="3397346965" sldId="258"/>
            <ac:cxnSpMk id="6" creationId="{2ED184D1-BB12-572B-776D-62F2B8C69A59}"/>
          </ac:cxnSpMkLst>
        </pc:cxnChg>
        <pc:cxnChg chg="add del mod">
          <ac:chgData name="Toby Holland" userId="211bdf0efb4ceb23" providerId="LiveId" clId="{5B101C74-374E-4341-B98F-47A196C4D34A}" dt="2022-11-16T22:28:22.957" v="2231" actId="478"/>
          <ac:cxnSpMkLst>
            <pc:docMk/>
            <pc:sldMk cId="3397346965" sldId="258"/>
            <ac:cxnSpMk id="10" creationId="{B42B0FE1-0FFA-4B35-CA39-9BEBB8E593B3}"/>
          </ac:cxnSpMkLst>
        </pc:cxnChg>
      </pc:sldChg>
      <pc:sldChg chg="modSp mod modAnim">
        <pc:chgData name="Toby Holland" userId="211bdf0efb4ceb23" providerId="LiveId" clId="{5B101C74-374E-4341-B98F-47A196C4D34A}" dt="2022-11-16T22:27:59.258" v="2230" actId="5793"/>
        <pc:sldMkLst>
          <pc:docMk/>
          <pc:sldMk cId="3331186193" sldId="259"/>
        </pc:sldMkLst>
        <pc:spChg chg="mod">
          <ac:chgData name="Toby Holland" userId="211bdf0efb4ceb23" providerId="LiveId" clId="{5B101C74-374E-4341-B98F-47A196C4D34A}" dt="2022-11-16T20:38:21.501" v="822" actId="20577"/>
          <ac:spMkLst>
            <pc:docMk/>
            <pc:sldMk cId="3331186193" sldId="259"/>
            <ac:spMk id="2" creationId="{A432503D-0FBD-0154-A616-AB5251236D94}"/>
          </ac:spMkLst>
        </pc:spChg>
        <pc:spChg chg="mod">
          <ac:chgData name="Toby Holland" userId="211bdf0efb4ceb23" providerId="LiveId" clId="{5B101C74-374E-4341-B98F-47A196C4D34A}" dt="2022-11-16T22:27:59.258" v="2230" actId="5793"/>
          <ac:spMkLst>
            <pc:docMk/>
            <pc:sldMk cId="3331186193" sldId="259"/>
            <ac:spMk id="3" creationId="{3F8C1479-1B65-22EC-D7DD-D646C8465C28}"/>
          </ac:spMkLst>
        </pc:spChg>
      </pc:sldChg>
      <pc:sldChg chg="addSp delSp modSp mod delAnim modAnim">
        <pc:chgData name="Toby Holland" userId="211bdf0efb4ceb23" providerId="LiveId" clId="{5B101C74-374E-4341-B98F-47A196C4D34A}" dt="2022-11-17T12:57:37.091" v="2447" actId="20577"/>
        <pc:sldMkLst>
          <pc:docMk/>
          <pc:sldMk cId="642727322" sldId="260"/>
        </pc:sldMkLst>
        <pc:spChg chg="mod">
          <ac:chgData name="Toby Holland" userId="211bdf0efb4ceb23" providerId="LiveId" clId="{5B101C74-374E-4341-B98F-47A196C4D34A}" dt="2022-11-16T21:08:49.215" v="1408" actId="20577"/>
          <ac:spMkLst>
            <pc:docMk/>
            <pc:sldMk cId="642727322" sldId="260"/>
            <ac:spMk id="2" creationId="{DA5E674D-6FA7-4A4E-25B5-A2E9BFFA3BC6}"/>
          </ac:spMkLst>
        </pc:spChg>
        <pc:spChg chg="mod">
          <ac:chgData name="Toby Holland" userId="211bdf0efb4ceb23" providerId="LiveId" clId="{5B101C74-374E-4341-B98F-47A196C4D34A}" dt="2022-11-16T22:38:24.413" v="2319" actId="20577"/>
          <ac:spMkLst>
            <pc:docMk/>
            <pc:sldMk cId="642727322" sldId="260"/>
            <ac:spMk id="3" creationId="{BE5EB445-A4AC-A4E0-0519-641FF450417C}"/>
          </ac:spMkLst>
        </pc:spChg>
        <pc:spChg chg="add del mod">
          <ac:chgData name="Toby Holland" userId="211bdf0efb4ceb23" providerId="LiveId" clId="{5B101C74-374E-4341-B98F-47A196C4D34A}" dt="2022-11-16T21:08:59.225" v="1410" actId="478"/>
          <ac:spMkLst>
            <pc:docMk/>
            <pc:sldMk cId="642727322" sldId="260"/>
            <ac:spMk id="5" creationId="{087637D2-51B2-7781-3065-84E2F911693B}"/>
          </ac:spMkLst>
        </pc:spChg>
        <pc:spChg chg="add mod">
          <ac:chgData name="Toby Holland" userId="211bdf0efb4ceb23" providerId="LiveId" clId="{5B101C74-374E-4341-B98F-47A196C4D34A}" dt="2022-11-16T21:21:30.839" v="1870" actId="1076"/>
          <ac:spMkLst>
            <pc:docMk/>
            <pc:sldMk cId="642727322" sldId="260"/>
            <ac:spMk id="13" creationId="{07A004BD-4577-1BE7-1A83-34A223645839}"/>
          </ac:spMkLst>
        </pc:spChg>
        <pc:spChg chg="add mod">
          <ac:chgData name="Toby Holland" userId="211bdf0efb4ceb23" providerId="LiveId" clId="{5B101C74-374E-4341-B98F-47A196C4D34A}" dt="2022-11-16T21:19:58.283" v="1847" actId="1076"/>
          <ac:spMkLst>
            <pc:docMk/>
            <pc:sldMk cId="642727322" sldId="260"/>
            <ac:spMk id="15" creationId="{89E75F26-6126-C3E4-E3A5-E6B8A79B7B82}"/>
          </ac:spMkLst>
        </pc:spChg>
        <pc:spChg chg="add mod">
          <ac:chgData name="Toby Holland" userId="211bdf0efb4ceb23" providerId="LiveId" clId="{5B101C74-374E-4341-B98F-47A196C4D34A}" dt="2022-11-17T12:57:22.664" v="2439" actId="1076"/>
          <ac:spMkLst>
            <pc:docMk/>
            <pc:sldMk cId="642727322" sldId="260"/>
            <ac:spMk id="16" creationId="{0F43EF5C-46C6-31BF-448E-C27BD43A518F}"/>
          </ac:spMkLst>
        </pc:spChg>
        <pc:spChg chg="add mod">
          <ac:chgData name="Toby Holland" userId="211bdf0efb4ceb23" providerId="LiveId" clId="{5B101C74-374E-4341-B98F-47A196C4D34A}" dt="2022-11-17T12:57:25.529" v="2441" actId="20577"/>
          <ac:spMkLst>
            <pc:docMk/>
            <pc:sldMk cId="642727322" sldId="260"/>
            <ac:spMk id="17" creationId="{E5CC8BDB-5C97-A433-0A18-6BF5B55E34D1}"/>
          </ac:spMkLst>
        </pc:spChg>
        <pc:spChg chg="add mod">
          <ac:chgData name="Toby Holland" userId="211bdf0efb4ceb23" providerId="LiveId" clId="{5B101C74-374E-4341-B98F-47A196C4D34A}" dt="2022-11-17T12:57:28.532" v="2443" actId="20577"/>
          <ac:spMkLst>
            <pc:docMk/>
            <pc:sldMk cId="642727322" sldId="260"/>
            <ac:spMk id="18" creationId="{53673491-3134-699E-B8B3-01F4317A5CC7}"/>
          </ac:spMkLst>
        </pc:spChg>
        <pc:spChg chg="add mod">
          <ac:chgData name="Toby Holland" userId="211bdf0efb4ceb23" providerId="LiveId" clId="{5B101C74-374E-4341-B98F-47A196C4D34A}" dt="2022-11-17T12:57:33.771" v="2445" actId="20577"/>
          <ac:spMkLst>
            <pc:docMk/>
            <pc:sldMk cId="642727322" sldId="260"/>
            <ac:spMk id="19" creationId="{A296B99F-0623-E370-7C27-6F6682035379}"/>
          </ac:spMkLst>
        </pc:spChg>
        <pc:spChg chg="add mod">
          <ac:chgData name="Toby Holland" userId="211bdf0efb4ceb23" providerId="LiveId" clId="{5B101C74-374E-4341-B98F-47A196C4D34A}" dt="2022-11-17T12:57:37.091" v="2447" actId="20577"/>
          <ac:spMkLst>
            <pc:docMk/>
            <pc:sldMk cId="642727322" sldId="260"/>
            <ac:spMk id="20" creationId="{EA951349-132A-1DAB-96A0-CD8B7552895A}"/>
          </ac:spMkLst>
        </pc:spChg>
        <pc:spChg chg="add del mod">
          <ac:chgData name="Toby Holland" userId="211bdf0efb4ceb23" providerId="LiveId" clId="{5B101C74-374E-4341-B98F-47A196C4D34A}" dt="2022-11-16T21:22:00.316" v="1880" actId="478"/>
          <ac:spMkLst>
            <pc:docMk/>
            <pc:sldMk cId="642727322" sldId="260"/>
            <ac:spMk id="21" creationId="{40B566C5-C4EA-9A10-A7B6-78AD97FED39C}"/>
          </ac:spMkLst>
        </pc:spChg>
        <pc:picChg chg="add mod">
          <ac:chgData name="Toby Holland" userId="211bdf0efb4ceb23" providerId="LiveId" clId="{5B101C74-374E-4341-B98F-47A196C4D34A}" dt="2022-11-16T21:07:32.954" v="1376"/>
          <ac:picMkLst>
            <pc:docMk/>
            <pc:sldMk cId="642727322" sldId="260"/>
            <ac:picMk id="4" creationId="{C77553F8-2B95-6F02-775B-ADCBC714E378}"/>
          </ac:picMkLst>
        </pc:picChg>
        <pc:cxnChg chg="add mod">
          <ac:chgData name="Toby Holland" userId="211bdf0efb4ceb23" providerId="LiveId" clId="{5B101C74-374E-4341-B98F-47A196C4D34A}" dt="2022-11-16T21:17:41.870" v="1798" actId="693"/>
          <ac:cxnSpMkLst>
            <pc:docMk/>
            <pc:sldMk cId="642727322" sldId="260"/>
            <ac:cxnSpMk id="6" creationId="{8D88DEBA-9DAB-E12C-E7B3-7819C43D0A41}"/>
          </ac:cxnSpMkLst>
        </pc:cxnChg>
        <pc:cxnChg chg="add mod">
          <ac:chgData name="Toby Holland" userId="211bdf0efb4ceb23" providerId="LiveId" clId="{5B101C74-374E-4341-B98F-47A196C4D34A}" dt="2022-11-16T21:09:46.717" v="1417" actId="692"/>
          <ac:cxnSpMkLst>
            <pc:docMk/>
            <pc:sldMk cId="642727322" sldId="260"/>
            <ac:cxnSpMk id="8" creationId="{08985B19-D706-7547-7CE8-CE455A75EF4C}"/>
          </ac:cxnSpMkLst>
        </pc:cxnChg>
        <pc:cxnChg chg="add mod">
          <ac:chgData name="Toby Holland" userId="211bdf0efb4ceb23" providerId="LiveId" clId="{5B101C74-374E-4341-B98F-47A196C4D34A}" dt="2022-11-16T21:15:59.074" v="1790" actId="1076"/>
          <ac:cxnSpMkLst>
            <pc:docMk/>
            <pc:sldMk cId="642727322" sldId="260"/>
            <ac:cxnSpMk id="9" creationId="{DB9F74DD-5912-8951-219E-D2BD08E0F458}"/>
          </ac:cxnSpMkLst>
        </pc:cxnChg>
        <pc:cxnChg chg="add mod">
          <ac:chgData name="Toby Holland" userId="211bdf0efb4ceb23" providerId="LiveId" clId="{5B101C74-374E-4341-B98F-47A196C4D34A}" dt="2022-11-16T21:13:03.575" v="1745" actId="1076"/>
          <ac:cxnSpMkLst>
            <pc:docMk/>
            <pc:sldMk cId="642727322" sldId="260"/>
            <ac:cxnSpMk id="10" creationId="{3E9501CA-AEAB-CADE-AF5D-47E8728EE532}"/>
          </ac:cxnSpMkLst>
        </pc:cxnChg>
        <pc:cxnChg chg="add del mod">
          <ac:chgData name="Toby Holland" userId="211bdf0efb4ceb23" providerId="LiveId" clId="{5B101C74-374E-4341-B98F-47A196C4D34A}" dt="2022-11-16T21:21:21.051" v="1868" actId="478"/>
          <ac:cxnSpMkLst>
            <pc:docMk/>
            <pc:sldMk cId="642727322" sldId="260"/>
            <ac:cxnSpMk id="11" creationId="{926DC91B-6A17-BEB6-CBB6-325372401560}"/>
          </ac:cxnSpMkLst>
        </pc:cxnChg>
        <pc:cxnChg chg="add mod">
          <ac:chgData name="Toby Holland" userId="211bdf0efb4ceb23" providerId="LiveId" clId="{5B101C74-374E-4341-B98F-47A196C4D34A}" dt="2022-11-16T21:14:05.047" v="1757" actId="1076"/>
          <ac:cxnSpMkLst>
            <pc:docMk/>
            <pc:sldMk cId="642727322" sldId="260"/>
            <ac:cxnSpMk id="12" creationId="{AB526F0D-B125-34EA-3AEB-FF26A4EBFDBE}"/>
          </ac:cxnSpMkLst>
        </pc:cxnChg>
        <pc:cxnChg chg="add mod">
          <ac:chgData name="Toby Holland" userId="211bdf0efb4ceb23" providerId="LiveId" clId="{5B101C74-374E-4341-B98F-47A196C4D34A}" dt="2022-11-16T21:16:07.226" v="1792" actId="1076"/>
          <ac:cxnSpMkLst>
            <pc:docMk/>
            <pc:sldMk cId="642727322" sldId="260"/>
            <ac:cxnSpMk id="14" creationId="{42325456-F91F-BB5C-810E-5DFA2DAC687D}"/>
          </ac:cxnSpMkLst>
        </pc:cxnChg>
      </pc:sldChg>
      <pc:sldChg chg="del ord">
        <pc:chgData name="Toby Holland" userId="211bdf0efb4ceb23" providerId="LiveId" clId="{5B101C74-374E-4341-B98F-47A196C4D34A}" dt="2022-11-16T21:03:25.676" v="1331" actId="47"/>
        <pc:sldMkLst>
          <pc:docMk/>
          <pc:sldMk cId="2725316618" sldId="261"/>
        </pc:sldMkLst>
      </pc:sldChg>
      <pc:sldChg chg="addSp delSp modSp mod delAnim modAnim">
        <pc:chgData name="Toby Holland" userId="211bdf0efb4ceb23" providerId="LiveId" clId="{5B101C74-374E-4341-B98F-47A196C4D34A}" dt="2022-11-17T12:57:08.752" v="2430" actId="14100"/>
        <pc:sldMkLst>
          <pc:docMk/>
          <pc:sldMk cId="3850132477" sldId="262"/>
        </pc:sldMkLst>
        <pc:spChg chg="mod">
          <ac:chgData name="Toby Holland" userId="211bdf0efb4ceb23" providerId="LiveId" clId="{5B101C74-374E-4341-B98F-47A196C4D34A}" dt="2022-11-16T21:23:23.283" v="1882" actId="20577"/>
          <ac:spMkLst>
            <pc:docMk/>
            <pc:sldMk cId="3850132477" sldId="262"/>
            <ac:spMk id="2" creationId="{9907B823-BD09-B5FB-6DBC-E3AB8D23321C}"/>
          </ac:spMkLst>
        </pc:spChg>
        <pc:spChg chg="add del mod">
          <ac:chgData name="Toby Holland" userId="211bdf0efb4ceb23" providerId="LiveId" clId="{5B101C74-374E-4341-B98F-47A196C4D34A}" dt="2022-11-17T12:56:32.691" v="2366" actId="478"/>
          <ac:spMkLst>
            <pc:docMk/>
            <pc:sldMk cId="3850132477" sldId="262"/>
            <ac:spMk id="3" creationId="{7284AD99-E419-89A5-C9A7-65D160288DB9}"/>
          </ac:spMkLst>
        </pc:spChg>
        <pc:spChg chg="add del mod">
          <ac:chgData name="Toby Holland" userId="211bdf0efb4ceb23" providerId="LiveId" clId="{5B101C74-374E-4341-B98F-47A196C4D34A}" dt="2022-11-16T21:27:17.358" v="1899"/>
          <ac:spMkLst>
            <pc:docMk/>
            <pc:sldMk cId="3850132477" sldId="262"/>
            <ac:spMk id="6" creationId="{AE3BFD0B-6879-D530-CB65-A1007A667EE2}"/>
          </ac:spMkLst>
        </pc:spChg>
        <pc:spChg chg="add mod">
          <ac:chgData name="Toby Holland" userId="211bdf0efb4ceb23" providerId="LiveId" clId="{5B101C74-374E-4341-B98F-47A196C4D34A}" dt="2022-11-17T12:57:02.529" v="2422" actId="14100"/>
          <ac:spMkLst>
            <pc:docMk/>
            <pc:sldMk cId="3850132477" sldId="262"/>
            <ac:spMk id="8" creationId="{7D60295F-5116-D300-B993-1F6291EBB4D8}"/>
          </ac:spMkLst>
        </pc:spChg>
        <pc:spChg chg="add mod">
          <ac:chgData name="Toby Holland" userId="211bdf0efb4ceb23" providerId="LiveId" clId="{5B101C74-374E-4341-B98F-47A196C4D34A}" dt="2022-11-17T12:57:08.752" v="2430" actId="14100"/>
          <ac:spMkLst>
            <pc:docMk/>
            <pc:sldMk cId="3850132477" sldId="262"/>
            <ac:spMk id="10" creationId="{3AF4FCE8-1830-D2D7-D52C-E3D0A3555D19}"/>
          </ac:spMkLst>
        </pc:spChg>
        <pc:spChg chg="add del mod">
          <ac:chgData name="Toby Holland" userId="211bdf0efb4ceb23" providerId="LiveId" clId="{5B101C74-374E-4341-B98F-47A196C4D34A}" dt="2022-11-17T12:56:36.402" v="2368" actId="478"/>
          <ac:spMkLst>
            <pc:docMk/>
            <pc:sldMk cId="3850132477" sldId="262"/>
            <ac:spMk id="13" creationId="{96252999-F167-2B4C-3450-B96C65810F6B}"/>
          </ac:spMkLst>
        </pc:spChg>
        <pc:spChg chg="add mod">
          <ac:chgData name="Toby Holland" userId="211bdf0efb4ceb23" providerId="LiveId" clId="{5B101C74-374E-4341-B98F-47A196C4D34A}" dt="2022-11-17T12:56:56.011" v="2414" actId="20577"/>
          <ac:spMkLst>
            <pc:docMk/>
            <pc:sldMk cId="3850132477" sldId="262"/>
            <ac:spMk id="15" creationId="{549D8743-58A3-7B56-8B94-AE99AB9BB4B8}"/>
          </ac:spMkLst>
        </pc:spChg>
        <pc:picChg chg="mod">
          <ac:chgData name="Toby Holland" userId="211bdf0efb4ceb23" providerId="LiveId" clId="{5B101C74-374E-4341-B98F-47A196C4D34A}" dt="2022-11-16T21:27:13.558" v="1896" actId="1076"/>
          <ac:picMkLst>
            <pc:docMk/>
            <pc:sldMk cId="3850132477" sldId="262"/>
            <ac:picMk id="1026" creationId="{167CE1C5-3AA9-8AB7-80BB-D708DD97EF7C}"/>
          </ac:picMkLst>
        </pc:picChg>
        <pc:cxnChg chg="add del mod">
          <ac:chgData name="Toby Holland" userId="211bdf0efb4ceb23" providerId="LiveId" clId="{5B101C74-374E-4341-B98F-47A196C4D34A}" dt="2022-11-17T12:56:34.019" v="2367" actId="478"/>
          <ac:cxnSpMkLst>
            <pc:docMk/>
            <pc:sldMk cId="3850132477" sldId="262"/>
            <ac:cxnSpMk id="5" creationId="{75FD05A0-B573-D1D5-60D3-0E9A43750426}"/>
          </ac:cxnSpMkLst>
        </pc:cxnChg>
        <pc:cxnChg chg="add del mod">
          <ac:chgData name="Toby Holland" userId="211bdf0efb4ceb23" providerId="LiveId" clId="{5B101C74-374E-4341-B98F-47A196C4D34A}" dt="2022-11-16T21:27:17.358" v="1899"/>
          <ac:cxnSpMkLst>
            <pc:docMk/>
            <pc:sldMk cId="3850132477" sldId="262"/>
            <ac:cxnSpMk id="7" creationId="{435FD8F0-97DF-260D-09E1-F0D85ECFAFDD}"/>
          </ac:cxnSpMkLst>
        </pc:cxnChg>
        <pc:cxnChg chg="add mod">
          <ac:chgData name="Toby Holland" userId="211bdf0efb4ceb23" providerId="LiveId" clId="{5B101C74-374E-4341-B98F-47A196C4D34A}" dt="2022-11-16T21:27:24.749" v="1901" actId="1076"/>
          <ac:cxnSpMkLst>
            <pc:docMk/>
            <pc:sldMk cId="3850132477" sldId="262"/>
            <ac:cxnSpMk id="9" creationId="{8896CCB2-208C-8A94-4132-665A3DBE2EF5}"/>
          </ac:cxnSpMkLst>
        </pc:cxnChg>
        <pc:cxnChg chg="add mod">
          <ac:chgData name="Toby Holland" userId="211bdf0efb4ceb23" providerId="LiveId" clId="{5B101C74-374E-4341-B98F-47A196C4D34A}" dt="2022-11-16T21:27:44.618" v="1907" actId="1076"/>
          <ac:cxnSpMkLst>
            <pc:docMk/>
            <pc:sldMk cId="3850132477" sldId="262"/>
            <ac:cxnSpMk id="11" creationId="{A89CC3D5-2704-CB91-12AA-887C5380B2D9}"/>
          </ac:cxnSpMkLst>
        </pc:cxnChg>
        <pc:cxnChg chg="add del mod">
          <ac:chgData name="Toby Holland" userId="211bdf0efb4ceb23" providerId="LiveId" clId="{5B101C74-374E-4341-B98F-47A196C4D34A}" dt="2022-11-17T12:56:38.017" v="2369" actId="478"/>
          <ac:cxnSpMkLst>
            <pc:docMk/>
            <pc:sldMk cId="3850132477" sldId="262"/>
            <ac:cxnSpMk id="14" creationId="{2CE18861-1C28-1C58-4E11-626CD14179C8}"/>
          </ac:cxnSpMkLst>
        </pc:cxnChg>
      </pc:sldChg>
      <pc:sldChg chg="del">
        <pc:chgData name="Toby Holland" userId="211bdf0efb4ceb23" providerId="LiveId" clId="{5B101C74-374E-4341-B98F-47A196C4D34A}" dt="2022-11-16T21:31:03.579" v="1935" actId="47"/>
        <pc:sldMkLst>
          <pc:docMk/>
          <pc:sldMk cId="2732542262" sldId="263"/>
        </pc:sldMkLst>
      </pc:sldChg>
      <pc:sldChg chg="addSp delSp modSp del mod modAnim">
        <pc:chgData name="Toby Holland" userId="211bdf0efb4ceb23" providerId="LiveId" clId="{5B101C74-374E-4341-B98F-47A196C4D34A}" dt="2022-11-16T22:33:18.774" v="2291" actId="47"/>
        <pc:sldMkLst>
          <pc:docMk/>
          <pc:sldMk cId="1668659202" sldId="264"/>
        </pc:sldMkLst>
        <pc:spChg chg="mod">
          <ac:chgData name="Toby Holland" userId="211bdf0efb4ceb23" providerId="LiveId" clId="{5B101C74-374E-4341-B98F-47A196C4D34A}" dt="2022-11-16T21:30:54.662" v="1934" actId="20577"/>
          <ac:spMkLst>
            <pc:docMk/>
            <pc:sldMk cId="1668659202" sldId="264"/>
            <ac:spMk id="2" creationId="{B56D7188-0FD6-2566-5198-0C186FD63DD7}"/>
          </ac:spMkLst>
        </pc:spChg>
        <pc:spChg chg="del">
          <ac:chgData name="Toby Holland" userId="211bdf0efb4ceb23" providerId="LiveId" clId="{5B101C74-374E-4341-B98F-47A196C4D34A}" dt="2022-11-16T21:31:59.943" v="1936" actId="478"/>
          <ac:spMkLst>
            <pc:docMk/>
            <pc:sldMk cId="1668659202" sldId="264"/>
            <ac:spMk id="3" creationId="{DE0FE81A-78F4-02A6-0A6C-BA2388DBBD74}"/>
          </ac:spMkLst>
        </pc:spChg>
        <pc:spChg chg="add mod">
          <ac:chgData name="Toby Holland" userId="211bdf0efb4ceb23" providerId="LiveId" clId="{5B101C74-374E-4341-B98F-47A196C4D34A}" dt="2022-11-16T21:38:13.172" v="2019" actId="1076"/>
          <ac:spMkLst>
            <pc:docMk/>
            <pc:sldMk cId="1668659202" sldId="264"/>
            <ac:spMk id="7" creationId="{10606558-9DB3-5423-28C6-7D41AC72F652}"/>
          </ac:spMkLst>
        </pc:spChg>
        <pc:spChg chg="add mod">
          <ac:chgData name="Toby Holland" userId="211bdf0efb4ceb23" providerId="LiveId" clId="{5B101C74-374E-4341-B98F-47A196C4D34A}" dt="2022-11-16T21:37:22.652" v="2008" actId="1076"/>
          <ac:spMkLst>
            <pc:docMk/>
            <pc:sldMk cId="1668659202" sldId="264"/>
            <ac:spMk id="8" creationId="{44EF91CE-84AD-1045-67C6-15B234FA5263}"/>
          </ac:spMkLst>
        </pc:spChg>
        <pc:spChg chg="add mod">
          <ac:chgData name="Toby Holland" userId="211bdf0efb4ceb23" providerId="LiveId" clId="{5B101C74-374E-4341-B98F-47A196C4D34A}" dt="2022-11-16T21:41:24.455" v="2025" actId="20577"/>
          <ac:spMkLst>
            <pc:docMk/>
            <pc:sldMk cId="1668659202" sldId="264"/>
            <ac:spMk id="14" creationId="{0D236F95-73FE-7D53-4191-C07F4A301B42}"/>
          </ac:spMkLst>
        </pc:spChg>
        <pc:graphicFrameChg chg="add mod">
          <ac:chgData name="Toby Holland" userId="211bdf0efb4ceb23" providerId="LiveId" clId="{5B101C74-374E-4341-B98F-47A196C4D34A}" dt="2022-11-16T21:33:27.014" v="1952" actId="20577"/>
          <ac:graphicFrameMkLst>
            <pc:docMk/>
            <pc:sldMk cId="1668659202" sldId="264"/>
            <ac:graphicFrameMk id="4" creationId="{0DB3CB71-8231-4A72-9723-2AE08E81B8BB}"/>
          </ac:graphicFrameMkLst>
        </pc:graphicFrameChg>
        <pc:cxnChg chg="add mod">
          <ac:chgData name="Toby Holland" userId="211bdf0efb4ceb23" providerId="LiveId" clId="{5B101C74-374E-4341-B98F-47A196C4D34A}" dt="2022-11-16T21:38:14.348" v="2020" actId="14100"/>
          <ac:cxnSpMkLst>
            <pc:docMk/>
            <pc:sldMk cId="1668659202" sldId="264"/>
            <ac:cxnSpMk id="6" creationId="{8939F50F-B132-7201-4AD0-24B07D33AB4D}"/>
          </ac:cxnSpMkLst>
        </pc:cxnChg>
        <pc:cxnChg chg="add mod">
          <ac:chgData name="Toby Holland" userId="211bdf0efb4ceb23" providerId="LiveId" clId="{5B101C74-374E-4341-B98F-47A196C4D34A}" dt="2022-11-16T21:37:58.412" v="2016" actId="14100"/>
          <ac:cxnSpMkLst>
            <pc:docMk/>
            <pc:sldMk cId="1668659202" sldId="264"/>
            <ac:cxnSpMk id="10" creationId="{B05FE583-3E69-70AF-14A5-DF760C3D2EF7}"/>
          </ac:cxnSpMkLst>
        </pc:cxnChg>
      </pc:sldChg>
      <pc:sldChg chg="addSp modSp add mod modAnim">
        <pc:chgData name="Toby Holland" userId="211bdf0efb4ceb23" providerId="LiveId" clId="{5B101C74-374E-4341-B98F-47A196C4D34A}" dt="2022-11-16T22:09:21.983" v="2224" actId="20577"/>
        <pc:sldMkLst>
          <pc:docMk/>
          <pc:sldMk cId="650677535" sldId="357"/>
        </pc:sldMkLst>
        <pc:spChg chg="mod">
          <ac:chgData name="Toby Holland" userId="211bdf0efb4ceb23" providerId="LiveId" clId="{5B101C74-374E-4341-B98F-47A196C4D34A}" dt="2022-11-16T21:03:19.626" v="1330"/>
          <ac:spMkLst>
            <pc:docMk/>
            <pc:sldMk cId="650677535" sldId="357"/>
            <ac:spMk id="2" creationId="{E828A394-368E-4847-9D3E-C2F27A6F4D28}"/>
          </ac:spMkLst>
        </pc:spChg>
        <pc:spChg chg="mod">
          <ac:chgData name="Toby Holland" userId="211bdf0efb4ceb23" providerId="LiveId" clId="{5B101C74-374E-4341-B98F-47A196C4D34A}" dt="2022-11-16T22:09:21.983" v="2224" actId="20577"/>
          <ac:spMkLst>
            <pc:docMk/>
            <pc:sldMk cId="650677535" sldId="357"/>
            <ac:spMk id="4" creationId="{9F84A008-4A18-4921-A649-C571E95A9B79}"/>
          </ac:spMkLst>
        </pc:spChg>
        <pc:spChg chg="add mod">
          <ac:chgData name="Toby Holland" userId="211bdf0efb4ceb23" providerId="LiveId" clId="{5B101C74-374E-4341-B98F-47A196C4D34A}" dt="2022-11-16T21:07:08.217" v="1374" actId="114"/>
          <ac:spMkLst>
            <pc:docMk/>
            <pc:sldMk cId="650677535" sldId="357"/>
            <ac:spMk id="5" creationId="{61F563B0-9391-8AC7-2594-6CD727AF2F12}"/>
          </ac:spMkLst>
        </pc:spChg>
      </pc:sldChg>
      <pc:sldChg chg="addSp delSp modSp new del mod modAnim">
        <pc:chgData name="Toby Holland" userId="211bdf0efb4ceb23" providerId="LiveId" clId="{5B101C74-374E-4341-B98F-47A196C4D34A}" dt="2022-11-16T22:32:57.618" v="2290" actId="47"/>
        <pc:sldMkLst>
          <pc:docMk/>
          <pc:sldMk cId="3306303216" sldId="358"/>
        </pc:sldMkLst>
        <pc:spChg chg="mod">
          <ac:chgData name="Toby Holland" userId="211bdf0efb4ceb23" providerId="LiveId" clId="{5B101C74-374E-4341-B98F-47A196C4D34A}" dt="2022-11-16T21:42:07.579" v="2090" actId="20577"/>
          <ac:spMkLst>
            <pc:docMk/>
            <pc:sldMk cId="3306303216" sldId="358"/>
            <ac:spMk id="2" creationId="{41F1F24C-816A-182F-F461-25CE47AD91E7}"/>
          </ac:spMkLst>
        </pc:spChg>
        <pc:spChg chg="del">
          <ac:chgData name="Toby Holland" userId="211bdf0efb4ceb23" providerId="LiveId" clId="{5B101C74-374E-4341-B98F-47A196C4D34A}" dt="2022-11-16T21:42:48.437" v="2091" actId="478"/>
          <ac:spMkLst>
            <pc:docMk/>
            <pc:sldMk cId="3306303216" sldId="358"/>
            <ac:spMk id="3" creationId="{7E085A4D-DCB8-E17F-1C2B-5B472F8769B1}"/>
          </ac:spMkLst>
        </pc:spChg>
        <pc:spChg chg="add mod">
          <ac:chgData name="Toby Holland" userId="211bdf0efb4ceb23" providerId="LiveId" clId="{5B101C74-374E-4341-B98F-47A196C4D34A}" dt="2022-11-16T21:46:46.368" v="2113" actId="20577"/>
          <ac:spMkLst>
            <pc:docMk/>
            <pc:sldMk cId="3306303216" sldId="358"/>
            <ac:spMk id="9" creationId="{1AF2E3F6-B7B1-7040-01D0-7FD0BB8C0953}"/>
          </ac:spMkLst>
        </pc:spChg>
        <pc:spChg chg="add mod">
          <ac:chgData name="Toby Holland" userId="211bdf0efb4ceb23" providerId="LiveId" clId="{5B101C74-374E-4341-B98F-47A196C4D34A}" dt="2022-11-16T21:47:45.217" v="2118" actId="1076"/>
          <ac:spMkLst>
            <pc:docMk/>
            <pc:sldMk cId="3306303216" sldId="358"/>
            <ac:spMk id="10" creationId="{EBC6A00A-566C-CD7B-33E4-8EDD1A0A8448}"/>
          </ac:spMkLst>
        </pc:spChg>
        <pc:spChg chg="add mod">
          <ac:chgData name="Toby Holland" userId="211bdf0efb4ceb23" providerId="LiveId" clId="{5B101C74-374E-4341-B98F-47A196C4D34A}" dt="2022-11-16T21:52:42.374" v="2161" actId="20577"/>
          <ac:spMkLst>
            <pc:docMk/>
            <pc:sldMk cId="3306303216" sldId="358"/>
            <ac:spMk id="12" creationId="{3C11391E-E1B4-1AD8-8AC7-30225D919AC3}"/>
          </ac:spMkLst>
        </pc:spChg>
        <pc:graphicFrameChg chg="add del mod">
          <ac:chgData name="Toby Holland" userId="211bdf0efb4ceb23" providerId="LiveId" clId="{5B101C74-374E-4341-B98F-47A196C4D34A}" dt="2022-11-16T21:44:50.916" v="2096" actId="478"/>
          <ac:graphicFrameMkLst>
            <pc:docMk/>
            <pc:sldMk cId="3306303216" sldId="358"/>
            <ac:graphicFrameMk id="4" creationId="{463295E4-C8B9-7570-F201-6AAC9FD7A347}"/>
          </ac:graphicFrameMkLst>
        </pc:graphicFrameChg>
        <pc:graphicFrameChg chg="add mod">
          <ac:chgData name="Toby Holland" userId="211bdf0efb4ceb23" providerId="LiveId" clId="{5B101C74-374E-4341-B98F-47A196C4D34A}" dt="2022-11-16T21:48:08.710" v="2124" actId="403"/>
          <ac:graphicFrameMkLst>
            <pc:docMk/>
            <pc:sldMk cId="3306303216" sldId="358"/>
            <ac:graphicFrameMk id="5" creationId="{463295E4-C8B9-7570-F201-6AAC9FD7A347}"/>
          </ac:graphicFrameMkLst>
        </pc:graphicFrameChg>
        <pc:cxnChg chg="add mod">
          <ac:chgData name="Toby Holland" userId="211bdf0efb4ceb23" providerId="LiveId" clId="{5B101C74-374E-4341-B98F-47A196C4D34A}" dt="2022-11-16T21:46:12.077" v="2104" actId="1076"/>
          <ac:cxnSpMkLst>
            <pc:docMk/>
            <pc:sldMk cId="3306303216" sldId="358"/>
            <ac:cxnSpMk id="6" creationId="{93D45A4F-2AF0-AC62-61A8-840844D656CC}"/>
          </ac:cxnSpMkLst>
        </pc:cxnChg>
        <pc:cxnChg chg="add mod">
          <ac:chgData name="Toby Holland" userId="211bdf0efb4ceb23" providerId="LiveId" clId="{5B101C74-374E-4341-B98F-47A196C4D34A}" dt="2022-11-16T21:47:37.960" v="2117" actId="14100"/>
          <ac:cxnSpMkLst>
            <pc:docMk/>
            <pc:sldMk cId="3306303216" sldId="358"/>
            <ac:cxnSpMk id="7" creationId="{59ADE4DE-E597-1247-9A65-73ACBCCF0318}"/>
          </ac:cxnSpMkLst>
        </pc:cxnChg>
      </pc:sldChg>
      <pc:sldChg chg="addSp delSp modSp new del mod modAnim">
        <pc:chgData name="Toby Holland" userId="211bdf0efb4ceb23" providerId="LiveId" clId="{5B101C74-374E-4341-B98F-47A196C4D34A}" dt="2022-11-16T22:32:50.730" v="2289" actId="47"/>
        <pc:sldMkLst>
          <pc:docMk/>
          <pc:sldMk cId="1221237602" sldId="359"/>
        </pc:sldMkLst>
        <pc:spChg chg="mod">
          <ac:chgData name="Toby Holland" userId="211bdf0efb4ceb23" providerId="LiveId" clId="{5B101C74-374E-4341-B98F-47A196C4D34A}" dt="2022-11-16T21:48:35.592" v="2139" actId="20577"/>
          <ac:spMkLst>
            <pc:docMk/>
            <pc:sldMk cId="1221237602" sldId="359"/>
            <ac:spMk id="2" creationId="{0FC845C7-EA2D-0127-48BA-23017D8DFACE}"/>
          </ac:spMkLst>
        </pc:spChg>
        <pc:spChg chg="del">
          <ac:chgData name="Toby Holland" userId="211bdf0efb4ceb23" providerId="LiveId" clId="{5B101C74-374E-4341-B98F-47A196C4D34A}" dt="2022-11-16T21:48:38.712" v="2140" actId="478"/>
          <ac:spMkLst>
            <pc:docMk/>
            <pc:sldMk cId="1221237602" sldId="359"/>
            <ac:spMk id="3" creationId="{DE08ACCA-DFEC-8415-BF5C-F764CED4476D}"/>
          </ac:spMkLst>
        </pc:spChg>
        <pc:spChg chg="add mod">
          <ac:chgData name="Toby Holland" userId="211bdf0efb4ceb23" providerId="LiveId" clId="{5B101C74-374E-4341-B98F-47A196C4D34A}" dt="2022-11-16T21:52:13.474" v="2154" actId="5793"/>
          <ac:spMkLst>
            <pc:docMk/>
            <pc:sldMk cId="1221237602" sldId="359"/>
            <ac:spMk id="7" creationId="{122686EC-5E06-119E-4004-E318B463FF7E}"/>
          </ac:spMkLst>
        </pc:spChg>
        <pc:spChg chg="add mod">
          <ac:chgData name="Toby Holland" userId="211bdf0efb4ceb23" providerId="LiveId" clId="{5B101C74-374E-4341-B98F-47A196C4D34A}" dt="2022-11-16T21:52:05.238" v="2148" actId="1076"/>
          <ac:spMkLst>
            <pc:docMk/>
            <pc:sldMk cId="1221237602" sldId="359"/>
            <ac:spMk id="8" creationId="{2207B600-A021-C3FD-1CB5-8F87B953A681}"/>
          </ac:spMkLst>
        </pc:spChg>
        <pc:spChg chg="add mod">
          <ac:chgData name="Toby Holland" userId="211bdf0efb4ceb23" providerId="LiveId" clId="{5B101C74-374E-4341-B98F-47A196C4D34A}" dt="2022-11-16T21:54:05.728" v="2170" actId="20577"/>
          <ac:spMkLst>
            <pc:docMk/>
            <pc:sldMk cId="1221237602" sldId="359"/>
            <ac:spMk id="10" creationId="{126F7FA8-F8B8-E24B-E2D7-5692F4815907}"/>
          </ac:spMkLst>
        </pc:spChg>
        <pc:graphicFrameChg chg="add mod">
          <ac:chgData name="Toby Holland" userId="211bdf0efb4ceb23" providerId="LiveId" clId="{5B101C74-374E-4341-B98F-47A196C4D34A}" dt="2022-11-16T21:51:41.242" v="2146" actId="403"/>
          <ac:graphicFrameMkLst>
            <pc:docMk/>
            <pc:sldMk cId="1221237602" sldId="359"/>
            <ac:graphicFrameMk id="4" creationId="{463295E4-C8B9-7570-F201-6AAC9FD7A347}"/>
          </ac:graphicFrameMkLst>
        </pc:graphicFrameChg>
        <pc:cxnChg chg="add mod">
          <ac:chgData name="Toby Holland" userId="211bdf0efb4ceb23" providerId="LiveId" clId="{5B101C74-374E-4341-B98F-47A196C4D34A}" dt="2022-11-16T21:52:05.238" v="2148" actId="1076"/>
          <ac:cxnSpMkLst>
            <pc:docMk/>
            <pc:sldMk cId="1221237602" sldId="359"/>
            <ac:cxnSpMk id="5" creationId="{ED34C0BE-3747-D5E3-408D-C5C38ADE0D32}"/>
          </ac:cxnSpMkLst>
        </pc:cxnChg>
        <pc:cxnChg chg="add mod">
          <ac:chgData name="Toby Holland" userId="211bdf0efb4ceb23" providerId="LiveId" clId="{5B101C74-374E-4341-B98F-47A196C4D34A}" dt="2022-11-16T21:52:34.203" v="2156" actId="14100"/>
          <ac:cxnSpMkLst>
            <pc:docMk/>
            <pc:sldMk cId="1221237602" sldId="359"/>
            <ac:cxnSpMk id="6" creationId="{CFB3F572-7D47-C1BB-848D-3A46A0C64F9F}"/>
          </ac:cxnSpMkLst>
        </pc:cxnChg>
      </pc:sldChg>
      <pc:sldChg chg="addSp delSp modSp new mod modAnim">
        <pc:chgData name="Toby Holland" userId="211bdf0efb4ceb23" providerId="LiveId" clId="{5B101C74-374E-4341-B98F-47A196C4D34A}" dt="2022-11-19T09:38:01.864" v="2485" actId="20577"/>
        <pc:sldMkLst>
          <pc:docMk/>
          <pc:sldMk cId="1027684293" sldId="360"/>
        </pc:sldMkLst>
        <pc:spChg chg="mod">
          <ac:chgData name="Toby Holland" userId="211bdf0efb4ceb23" providerId="LiveId" clId="{5B101C74-374E-4341-B98F-47A196C4D34A}" dt="2022-11-16T22:37:26.552" v="2318" actId="20577"/>
          <ac:spMkLst>
            <pc:docMk/>
            <pc:sldMk cId="1027684293" sldId="360"/>
            <ac:spMk id="2" creationId="{B1291ACA-4E8B-B779-F565-AAF9B115CEDC}"/>
          </ac:spMkLst>
        </pc:spChg>
        <pc:spChg chg="del">
          <ac:chgData name="Toby Holland" userId="211bdf0efb4ceb23" providerId="LiveId" clId="{5B101C74-374E-4341-B98F-47A196C4D34A}" dt="2022-11-16T21:54:30.661" v="2172" actId="478"/>
          <ac:spMkLst>
            <pc:docMk/>
            <pc:sldMk cId="1027684293" sldId="360"/>
            <ac:spMk id="3" creationId="{8433B6D7-D99D-9204-9DC4-B3A8AD0460B3}"/>
          </ac:spMkLst>
        </pc:spChg>
        <pc:spChg chg="add mod">
          <ac:chgData name="Toby Holland" userId="211bdf0efb4ceb23" providerId="LiveId" clId="{5B101C74-374E-4341-B98F-47A196C4D34A}" dt="2022-11-16T22:29:50.230" v="2270" actId="1076"/>
          <ac:spMkLst>
            <pc:docMk/>
            <pc:sldMk cId="1027684293" sldId="360"/>
            <ac:spMk id="6" creationId="{E8A9E866-9854-CB0F-1FB8-0784E6D279EA}"/>
          </ac:spMkLst>
        </pc:spChg>
        <pc:spChg chg="add mod">
          <ac:chgData name="Toby Holland" userId="211bdf0efb4ceb23" providerId="LiveId" clId="{5B101C74-374E-4341-B98F-47A196C4D34A}" dt="2022-11-16T22:29:50.230" v="2270" actId="1076"/>
          <ac:spMkLst>
            <pc:docMk/>
            <pc:sldMk cId="1027684293" sldId="360"/>
            <ac:spMk id="7" creationId="{869A5715-4622-10B3-99EC-D69DBFEE7AEA}"/>
          </ac:spMkLst>
        </pc:spChg>
        <pc:spChg chg="add del mod">
          <ac:chgData name="Toby Holland" userId="211bdf0efb4ceb23" providerId="LiveId" clId="{5B101C74-374E-4341-B98F-47A196C4D34A}" dt="2022-11-16T21:55:43.253" v="2189"/>
          <ac:spMkLst>
            <pc:docMk/>
            <pc:sldMk cId="1027684293" sldId="360"/>
            <ac:spMk id="15" creationId="{B3A4F084-3C28-B2F7-1514-3486BE4D2146}"/>
          </ac:spMkLst>
        </pc:spChg>
        <pc:spChg chg="add del mod">
          <ac:chgData name="Toby Holland" userId="211bdf0efb4ceb23" providerId="LiveId" clId="{5B101C74-374E-4341-B98F-47A196C4D34A}" dt="2022-11-16T21:55:43.253" v="2189"/>
          <ac:spMkLst>
            <pc:docMk/>
            <pc:sldMk cId="1027684293" sldId="360"/>
            <ac:spMk id="16" creationId="{59B88D6A-CB38-0AB9-1876-E9D41D8643F6}"/>
          </ac:spMkLst>
        </pc:spChg>
        <pc:spChg chg="add del mod">
          <ac:chgData name="Toby Holland" userId="211bdf0efb4ceb23" providerId="LiveId" clId="{5B101C74-374E-4341-B98F-47A196C4D34A}" dt="2022-11-16T21:55:41.319" v="2186"/>
          <ac:spMkLst>
            <pc:docMk/>
            <pc:sldMk cId="1027684293" sldId="360"/>
            <ac:spMk id="22" creationId="{E981B183-8A01-6C6F-BF3A-6F169E2E2811}"/>
          </ac:spMkLst>
        </pc:spChg>
        <pc:spChg chg="add del mod">
          <ac:chgData name="Toby Holland" userId="211bdf0efb4ceb23" providerId="LiveId" clId="{5B101C74-374E-4341-B98F-47A196C4D34A}" dt="2022-11-16T21:55:41.319" v="2186"/>
          <ac:spMkLst>
            <pc:docMk/>
            <pc:sldMk cId="1027684293" sldId="360"/>
            <ac:spMk id="23" creationId="{3F47677B-113F-3957-162E-035AA57ABCD1}"/>
          </ac:spMkLst>
        </pc:spChg>
        <pc:spChg chg="add mod">
          <ac:chgData name="Toby Holland" userId="211bdf0efb4ceb23" providerId="LiveId" clId="{5B101C74-374E-4341-B98F-47A196C4D34A}" dt="2022-11-16T22:30:06.052" v="2271" actId="1076"/>
          <ac:spMkLst>
            <pc:docMk/>
            <pc:sldMk cId="1027684293" sldId="360"/>
            <ac:spMk id="29" creationId="{7566BE20-A5A7-30E0-381F-26D7B224FFFE}"/>
          </ac:spMkLst>
        </pc:spChg>
        <pc:spChg chg="add mod">
          <ac:chgData name="Toby Holland" userId="211bdf0efb4ceb23" providerId="LiveId" clId="{5B101C74-374E-4341-B98F-47A196C4D34A}" dt="2022-11-16T22:30:06.052" v="2271" actId="1076"/>
          <ac:spMkLst>
            <pc:docMk/>
            <pc:sldMk cId="1027684293" sldId="360"/>
            <ac:spMk id="30" creationId="{A45C5579-B699-7F14-D86C-B1574B86B93C}"/>
          </ac:spMkLst>
        </pc:spChg>
        <pc:spChg chg="add mod">
          <ac:chgData name="Toby Holland" userId="211bdf0efb4ceb23" providerId="LiveId" clId="{5B101C74-374E-4341-B98F-47A196C4D34A}" dt="2022-11-16T22:30:52.451" v="2275" actId="1076"/>
          <ac:spMkLst>
            <pc:docMk/>
            <pc:sldMk cId="1027684293" sldId="360"/>
            <ac:spMk id="40" creationId="{9A31A07A-1DD8-3251-6A37-C60CB33F9B39}"/>
          </ac:spMkLst>
        </pc:spChg>
        <pc:spChg chg="add mod">
          <ac:chgData name="Toby Holland" userId="211bdf0efb4ceb23" providerId="LiveId" clId="{5B101C74-374E-4341-B98F-47A196C4D34A}" dt="2022-11-16T22:31:28.798" v="2280" actId="1076"/>
          <ac:spMkLst>
            <pc:docMk/>
            <pc:sldMk cId="1027684293" sldId="360"/>
            <ac:spMk id="41" creationId="{3242D820-4200-2321-B4DC-0884AD9CFC40}"/>
          </ac:spMkLst>
        </pc:spChg>
        <pc:spChg chg="add mod">
          <ac:chgData name="Toby Holland" userId="211bdf0efb4ceb23" providerId="LiveId" clId="{5B101C74-374E-4341-B98F-47A196C4D34A}" dt="2022-11-19T09:37:56.193" v="2481" actId="20577"/>
          <ac:spMkLst>
            <pc:docMk/>
            <pc:sldMk cId="1027684293" sldId="360"/>
            <ac:spMk id="44" creationId="{D7245A9E-9323-F11A-0A3D-27BF9296EA66}"/>
          </ac:spMkLst>
        </pc:spChg>
        <pc:spChg chg="add mod">
          <ac:chgData name="Toby Holland" userId="211bdf0efb4ceb23" providerId="LiveId" clId="{5B101C74-374E-4341-B98F-47A196C4D34A}" dt="2022-11-19T09:37:59.064" v="2483" actId="20577"/>
          <ac:spMkLst>
            <pc:docMk/>
            <pc:sldMk cId="1027684293" sldId="360"/>
            <ac:spMk id="45" creationId="{8CBAC595-91E9-0187-14A6-643C60622EBC}"/>
          </ac:spMkLst>
        </pc:spChg>
        <pc:spChg chg="add mod">
          <ac:chgData name="Toby Holland" userId="211bdf0efb4ceb23" providerId="LiveId" clId="{5B101C74-374E-4341-B98F-47A196C4D34A}" dt="2022-11-19T09:38:01.864" v="2485" actId="20577"/>
          <ac:spMkLst>
            <pc:docMk/>
            <pc:sldMk cId="1027684293" sldId="360"/>
            <ac:spMk id="46" creationId="{7D5DC374-D0C0-2839-4DFB-3048BFBEFA22}"/>
          </ac:spMkLst>
        </pc:spChg>
        <pc:graphicFrameChg chg="add mod">
          <ac:chgData name="Toby Holland" userId="211bdf0efb4ceb23" providerId="LiveId" clId="{5B101C74-374E-4341-B98F-47A196C4D34A}" dt="2022-11-16T22:29:50.230" v="2270" actId="1076"/>
          <ac:graphicFrameMkLst>
            <pc:docMk/>
            <pc:sldMk cId="1027684293" sldId="360"/>
            <ac:graphicFrameMk id="4" creationId="{CD22AD59-5169-B5A3-397A-DF6BABDAC775}"/>
          </ac:graphicFrameMkLst>
        </pc:graphicFrameChg>
        <pc:graphicFrameChg chg="add del mod">
          <ac:chgData name="Toby Holland" userId="211bdf0efb4ceb23" providerId="LiveId" clId="{5B101C74-374E-4341-B98F-47A196C4D34A}" dt="2022-11-16T21:55:43.253" v="2189"/>
          <ac:graphicFrameMkLst>
            <pc:docMk/>
            <pc:sldMk cId="1027684293" sldId="360"/>
            <ac:graphicFrameMk id="12" creationId="{513F23EB-456C-4B20-AAF8-364B095184AB}"/>
          </ac:graphicFrameMkLst>
        </pc:graphicFrameChg>
        <pc:graphicFrameChg chg="add del mod">
          <ac:chgData name="Toby Holland" userId="211bdf0efb4ceb23" providerId="LiveId" clId="{5B101C74-374E-4341-B98F-47A196C4D34A}" dt="2022-11-16T21:55:41.319" v="2186"/>
          <ac:graphicFrameMkLst>
            <pc:docMk/>
            <pc:sldMk cId="1027684293" sldId="360"/>
            <ac:graphicFrameMk id="19" creationId="{8548DC6D-CD92-106E-F85C-55BAC5A19CDD}"/>
          </ac:graphicFrameMkLst>
        </pc:graphicFrameChg>
        <pc:graphicFrameChg chg="add mod">
          <ac:chgData name="Toby Holland" userId="211bdf0efb4ceb23" providerId="LiveId" clId="{5B101C74-374E-4341-B98F-47A196C4D34A}" dt="2022-11-16T22:30:06.052" v="2271" actId="1076"/>
          <ac:graphicFrameMkLst>
            <pc:docMk/>
            <pc:sldMk cId="1027684293" sldId="360"/>
            <ac:graphicFrameMk id="26" creationId="{27B4FAF2-F5A8-D378-F146-E9AACC222C05}"/>
          </ac:graphicFrameMkLst>
        </pc:graphicFrameChg>
        <pc:graphicFrameChg chg="add mod">
          <ac:chgData name="Toby Holland" userId="211bdf0efb4ceb23" providerId="LiveId" clId="{5B101C74-374E-4341-B98F-47A196C4D34A}" dt="2022-11-16T22:29:36.159" v="2267" actId="14100"/>
          <ac:graphicFrameMkLst>
            <pc:docMk/>
            <pc:sldMk cId="1027684293" sldId="360"/>
            <ac:graphicFrameMk id="37" creationId="{6284B726-6EFD-3440-FF1C-33EE873E642A}"/>
          </ac:graphicFrameMkLst>
        </pc:graphicFrameChg>
        <pc:cxnChg chg="add mod">
          <ac:chgData name="Toby Holland" userId="211bdf0efb4ceb23" providerId="LiveId" clId="{5B101C74-374E-4341-B98F-47A196C4D34A}" dt="2022-11-16T22:29:50.230" v="2270" actId="1076"/>
          <ac:cxnSpMkLst>
            <pc:docMk/>
            <pc:sldMk cId="1027684293" sldId="360"/>
            <ac:cxnSpMk id="5" creationId="{2BBBDA0A-9C07-886A-86FF-7BD9567F48C7}"/>
          </ac:cxnSpMkLst>
        </pc:cxnChg>
        <pc:cxnChg chg="add mod">
          <ac:chgData name="Toby Holland" userId="211bdf0efb4ceb23" providerId="LiveId" clId="{5B101C74-374E-4341-B98F-47A196C4D34A}" dt="2022-11-16T22:29:50.230" v="2270" actId="1076"/>
          <ac:cxnSpMkLst>
            <pc:docMk/>
            <pc:sldMk cId="1027684293" sldId="360"/>
            <ac:cxnSpMk id="8" creationId="{FE75F291-CFEC-C7C4-F9F3-663409D8888D}"/>
          </ac:cxnSpMkLst>
        </pc:cxnChg>
        <pc:cxnChg chg="add del mod">
          <ac:chgData name="Toby Holland" userId="211bdf0efb4ceb23" providerId="LiveId" clId="{5B101C74-374E-4341-B98F-47A196C4D34A}" dt="2022-11-16T21:55:43.253" v="2189"/>
          <ac:cxnSpMkLst>
            <pc:docMk/>
            <pc:sldMk cId="1027684293" sldId="360"/>
            <ac:cxnSpMk id="13" creationId="{9A5EAC77-D2C5-7C00-B9CC-C1ED877A6F84}"/>
          </ac:cxnSpMkLst>
        </pc:cxnChg>
        <pc:cxnChg chg="add del mod">
          <ac:chgData name="Toby Holland" userId="211bdf0efb4ceb23" providerId="LiveId" clId="{5B101C74-374E-4341-B98F-47A196C4D34A}" dt="2022-11-16T21:55:43.253" v="2189"/>
          <ac:cxnSpMkLst>
            <pc:docMk/>
            <pc:sldMk cId="1027684293" sldId="360"/>
            <ac:cxnSpMk id="14" creationId="{7EC078FC-0CED-25AA-D046-5DEF2B03B755}"/>
          </ac:cxnSpMkLst>
        </pc:cxnChg>
        <pc:cxnChg chg="add del mod">
          <ac:chgData name="Toby Holland" userId="211bdf0efb4ceb23" providerId="LiveId" clId="{5B101C74-374E-4341-B98F-47A196C4D34A}" dt="2022-11-16T21:55:41.319" v="2186"/>
          <ac:cxnSpMkLst>
            <pc:docMk/>
            <pc:sldMk cId="1027684293" sldId="360"/>
            <ac:cxnSpMk id="20" creationId="{D0322E87-56EE-8673-660E-C4760A9EC894}"/>
          </ac:cxnSpMkLst>
        </pc:cxnChg>
        <pc:cxnChg chg="add del mod">
          <ac:chgData name="Toby Holland" userId="211bdf0efb4ceb23" providerId="LiveId" clId="{5B101C74-374E-4341-B98F-47A196C4D34A}" dt="2022-11-16T21:55:41.319" v="2186"/>
          <ac:cxnSpMkLst>
            <pc:docMk/>
            <pc:sldMk cId="1027684293" sldId="360"/>
            <ac:cxnSpMk id="21" creationId="{D69AF64F-F3D4-5739-B5CE-8ADD2F8927D7}"/>
          </ac:cxnSpMkLst>
        </pc:cxnChg>
        <pc:cxnChg chg="add mod">
          <ac:chgData name="Toby Holland" userId="211bdf0efb4ceb23" providerId="LiveId" clId="{5B101C74-374E-4341-B98F-47A196C4D34A}" dt="2022-11-16T22:30:06.052" v="2271" actId="1076"/>
          <ac:cxnSpMkLst>
            <pc:docMk/>
            <pc:sldMk cId="1027684293" sldId="360"/>
            <ac:cxnSpMk id="27" creationId="{7A9F96E9-02A4-0381-9CF6-762AB9D1F144}"/>
          </ac:cxnSpMkLst>
        </pc:cxnChg>
        <pc:cxnChg chg="add mod">
          <ac:chgData name="Toby Holland" userId="211bdf0efb4ceb23" providerId="LiveId" clId="{5B101C74-374E-4341-B98F-47A196C4D34A}" dt="2022-11-16T22:31:03.440" v="2277" actId="1076"/>
          <ac:cxnSpMkLst>
            <pc:docMk/>
            <pc:sldMk cId="1027684293" sldId="360"/>
            <ac:cxnSpMk id="28" creationId="{CCA50CEE-5F31-5C86-E48B-A65985BCCBE7}"/>
          </ac:cxnSpMkLst>
        </pc:cxnChg>
        <pc:cxnChg chg="add mod">
          <ac:chgData name="Toby Holland" userId="211bdf0efb4ceb23" providerId="LiveId" clId="{5B101C74-374E-4341-B98F-47A196C4D34A}" dt="2022-11-16T22:30:42.902" v="2274" actId="14100"/>
          <ac:cxnSpMkLst>
            <pc:docMk/>
            <pc:sldMk cId="1027684293" sldId="360"/>
            <ac:cxnSpMk id="38" creationId="{018ACC31-C125-11F2-C8F6-2F41DB05373C}"/>
          </ac:cxnSpMkLst>
        </pc:cxnChg>
        <pc:cxnChg chg="add mod">
          <ac:chgData name="Toby Holland" userId="211bdf0efb4ceb23" providerId="LiveId" clId="{5B101C74-374E-4341-B98F-47A196C4D34A}" dt="2022-11-16T22:31:20.981" v="2279" actId="14100"/>
          <ac:cxnSpMkLst>
            <pc:docMk/>
            <pc:sldMk cId="1027684293" sldId="360"/>
            <ac:cxnSpMk id="39" creationId="{809BBD73-7828-89B3-E6A6-50FBCAC82900}"/>
          </ac:cxnSpMkLst>
        </pc:cxn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211bdf0efb4ceb23/Documents/Personal/Maths/MathsJam%20Competition%20Resul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211bdf0efb4ceb23/Documents/Personal/Maths/MathsJam%20Competition%20Result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211bdf0efb4ceb23/Documents/Personal/Maths/MathsJam%20Competition%20Result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dirty="0"/>
              <a:t>Round 1 (2019)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'[MathsJam Competition Results.xlsx]Round 1'!$N$1</c:f>
              <c:strCache>
                <c:ptCount val="1"/>
                <c:pt idx="0">
                  <c:v>Freq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'[MathsJam Competition Results.xlsx]Round 1'!$M$2:$M$102</c:f>
              <c:numCache>
                <c:formatCode>General</c:formatCode>
                <c:ptCount val="10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</c:numCache>
            </c:numRef>
          </c:cat>
          <c:val>
            <c:numRef>
              <c:f>'[MathsJam Competition Results.xlsx]Round 1'!$N$2:$N$102</c:f>
              <c:numCache>
                <c:formatCode>General</c:formatCode>
                <c:ptCount val="101"/>
                <c:pt idx="0">
                  <c:v>1</c:v>
                </c:pt>
                <c:pt idx="1">
                  <c:v>4</c:v>
                </c:pt>
                <c:pt idx="2">
                  <c:v>3</c:v>
                </c:pt>
                <c:pt idx="3">
                  <c:v>1</c:v>
                </c:pt>
                <c:pt idx="4">
                  <c:v>0</c:v>
                </c:pt>
                <c:pt idx="5">
                  <c:v>5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2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4</c:v>
                </c:pt>
                <c:pt idx="14">
                  <c:v>2</c:v>
                </c:pt>
                <c:pt idx="15">
                  <c:v>1</c:v>
                </c:pt>
                <c:pt idx="16">
                  <c:v>0</c:v>
                </c:pt>
                <c:pt idx="17">
                  <c:v>3</c:v>
                </c:pt>
                <c:pt idx="18">
                  <c:v>3</c:v>
                </c:pt>
                <c:pt idx="19">
                  <c:v>2</c:v>
                </c:pt>
                <c:pt idx="20">
                  <c:v>2</c:v>
                </c:pt>
                <c:pt idx="21">
                  <c:v>3</c:v>
                </c:pt>
                <c:pt idx="22">
                  <c:v>3</c:v>
                </c:pt>
                <c:pt idx="23">
                  <c:v>4</c:v>
                </c:pt>
                <c:pt idx="24">
                  <c:v>0</c:v>
                </c:pt>
                <c:pt idx="25">
                  <c:v>2</c:v>
                </c:pt>
                <c:pt idx="26">
                  <c:v>3</c:v>
                </c:pt>
                <c:pt idx="27">
                  <c:v>3</c:v>
                </c:pt>
                <c:pt idx="28">
                  <c:v>1</c:v>
                </c:pt>
                <c:pt idx="29">
                  <c:v>0</c:v>
                </c:pt>
                <c:pt idx="30">
                  <c:v>0</c:v>
                </c:pt>
                <c:pt idx="31">
                  <c:v>3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1</c:v>
                </c:pt>
                <c:pt idx="51">
                  <c:v>2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2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2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2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1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80-4D08-AF3B-C4DE7B7F19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overlap val="-27"/>
        <c:axId val="605232800"/>
        <c:axId val="605234768"/>
      </c:barChart>
      <c:catAx>
        <c:axId val="605232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5234768"/>
        <c:crosses val="autoZero"/>
        <c:auto val="1"/>
        <c:lblAlgn val="ctr"/>
        <c:lblOffset val="100"/>
        <c:noMultiLvlLbl val="0"/>
      </c:catAx>
      <c:valAx>
        <c:axId val="605234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5232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Round 2 (2020)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'[MathsJam Competition Results.xlsx]Overview'!$C$1</c:f>
              <c:strCache>
                <c:ptCount val="1"/>
                <c:pt idx="0">
                  <c:v>Freq (Round 2)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'[MathsJam Competition Results.xlsx]Overview'!$A$2:$A$102</c:f>
              <c:numCache>
                <c:formatCode>General</c:formatCode>
                <c:ptCount val="10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</c:numCache>
            </c:numRef>
          </c:cat>
          <c:val>
            <c:numRef>
              <c:f>'[MathsJam Competition Results.xlsx]Overview'!$C$2:$C$102</c:f>
              <c:numCache>
                <c:formatCode>General</c:formatCode>
                <c:ptCount val="101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2</c:v>
                </c:pt>
                <c:pt idx="9">
                  <c:v>3</c:v>
                </c:pt>
                <c:pt idx="10">
                  <c:v>1</c:v>
                </c:pt>
                <c:pt idx="11">
                  <c:v>0</c:v>
                </c:pt>
                <c:pt idx="12">
                  <c:v>1</c:v>
                </c:pt>
                <c:pt idx="13">
                  <c:v>0</c:v>
                </c:pt>
                <c:pt idx="14">
                  <c:v>2</c:v>
                </c:pt>
                <c:pt idx="15">
                  <c:v>1</c:v>
                </c:pt>
                <c:pt idx="16">
                  <c:v>1</c:v>
                </c:pt>
                <c:pt idx="17">
                  <c:v>2</c:v>
                </c:pt>
                <c:pt idx="18">
                  <c:v>0</c:v>
                </c:pt>
                <c:pt idx="19">
                  <c:v>1</c:v>
                </c:pt>
                <c:pt idx="20">
                  <c:v>0</c:v>
                </c:pt>
                <c:pt idx="21">
                  <c:v>1</c:v>
                </c:pt>
                <c:pt idx="22">
                  <c:v>1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1</c:v>
                </c:pt>
                <c:pt idx="31">
                  <c:v>0</c:v>
                </c:pt>
                <c:pt idx="32">
                  <c:v>0</c:v>
                </c:pt>
                <c:pt idx="33">
                  <c:v>1</c:v>
                </c:pt>
                <c:pt idx="34">
                  <c:v>0</c:v>
                </c:pt>
                <c:pt idx="35">
                  <c:v>2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1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60-477E-870E-C89429AB54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overlap val="-27"/>
        <c:axId val="770029951"/>
        <c:axId val="770041183"/>
      </c:barChart>
      <c:catAx>
        <c:axId val="7700299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0041183"/>
        <c:crosses val="autoZero"/>
        <c:auto val="1"/>
        <c:lblAlgn val="ctr"/>
        <c:lblOffset val="100"/>
        <c:noMultiLvlLbl val="0"/>
      </c:catAx>
      <c:valAx>
        <c:axId val="7700411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0029951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Round 3 (2021)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'[MathsJam Competition Results.xlsx]Overview'!$D$1</c:f>
              <c:strCache>
                <c:ptCount val="1"/>
                <c:pt idx="0">
                  <c:v>Freq (Round 3)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'[MathsJam Competition Results.xlsx]Overview'!$A$2:$A$102</c:f>
              <c:numCache>
                <c:formatCode>General</c:formatCode>
                <c:ptCount val="10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</c:numCache>
            </c:numRef>
          </c:cat>
          <c:val>
            <c:numRef>
              <c:f>'[MathsJam Competition Results.xlsx]Overview'!$D$2:$D$102</c:f>
              <c:numCache>
                <c:formatCode>General</c:formatCode>
                <c:ptCount val="101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3</c:v>
                </c:pt>
                <c:pt idx="6">
                  <c:v>0</c:v>
                </c:pt>
                <c:pt idx="7">
                  <c:v>3</c:v>
                </c:pt>
                <c:pt idx="8">
                  <c:v>0</c:v>
                </c:pt>
                <c:pt idx="9">
                  <c:v>2</c:v>
                </c:pt>
                <c:pt idx="10">
                  <c:v>3</c:v>
                </c:pt>
                <c:pt idx="11">
                  <c:v>2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1</c:v>
                </c:pt>
                <c:pt idx="20">
                  <c:v>0</c:v>
                </c:pt>
                <c:pt idx="21">
                  <c:v>3</c:v>
                </c:pt>
                <c:pt idx="22">
                  <c:v>1</c:v>
                </c:pt>
                <c:pt idx="23">
                  <c:v>1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1</c:v>
                </c:pt>
                <c:pt idx="28">
                  <c:v>1</c:v>
                </c:pt>
                <c:pt idx="29">
                  <c:v>0</c:v>
                </c:pt>
                <c:pt idx="30">
                  <c:v>1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1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1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F1-4BFB-B77E-1483FDCF6B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overlap val="-27"/>
        <c:axId val="770029951"/>
        <c:axId val="770041183"/>
      </c:barChart>
      <c:catAx>
        <c:axId val="7700299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0041183"/>
        <c:crosses val="autoZero"/>
        <c:auto val="1"/>
        <c:lblAlgn val="ctr"/>
        <c:lblOffset val="100"/>
        <c:noMultiLvlLbl val="0"/>
      </c:catAx>
      <c:valAx>
        <c:axId val="7700411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0029951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A8AE3-4DB2-3032-3DAA-5FBADEEA7B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F33B9A-F52D-FD0D-B8BE-6ABCD5C0B7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71DFF-21F5-5EE4-5A6B-578E59A6F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6AA-E2BB-40AD-8E86-33251BEA574C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108D64-C59B-AA72-F978-553595864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1AC4F-5C63-EECB-BE2A-C29B2F251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F253-99F7-4F2F-B375-46904995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235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6270A-016F-A3FB-A19A-E09325AC8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65FA6D-0BD4-027C-7D0E-21002C786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853DC6-314C-3AEB-E34F-F82115851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6AA-E2BB-40AD-8E86-33251BEA574C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480CD-8702-7407-DCB1-F02EAB7DF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CD8B8-A901-75C9-67FB-F1FDC40C0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F253-99F7-4F2F-B375-46904995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242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83E887-F2A8-763F-19A3-C4350EEAAF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3DBE93-31CF-2492-FB87-EE8C5E3826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90D552-EAE1-4A8B-6817-76E6F623A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6AA-E2BB-40AD-8E86-33251BEA574C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B864D-BA51-6CE0-6178-D1B91DFA6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6D64CA-FCC2-B914-16DC-6EED49527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F253-99F7-4F2F-B375-46904995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469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E13FF-B48D-AA7B-3C7D-B83957751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B83547-27F8-2491-41F6-CAC6049F3B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86EB7-3C45-133A-1F22-5A7575D0D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6AA-E2BB-40AD-8E86-33251BEA574C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B81C7-4F1D-FE40-24A7-544312A18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BDBEEC-7D2D-B6EA-B943-6CAEF32E6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F253-99F7-4F2F-B375-46904995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031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57040-518A-9FE3-6172-EFC45BF55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D7CE0F-DDC8-9D47-A392-27ADBC8CB4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4C7833-6A1B-D6CE-7320-B162CE469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6AA-E2BB-40AD-8E86-33251BEA574C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F6034-05DC-0081-0711-DE6D4C470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28ADD-2D50-A930-018F-5A6057D4B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F253-99F7-4F2F-B375-46904995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004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437D4-2185-3638-DD07-221843BB0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EE515-2F84-A851-0F30-7805BBB3E5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B4CD5-A6FC-FA88-996A-515DC78BBA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67F63E-5ED2-6147-50EA-1F06D7DCF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6AA-E2BB-40AD-8E86-33251BEA574C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34ABAF-1BAE-450D-E483-1F8C754A0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26977E-91AA-2E60-63E3-EA4565280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F253-99F7-4F2F-B375-46904995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596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770BD-9E7B-9687-10E8-F75749049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8AD81-BA25-97EF-F260-C12EDB1A0E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C70547-70A9-9F8B-D768-B1ECA57FCA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868027-193D-8C3C-83C8-39B6175D65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A2F48C-90B4-E258-2180-541077E32D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ED29E3-D667-19F2-62B4-CF396B459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6AA-E2BB-40AD-8E86-33251BEA574C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F37B26-A63C-EA73-FDCA-1AD81A176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E39F87-57A3-25C0-CCB0-1C2EA63BF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F253-99F7-4F2F-B375-46904995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584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D77CF-7E0E-6906-6637-5916B49C5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EE9874-A333-4DDA-2D99-C7BDA9B73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6AA-E2BB-40AD-8E86-33251BEA574C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EEE4ED-F358-8E6D-4D84-A3E01A11F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CE0CCF-B014-9A11-17FB-0E68CE399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F253-99F7-4F2F-B375-46904995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396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E7E1D6-F3CB-399C-28D8-7D4B95FC8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6AA-E2BB-40AD-8E86-33251BEA574C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F355C1-CC47-CADC-B1EB-E308FA371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67F6BA-45E2-9E74-C1B4-272E100F4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F253-99F7-4F2F-B375-46904995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682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14820-EA68-9003-B752-24489283D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B6456-5DCA-6E69-D860-F48B39865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A1BFDE-70E8-A222-9990-2FA3496EF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5B6A3D-847C-12DB-57F4-A1560A708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6AA-E2BB-40AD-8E86-33251BEA574C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8BA0A-2A63-3B1C-7A88-07CF76987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ADC42C-E863-DFEC-8CB8-2C3EA7395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F253-99F7-4F2F-B375-46904995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192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46FC4-6CA5-FCF8-1F9D-7FB83C30C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4A29CC-B071-BDA3-1467-2136C8E1D8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E8F713-187C-844D-3AE4-F34FED4F77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405FB5-5252-B7A8-95D5-3C981FCF2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6AA-E2BB-40AD-8E86-33251BEA574C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90AE49-06B7-C34A-1D65-74B06ADF9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993307-CC45-1DEF-CB57-2C337E38F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F253-99F7-4F2F-B375-46904995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332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1B886C-59AA-D2F3-82F0-A8675D1B4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A65339-26C4-78CE-0BDD-297AF14F4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406117-AE56-78AE-25B2-CAA8C061F3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876AA-E2BB-40AD-8E86-33251BEA574C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71A64-F6D6-6FAE-9E88-AFF0F91975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284FB9-7BB9-AD69-44CC-BA82A08E43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6F253-99F7-4F2F-B375-46904995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67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C70C1-FC27-EDCC-3FB8-887D4686F0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How to Not Lose at Games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98F716-EC38-7BA4-C686-B8BA328DBF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(Game Theory in practice)</a:t>
            </a:r>
          </a:p>
        </p:txBody>
      </p:sp>
    </p:spTree>
    <p:extLst>
      <p:ext uri="{BB962C8B-B14F-4D97-AF65-F5344CB8AC3E}">
        <p14:creationId xmlns:p14="http://schemas.microsoft.com/office/powerpoint/2010/main" val="606534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D7399-BB5E-582F-9B6A-686FAF069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 Game?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B3827-49F0-EFED-E8B5-5501FBD6C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22872" cy="4351338"/>
          </a:xfrm>
        </p:spPr>
        <p:txBody>
          <a:bodyPr/>
          <a:lstStyle/>
          <a:p>
            <a:r>
              <a:rPr lang="en-GB" dirty="0"/>
              <a:t>More than one person </a:t>
            </a:r>
            <a:r>
              <a:rPr lang="en-GB" i="1" dirty="0"/>
              <a:t>(player)</a:t>
            </a:r>
          </a:p>
          <a:p>
            <a:r>
              <a:rPr lang="en-GB" dirty="0"/>
              <a:t>Each player has a decision to make </a:t>
            </a:r>
            <a:r>
              <a:rPr lang="en-GB" i="1" dirty="0"/>
              <a:t>(decision space)</a:t>
            </a:r>
          </a:p>
          <a:p>
            <a:r>
              <a:rPr lang="en-GB" dirty="0"/>
              <a:t>Each combination of decisions from all players has an outcome for each player </a:t>
            </a:r>
            <a:r>
              <a:rPr lang="en-GB" i="1" dirty="0"/>
              <a:t>(outcome space)</a:t>
            </a:r>
          </a:p>
          <a:p>
            <a:pPr lvl="1"/>
            <a:r>
              <a:rPr lang="en-GB" dirty="0"/>
              <a:t>Outcome might be win/lose or a number (utility) they will seek to maximise</a:t>
            </a:r>
          </a:p>
        </p:txBody>
      </p:sp>
    </p:spTree>
    <p:extLst>
      <p:ext uri="{BB962C8B-B14F-4D97-AF65-F5344CB8AC3E}">
        <p14:creationId xmlns:p14="http://schemas.microsoft.com/office/powerpoint/2010/main" val="4054925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06BD2-E33F-E60D-E14B-64E406543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Mean guessing game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B7165-E0AF-28EC-9A4E-1F61457BA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This game is for 2+ players.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Each player secretly picks an integer between 0 and 100.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 winner is the player who picked closest to two thirds of the mean of all numbers picked.</a:t>
            </a:r>
          </a:p>
        </p:txBody>
      </p:sp>
    </p:spTree>
    <p:extLst>
      <p:ext uri="{BB962C8B-B14F-4D97-AF65-F5344CB8AC3E}">
        <p14:creationId xmlns:p14="http://schemas.microsoft.com/office/powerpoint/2010/main" val="3397346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2503D-0FBD-0154-A616-AB5251236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Common assumptions in Game 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C1479-1B65-22EC-D7DD-D646C8465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/>
          <a:lstStyle/>
          <a:p>
            <a:r>
              <a:rPr lang="en-GB" b="1" dirty="0"/>
              <a:t>Rationality</a:t>
            </a:r>
          </a:p>
          <a:p>
            <a:pPr lvl="1"/>
            <a:r>
              <a:rPr lang="en-GB" dirty="0"/>
              <a:t>Players will try to win/maximise their utility i.e. do the best they can </a:t>
            </a:r>
          </a:p>
          <a:p>
            <a:pPr lvl="1"/>
            <a:endParaRPr lang="en-GB" dirty="0"/>
          </a:p>
          <a:p>
            <a:pPr marL="457200" lvl="1" indent="0">
              <a:buNone/>
            </a:pPr>
            <a:endParaRPr lang="en-GB" dirty="0"/>
          </a:p>
          <a:p>
            <a:r>
              <a:rPr lang="en-GB" b="1" dirty="0"/>
              <a:t>Common Knowledge of Rationality</a:t>
            </a:r>
          </a:p>
          <a:p>
            <a:pPr lvl="1"/>
            <a:r>
              <a:rPr lang="en-GB" dirty="0"/>
              <a:t>Everyone knows that all players are rational (and that everyone knows this, and so on)</a:t>
            </a:r>
          </a:p>
        </p:txBody>
      </p:sp>
    </p:spTree>
    <p:extLst>
      <p:ext uri="{BB962C8B-B14F-4D97-AF65-F5344CB8AC3E}">
        <p14:creationId xmlns:p14="http://schemas.microsoft.com/office/powerpoint/2010/main" val="3331186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8A394-368E-4847-9D3E-C2F27A6F4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Approach assuming other players are rational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D163B42-CF93-4FF2-9C68-C8E44C7F44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12445E-952C-4A97-AD7B-379E1CCD599E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84A008-4A18-4921-A649-C571E95A9B79}"/>
              </a:ext>
            </a:extLst>
          </p:cNvPr>
          <p:cNvSpPr txBox="1"/>
          <p:nvPr/>
        </p:nvSpPr>
        <p:spPr>
          <a:xfrm>
            <a:off x="779262" y="1460858"/>
            <a:ext cx="998779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2/3 of the mean will never be more than ~67, so it is not rational to pick a number higher than this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If you believe that all other players are rational, then 2/3 of the mean will never be above 2/3 of 67 = 44, so it is not rational to pick a number higher than this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If you believe that all other players are rational, </a:t>
            </a:r>
            <a:r>
              <a:rPr lang="en-GB" sz="2000" b="1" dirty="0"/>
              <a:t>and</a:t>
            </a:r>
            <a:r>
              <a:rPr lang="en-GB" sz="2000" dirty="0"/>
              <a:t> that </a:t>
            </a:r>
            <a:r>
              <a:rPr lang="en-GB" sz="2000" b="1" dirty="0"/>
              <a:t>they</a:t>
            </a:r>
            <a:r>
              <a:rPr lang="en-GB" sz="2000" dirty="0"/>
              <a:t> believe all other players are rational….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And so on, until the only remaining rational strategy is to select 0!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5109491-90E8-40D0-B637-E01E540D96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550" y="5869529"/>
            <a:ext cx="8221222" cy="38105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5A0CB11-64E4-45A2-8BB0-1F10F0A85EC8}"/>
              </a:ext>
            </a:extLst>
          </p:cNvPr>
          <p:cNvSpPr/>
          <p:nvPr/>
        </p:nvSpPr>
        <p:spPr>
          <a:xfrm>
            <a:off x="6935638" y="5727940"/>
            <a:ext cx="2803585" cy="141589"/>
          </a:xfrm>
          <a:prstGeom prst="rect">
            <a:avLst/>
          </a:prstGeom>
          <a:solidFill>
            <a:srgbClr val="363534"/>
          </a:solidFill>
          <a:ln>
            <a:solidFill>
              <a:srgbClr val="36353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56E09C-91A2-4546-BA14-C673F0B3C55B}"/>
              </a:ext>
            </a:extLst>
          </p:cNvPr>
          <p:cNvSpPr/>
          <p:nvPr/>
        </p:nvSpPr>
        <p:spPr>
          <a:xfrm>
            <a:off x="5256363" y="5725754"/>
            <a:ext cx="1679275" cy="141589"/>
          </a:xfrm>
          <a:prstGeom prst="rect">
            <a:avLst/>
          </a:prstGeom>
          <a:solidFill>
            <a:srgbClr val="363534"/>
          </a:solidFill>
          <a:ln>
            <a:solidFill>
              <a:srgbClr val="36353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DEC02A-EAB8-4D3B-8A0F-6D45AC59AE26}"/>
              </a:ext>
            </a:extLst>
          </p:cNvPr>
          <p:cNvCxnSpPr/>
          <p:nvPr/>
        </p:nvCxnSpPr>
        <p:spPr>
          <a:xfrm flipV="1">
            <a:off x="6935638" y="5607170"/>
            <a:ext cx="0" cy="32780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5A45A9-5858-4217-BC5E-0F11A8BC58C5}"/>
              </a:ext>
            </a:extLst>
          </p:cNvPr>
          <p:cNvCxnSpPr/>
          <p:nvPr/>
        </p:nvCxnSpPr>
        <p:spPr>
          <a:xfrm flipV="1">
            <a:off x="5270741" y="5631555"/>
            <a:ext cx="0" cy="32780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27DC65A1-8454-46C3-B9A9-AD5408D7175D}"/>
              </a:ext>
            </a:extLst>
          </p:cNvPr>
          <p:cNvSpPr/>
          <p:nvPr/>
        </p:nvSpPr>
        <p:spPr>
          <a:xfrm>
            <a:off x="1768415" y="5724662"/>
            <a:ext cx="3487947" cy="141589"/>
          </a:xfrm>
          <a:prstGeom prst="rect">
            <a:avLst/>
          </a:prstGeom>
          <a:solidFill>
            <a:srgbClr val="363534"/>
          </a:solidFill>
          <a:ln>
            <a:solidFill>
              <a:srgbClr val="36353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F563B0-9391-8AC7-2594-6CD727AF2F12}"/>
              </a:ext>
            </a:extLst>
          </p:cNvPr>
          <p:cNvSpPr txBox="1"/>
          <p:nvPr/>
        </p:nvSpPr>
        <p:spPr>
          <a:xfrm>
            <a:off x="8092440" y="6356350"/>
            <a:ext cx="3639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Note: 0 is a Nash Equilibrium</a:t>
            </a:r>
          </a:p>
        </p:txBody>
      </p:sp>
    </p:spTree>
    <p:extLst>
      <p:ext uri="{BB962C8B-B14F-4D97-AF65-F5344CB8AC3E}">
        <p14:creationId xmlns:p14="http://schemas.microsoft.com/office/powerpoint/2010/main" val="650677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9" grpId="0" animBg="1"/>
      <p:bldP spid="10" grpId="0" animBg="1"/>
      <p:bldP spid="14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E674D-6FA7-4A4E-25B5-A2E9BFFA3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Approach with weaker assumptions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EB445-A4AC-A4E0-0519-641FF4504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Assuming everyone else is irrational and guesses randomly, the mean will be 50 and so the best guess is 33</a:t>
            </a:r>
          </a:p>
          <a:p>
            <a:r>
              <a:rPr lang="en-GB" dirty="0"/>
              <a:t>Assuming everyone else thinks this too (that everyone else is irrational) and also guesses 33, the best guess would be 22</a:t>
            </a:r>
          </a:p>
          <a:p>
            <a:r>
              <a:rPr lang="en-GB" dirty="0"/>
              <a:t>And so on…until you reach zero again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7553F8-2B95-6F02-775B-ADCBC714E3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550" y="5869529"/>
            <a:ext cx="8221222" cy="381053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D88DEBA-9DAB-E12C-E7B3-7819C43D0A41}"/>
              </a:ext>
            </a:extLst>
          </p:cNvPr>
          <p:cNvCxnSpPr>
            <a:cxnSpLocks/>
          </p:cNvCxnSpPr>
          <p:nvPr/>
        </p:nvCxnSpPr>
        <p:spPr>
          <a:xfrm flipV="1">
            <a:off x="5746918" y="5303520"/>
            <a:ext cx="0" cy="566009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985B19-D706-7547-7CE8-CE455A75EF4C}"/>
              </a:ext>
            </a:extLst>
          </p:cNvPr>
          <p:cNvCxnSpPr>
            <a:cxnSpLocks/>
          </p:cNvCxnSpPr>
          <p:nvPr/>
        </p:nvCxnSpPr>
        <p:spPr>
          <a:xfrm flipV="1">
            <a:off x="4326550" y="5303520"/>
            <a:ext cx="0" cy="566009"/>
          </a:xfrm>
          <a:prstGeom prst="line">
            <a:avLst/>
          </a:prstGeom>
          <a:ln w="3810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B9F74DD-5912-8951-219E-D2BD08E0F458}"/>
              </a:ext>
            </a:extLst>
          </p:cNvPr>
          <p:cNvCxnSpPr>
            <a:cxnSpLocks/>
          </p:cNvCxnSpPr>
          <p:nvPr/>
        </p:nvCxnSpPr>
        <p:spPr>
          <a:xfrm flipV="1">
            <a:off x="3517658" y="5303520"/>
            <a:ext cx="0" cy="566009"/>
          </a:xfrm>
          <a:prstGeom prst="line">
            <a:avLst/>
          </a:prstGeom>
          <a:ln w="3810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E9501CA-AEAB-CADE-AF5D-47E8728EE532}"/>
              </a:ext>
            </a:extLst>
          </p:cNvPr>
          <p:cNvCxnSpPr>
            <a:cxnSpLocks/>
          </p:cNvCxnSpPr>
          <p:nvPr/>
        </p:nvCxnSpPr>
        <p:spPr>
          <a:xfrm flipV="1">
            <a:off x="2544643" y="5303520"/>
            <a:ext cx="0" cy="566009"/>
          </a:xfrm>
          <a:prstGeom prst="line">
            <a:avLst/>
          </a:prstGeom>
          <a:ln w="3810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B526F0D-B125-34EA-3AEB-FF26A4EBFDBE}"/>
              </a:ext>
            </a:extLst>
          </p:cNvPr>
          <p:cNvCxnSpPr>
            <a:cxnSpLocks/>
          </p:cNvCxnSpPr>
          <p:nvPr/>
        </p:nvCxnSpPr>
        <p:spPr>
          <a:xfrm flipV="1">
            <a:off x="1747474" y="5303520"/>
            <a:ext cx="0" cy="566009"/>
          </a:xfrm>
          <a:prstGeom prst="line">
            <a:avLst/>
          </a:prstGeom>
          <a:ln w="3810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7A004BD-4577-1BE7-1A83-34A223645839}"/>
              </a:ext>
            </a:extLst>
          </p:cNvPr>
          <p:cNvSpPr txBox="1"/>
          <p:nvPr/>
        </p:nvSpPr>
        <p:spPr>
          <a:xfrm>
            <a:off x="1958123" y="5316107"/>
            <a:ext cx="3758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…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2325456-F91F-BB5C-810E-5DFA2DAC687D}"/>
              </a:ext>
            </a:extLst>
          </p:cNvPr>
          <p:cNvCxnSpPr>
            <a:cxnSpLocks/>
          </p:cNvCxnSpPr>
          <p:nvPr/>
        </p:nvCxnSpPr>
        <p:spPr>
          <a:xfrm flipV="1">
            <a:off x="2919781" y="5303520"/>
            <a:ext cx="0" cy="566009"/>
          </a:xfrm>
          <a:prstGeom prst="line">
            <a:avLst/>
          </a:prstGeom>
          <a:ln w="3810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9E75F26-6126-C3E4-E3A5-E6B8A79B7B82}"/>
              </a:ext>
            </a:extLst>
          </p:cNvPr>
          <p:cNvSpPr txBox="1"/>
          <p:nvPr/>
        </p:nvSpPr>
        <p:spPr>
          <a:xfrm>
            <a:off x="7707923" y="4630315"/>
            <a:ext cx="33996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2"/>
                </a:solidFill>
              </a:rPr>
              <a:t>K-level reasoning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F43EF5C-46C6-31BF-448E-C27BD43A518F}"/>
              </a:ext>
            </a:extLst>
          </p:cNvPr>
          <p:cNvSpPr txBox="1"/>
          <p:nvPr/>
        </p:nvSpPr>
        <p:spPr>
          <a:xfrm>
            <a:off x="5187217" y="4861147"/>
            <a:ext cx="1124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2"/>
                </a:solidFill>
              </a:rPr>
              <a:t>Level 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CC8BDB-5C97-A433-0A18-6BF5B55E34D1}"/>
              </a:ext>
            </a:extLst>
          </p:cNvPr>
          <p:cNvSpPr txBox="1"/>
          <p:nvPr/>
        </p:nvSpPr>
        <p:spPr>
          <a:xfrm>
            <a:off x="4076059" y="4909347"/>
            <a:ext cx="5099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2"/>
                </a:solidFill>
              </a:rPr>
              <a:t>L1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3673491-3134-699E-B8B3-01F4317A5CC7}"/>
              </a:ext>
            </a:extLst>
          </p:cNvPr>
          <p:cNvSpPr txBox="1"/>
          <p:nvPr/>
        </p:nvSpPr>
        <p:spPr>
          <a:xfrm>
            <a:off x="3270294" y="4920521"/>
            <a:ext cx="5099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2"/>
                </a:solidFill>
              </a:rPr>
              <a:t>L2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296B99F-0623-E370-7C27-6F6682035379}"/>
              </a:ext>
            </a:extLst>
          </p:cNvPr>
          <p:cNvSpPr txBox="1"/>
          <p:nvPr/>
        </p:nvSpPr>
        <p:spPr>
          <a:xfrm>
            <a:off x="2640180" y="4920521"/>
            <a:ext cx="5099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2"/>
                </a:solidFill>
              </a:rPr>
              <a:t>L3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A951349-132A-1DAB-96A0-CD8B7552895A}"/>
              </a:ext>
            </a:extLst>
          </p:cNvPr>
          <p:cNvSpPr txBox="1"/>
          <p:nvPr/>
        </p:nvSpPr>
        <p:spPr>
          <a:xfrm>
            <a:off x="1407245" y="4894023"/>
            <a:ext cx="6994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2"/>
                </a:solidFill>
              </a:rPr>
              <a:t>L12</a:t>
            </a:r>
          </a:p>
        </p:txBody>
      </p:sp>
    </p:spTree>
    <p:extLst>
      <p:ext uri="{BB962C8B-B14F-4D97-AF65-F5344CB8AC3E}">
        <p14:creationId xmlns:p14="http://schemas.microsoft.com/office/powerpoint/2010/main" val="642727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7B823-BD09-B5FB-6DBC-E3AB8D233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happens in practice?</a:t>
            </a:r>
          </a:p>
        </p:txBody>
      </p:sp>
      <p:pic>
        <p:nvPicPr>
          <p:cNvPr id="1026" name="Picture 2" descr="[Graf over fordelingen]">
            <a:extLst>
              <a:ext uri="{FF2B5EF4-FFF2-40B4-BE49-F238E27FC236}">
                <a16:creationId xmlns:a16="http://schemas.microsoft.com/office/drawing/2014/main" id="{167CE1C5-3AA9-8AB7-80BB-D708DD97EF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288" y="1480354"/>
            <a:ext cx="8110999" cy="4982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D60295F-5116-D300-B993-1F6291EBB4D8}"/>
              </a:ext>
            </a:extLst>
          </p:cNvPr>
          <p:cNvSpPr txBox="1"/>
          <p:nvPr/>
        </p:nvSpPr>
        <p:spPr>
          <a:xfrm>
            <a:off x="4449020" y="2810778"/>
            <a:ext cx="1295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2"/>
                </a:solidFill>
              </a:rPr>
              <a:t>Level 1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896CCB2-208C-8A94-4132-665A3DBE2EF5}"/>
              </a:ext>
            </a:extLst>
          </p:cNvPr>
          <p:cNvCxnSpPr>
            <a:cxnSpLocks/>
          </p:cNvCxnSpPr>
          <p:nvPr/>
        </p:nvCxnSpPr>
        <p:spPr>
          <a:xfrm flipH="1">
            <a:off x="4245007" y="3157027"/>
            <a:ext cx="239526" cy="23083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AF4FCE8-1830-D2D7-D52C-E3D0A3555D19}"/>
              </a:ext>
            </a:extLst>
          </p:cNvPr>
          <p:cNvSpPr txBox="1"/>
          <p:nvPr/>
        </p:nvSpPr>
        <p:spPr>
          <a:xfrm>
            <a:off x="1723292" y="2810778"/>
            <a:ext cx="11501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2"/>
                </a:solidFill>
              </a:rPr>
              <a:t>Level 2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89CC3D5-2704-CB91-12AA-887C5380B2D9}"/>
              </a:ext>
            </a:extLst>
          </p:cNvPr>
          <p:cNvCxnSpPr>
            <a:cxnSpLocks/>
          </p:cNvCxnSpPr>
          <p:nvPr/>
        </p:nvCxnSpPr>
        <p:spPr>
          <a:xfrm>
            <a:off x="2873462" y="3112699"/>
            <a:ext cx="270428" cy="11541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549D8743-58A3-7B56-8B94-AE99AB9BB4B8}"/>
              </a:ext>
            </a:extLst>
          </p:cNvPr>
          <p:cNvSpPr txBox="1"/>
          <p:nvPr/>
        </p:nvSpPr>
        <p:spPr>
          <a:xfrm>
            <a:off x="9120436" y="3384203"/>
            <a:ext cx="3235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2"/>
                </a:solidFill>
              </a:rPr>
              <a:t>Average iterations: 1</a:t>
            </a:r>
          </a:p>
        </p:txBody>
      </p:sp>
    </p:spTree>
    <p:extLst>
      <p:ext uri="{BB962C8B-B14F-4D97-AF65-F5344CB8AC3E}">
        <p14:creationId xmlns:p14="http://schemas.microsoft.com/office/powerpoint/2010/main" val="3850132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91ACA-4E8B-B779-F565-AAF9B115C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63063"/>
          </a:xfrm>
        </p:spPr>
        <p:txBody>
          <a:bodyPr/>
          <a:lstStyle/>
          <a:p>
            <a:r>
              <a:rPr lang="en-GB" dirty="0"/>
              <a:t>What happens if you play multiple times?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D22AD59-5169-B5A3-397A-DF6BABDAC7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7022485"/>
              </p:ext>
            </p:extLst>
          </p:nvPr>
        </p:nvGraphicFramePr>
        <p:xfrm>
          <a:off x="992124" y="1461771"/>
          <a:ext cx="10602468" cy="2254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BBBDA0A-9C07-886A-86FF-7BD9567F48C7}"/>
              </a:ext>
            </a:extLst>
          </p:cNvPr>
          <p:cNvCxnSpPr>
            <a:cxnSpLocks/>
          </p:cNvCxnSpPr>
          <p:nvPr/>
        </p:nvCxnSpPr>
        <p:spPr>
          <a:xfrm flipV="1">
            <a:off x="3704492" y="2370689"/>
            <a:ext cx="0" cy="938859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8A9E866-9854-CB0F-1FB8-0784E6D279EA}"/>
              </a:ext>
            </a:extLst>
          </p:cNvPr>
          <p:cNvSpPr txBox="1"/>
          <p:nvPr/>
        </p:nvSpPr>
        <p:spPr>
          <a:xfrm>
            <a:off x="3704492" y="2113225"/>
            <a:ext cx="1957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</a:rPr>
              <a:t>Mean: 24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9A5715-4622-10B3-99EC-D69DBFEE7AEA}"/>
              </a:ext>
            </a:extLst>
          </p:cNvPr>
          <p:cNvSpPr txBox="1"/>
          <p:nvPr/>
        </p:nvSpPr>
        <p:spPr>
          <a:xfrm>
            <a:off x="2203938" y="2113225"/>
            <a:ext cx="1957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</a:rPr>
              <a:t>Winner: 16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E75F291-CFEC-C7C4-F9F3-663409D8888D}"/>
              </a:ext>
            </a:extLst>
          </p:cNvPr>
          <p:cNvCxnSpPr>
            <a:cxnSpLocks/>
          </p:cNvCxnSpPr>
          <p:nvPr/>
        </p:nvCxnSpPr>
        <p:spPr>
          <a:xfrm>
            <a:off x="2907323" y="2482557"/>
            <a:ext cx="0" cy="82699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26" name="Chart 25">
            <a:extLst>
              <a:ext uri="{FF2B5EF4-FFF2-40B4-BE49-F238E27FC236}">
                <a16:creationId xmlns:a16="http://schemas.microsoft.com/office/drawing/2014/main" id="{27B4FAF2-F5A8-D378-F146-E9AACC222C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5198817"/>
              </p:ext>
            </p:extLst>
          </p:nvPr>
        </p:nvGraphicFramePr>
        <p:xfrm>
          <a:off x="992124" y="3610201"/>
          <a:ext cx="10515598" cy="16651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A9F96E9-02A4-0381-9CF6-762AB9D1F144}"/>
              </a:ext>
            </a:extLst>
          </p:cNvPr>
          <p:cNvCxnSpPr>
            <a:cxnSpLocks/>
          </p:cNvCxnSpPr>
          <p:nvPr/>
        </p:nvCxnSpPr>
        <p:spPr>
          <a:xfrm flipV="1">
            <a:off x="2898297" y="4178537"/>
            <a:ext cx="9026" cy="76074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CA50CEE-5F31-5C86-E48B-A65985BCCBE7}"/>
              </a:ext>
            </a:extLst>
          </p:cNvPr>
          <p:cNvCxnSpPr>
            <a:cxnSpLocks/>
          </p:cNvCxnSpPr>
          <p:nvPr/>
        </p:nvCxnSpPr>
        <p:spPr>
          <a:xfrm>
            <a:off x="2347313" y="4023628"/>
            <a:ext cx="0" cy="83826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7566BE20-A5A7-30E0-381F-26D7B224FFFE}"/>
              </a:ext>
            </a:extLst>
          </p:cNvPr>
          <p:cNvSpPr txBox="1"/>
          <p:nvPr/>
        </p:nvSpPr>
        <p:spPr>
          <a:xfrm>
            <a:off x="2370571" y="3809205"/>
            <a:ext cx="1978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</a:rPr>
              <a:t>Mean: 16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45C5579-B699-7F14-D86C-B1574B86B93C}"/>
              </a:ext>
            </a:extLst>
          </p:cNvPr>
          <p:cNvSpPr txBox="1"/>
          <p:nvPr/>
        </p:nvSpPr>
        <p:spPr>
          <a:xfrm>
            <a:off x="1105836" y="3922098"/>
            <a:ext cx="1978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</a:rPr>
              <a:t>Winner: 11</a:t>
            </a:r>
          </a:p>
        </p:txBody>
      </p:sp>
      <p:graphicFrame>
        <p:nvGraphicFramePr>
          <p:cNvPr id="37" name="Chart 36">
            <a:extLst>
              <a:ext uri="{FF2B5EF4-FFF2-40B4-BE49-F238E27FC236}">
                <a16:creationId xmlns:a16="http://schemas.microsoft.com/office/drawing/2014/main" id="{6284B726-6EFD-3440-FF1C-33EE873E64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3864984"/>
              </p:ext>
            </p:extLst>
          </p:nvPr>
        </p:nvGraphicFramePr>
        <p:xfrm>
          <a:off x="992124" y="5175912"/>
          <a:ext cx="10584412" cy="1541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018ACC31-C125-11F2-C8F6-2F41DB05373C}"/>
              </a:ext>
            </a:extLst>
          </p:cNvPr>
          <p:cNvCxnSpPr>
            <a:cxnSpLocks/>
          </p:cNvCxnSpPr>
          <p:nvPr/>
        </p:nvCxnSpPr>
        <p:spPr>
          <a:xfrm flipV="1">
            <a:off x="3001108" y="5709138"/>
            <a:ext cx="0" cy="574125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809BBD73-7828-89B3-E6A6-50FBCAC82900}"/>
              </a:ext>
            </a:extLst>
          </p:cNvPr>
          <p:cNvCxnSpPr>
            <a:cxnSpLocks/>
          </p:cNvCxnSpPr>
          <p:nvPr/>
        </p:nvCxnSpPr>
        <p:spPr>
          <a:xfrm>
            <a:off x="2385646" y="5709138"/>
            <a:ext cx="0" cy="61653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9A31A07A-1DD8-3251-6A37-C60CB33F9B39}"/>
              </a:ext>
            </a:extLst>
          </p:cNvPr>
          <p:cNvSpPr txBox="1"/>
          <p:nvPr/>
        </p:nvSpPr>
        <p:spPr>
          <a:xfrm>
            <a:off x="2391304" y="5357589"/>
            <a:ext cx="1957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</a:rPr>
              <a:t>Mean: 17…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242D820-4200-2321-B4DC-0884AD9CFC40}"/>
              </a:ext>
            </a:extLst>
          </p:cNvPr>
          <p:cNvSpPr txBox="1"/>
          <p:nvPr/>
        </p:nvSpPr>
        <p:spPr>
          <a:xfrm>
            <a:off x="1150015" y="5439856"/>
            <a:ext cx="1957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</a:rPr>
              <a:t>Winner: 11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7245A9E-9323-F11A-0A3D-27BF9296EA66}"/>
              </a:ext>
            </a:extLst>
          </p:cNvPr>
          <p:cNvSpPr txBox="1"/>
          <p:nvPr/>
        </p:nvSpPr>
        <p:spPr>
          <a:xfrm>
            <a:off x="8968623" y="1589874"/>
            <a:ext cx="3235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2"/>
                </a:solidFill>
              </a:rPr>
              <a:t>Iterations: 1.8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CBAC595-91E9-0187-14A6-643C60622EBC}"/>
              </a:ext>
            </a:extLst>
          </p:cNvPr>
          <p:cNvSpPr txBox="1"/>
          <p:nvPr/>
        </p:nvSpPr>
        <p:spPr>
          <a:xfrm>
            <a:off x="8904520" y="3706351"/>
            <a:ext cx="3235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2"/>
                </a:solidFill>
              </a:rPr>
              <a:t>Iterations: 2.8 (+1)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D5DC374-D0C0-2839-4DFB-3048BFBEFA22}"/>
              </a:ext>
            </a:extLst>
          </p:cNvPr>
          <p:cNvSpPr txBox="1"/>
          <p:nvPr/>
        </p:nvSpPr>
        <p:spPr>
          <a:xfrm>
            <a:off x="8956430" y="5209023"/>
            <a:ext cx="3235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2"/>
                </a:solidFill>
              </a:rPr>
              <a:t>Iterations: 2.7 (-0.1)</a:t>
            </a:r>
          </a:p>
        </p:txBody>
      </p:sp>
    </p:spTree>
    <p:extLst>
      <p:ext uri="{BB962C8B-B14F-4D97-AF65-F5344CB8AC3E}">
        <p14:creationId xmlns:p14="http://schemas.microsoft.com/office/powerpoint/2010/main" val="1027684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Graphic spid="26" grpId="0">
        <p:bldAsOne/>
      </p:bldGraphic>
      <p:bldP spid="29" grpId="0"/>
      <p:bldP spid="30" grpId="0"/>
      <p:bldGraphic spid="37" grpId="0">
        <p:bldAsOne/>
      </p:bldGraphic>
      <p:bldP spid="40" grpId="0"/>
      <p:bldP spid="41" grpId="0"/>
      <p:bldP spid="44" grpId="0"/>
      <p:bldP spid="45" grpId="0"/>
      <p:bldP spid="4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1048</TotalTime>
  <Words>403</Words>
  <Application>Microsoft Office PowerPoint</Application>
  <PresentationFormat>Widescreen</PresentationFormat>
  <Paragraphs>58</Paragraphs>
  <Slides>8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How to Not Lose at Games</vt:lpstr>
      <vt:lpstr>What is a Game?</vt:lpstr>
      <vt:lpstr>Mean guessing game</vt:lpstr>
      <vt:lpstr>Common assumptions in Game Theory</vt:lpstr>
      <vt:lpstr>Approach assuming other players are rational</vt:lpstr>
      <vt:lpstr>Approach with weaker assumptions</vt:lpstr>
      <vt:lpstr>What happens in practice?</vt:lpstr>
      <vt:lpstr>What happens if you play multiple times?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Toby Holland</dc:creator>
  <cp:lastModifiedBy>Toby Holland</cp:lastModifiedBy>
  <cp:revision>2</cp:revision>
  <dcterms:created xsi:type="dcterms:W3CDTF">2022-11-10T22:59:30Z</dcterms:created>
  <dcterms:modified xsi:type="dcterms:W3CDTF">2022-11-19T09:38:07Z</dcterms:modified>
</cp:coreProperties>
</file>